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3" r:id="rId1"/>
    <p:sldMasterId id="2147483784" r:id="rId2"/>
    <p:sldMasterId id="2147483785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71" r:id="rId8"/>
    <p:sldId id="260" r:id="rId9"/>
    <p:sldId id="270" r:id="rId10"/>
    <p:sldId id="272" r:id="rId11"/>
  </p:sldIdLst>
  <p:sldSz cx="9144000" cy="5184775"/>
  <p:notesSz cx="6858000" cy="9144000"/>
  <p:embeddedFontLst>
    <p:embeddedFont>
      <p:font typeface="Cabin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l Sans"/>
      <p:regular r:id="rId21"/>
      <p:bold r:id="rId22"/>
    </p:embeddedFont>
    <p:embeddedFont>
      <p:font typeface="Source Sans Pro"/>
      <p:regular r:id="rId23"/>
      <p:bold r:id="rId24"/>
      <p:italic r:id="rId25"/>
      <p:boldItalic r:id="rId26"/>
    </p:embeddedFont>
    <p:embeddedFont>
      <p:font typeface="Source Sans Pro Light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384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107BE1-12D9-4963-8277-EF0E475B44B9}">
  <a:tblStyle styleId="{0F107BE1-12D9-4963-8277-EF0E475B44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55F261A-21B9-4F73-9930-52B6D9689AD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40" y="64"/>
      </p:cViewPr>
      <p:guideLst>
        <p:guide orient="horz" pos="288"/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1d9593983_2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ge1d9593983_2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e1d9593983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e1d9593983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ge1d9593983_2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e1d9593983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e1d9593983_2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330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6C6463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bin"/>
              </a:rPr>
              <a:t>(Bush: 57.5%, Gutter: 1.3% and waterside: 26.3%), 37% are out of school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1" name="Google Shape;911;ge1d9593983_2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64e23c2a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60467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8" name="Google Shape;918;g1364e23c2a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64e23c2a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60467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8" name="Google Shape;918;g1364e23c2a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89811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e1d95939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e1d95939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ge1d959398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64e23c2a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60467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8" name="Google Shape;918;g1364e23c2a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04340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64e23c2a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60467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8" name="Google Shape;918;g1364e23c2a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36498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3988"/>
            <a:ext cx="8839199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0" u="none" strike="noStrike" cap="none">
                <a:solidFill>
                  <a:schemeClr val="lt1"/>
                </a:solidFill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9" name="Google Shape;19;p2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21" name="Google Shape;21;p2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2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4" name="Google Shape;634;p102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5" name="Google Shape;635;p10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6" name="Google Shape;636;p102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3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9" name="Google Shape;639;p103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0" name="Google Shape;640;p103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1" name="Google Shape;641;p10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2" name="Google Shape;642;p103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4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645" name="Google Shape;645;p104"/>
          <p:cNvSpPr txBox="1">
            <a:spLocks noGrp="1"/>
          </p:cNvSpPr>
          <p:nvPr>
            <p:ph type="body" idx="1"/>
          </p:nvPr>
        </p:nvSpPr>
        <p:spPr>
          <a:xfrm>
            <a:off x="685800" y="129699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6" name="Google Shape;646;p104"/>
          <p:cNvSpPr txBox="1">
            <a:spLocks noGrp="1"/>
          </p:cNvSpPr>
          <p:nvPr>
            <p:ph type="body" idx="3"/>
          </p:nvPr>
        </p:nvSpPr>
        <p:spPr>
          <a:xfrm rot="-5400000">
            <a:off x="7862385" y="353694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7" name="Google Shape;647;p10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8" name="Google Shape;648;p104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5"/>
          <p:cNvSpPr>
            <a:spLocks noGrp="1"/>
          </p:cNvSpPr>
          <p:nvPr>
            <p:ph type="pic" idx="2"/>
          </p:nvPr>
        </p:nvSpPr>
        <p:spPr>
          <a:xfrm>
            <a:off x="4572000" y="153991"/>
            <a:ext cx="4419600" cy="48768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651" name="Google Shape;651;p105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2" name="Google Shape;652;p105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3" name="Google Shape;653;p105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4" name="Google Shape;654;p105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Title Only">
  <p:cSld name="3_Red/Gray Title Only"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6"/>
          <p:cNvSpPr>
            <a:spLocks noGrp="1"/>
          </p:cNvSpPr>
          <p:nvPr>
            <p:ph type="pic" idx="2"/>
          </p:nvPr>
        </p:nvSpPr>
        <p:spPr>
          <a:xfrm>
            <a:off x="152400" y="153988"/>
            <a:ext cx="4419600" cy="48768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657" name="Google Shape;657;p106"/>
          <p:cNvSpPr txBox="1">
            <a:spLocks noGrp="1"/>
          </p:cNvSpPr>
          <p:nvPr>
            <p:ph type="body" idx="1"/>
          </p:nvPr>
        </p:nvSpPr>
        <p:spPr>
          <a:xfrm rot="-5400000">
            <a:off x="3442785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8" name="Google Shape;658;p106"/>
          <p:cNvSpPr txBox="1">
            <a:spLocks noGrp="1"/>
          </p:cNvSpPr>
          <p:nvPr>
            <p:ph type="title"/>
          </p:nvPr>
        </p:nvSpPr>
        <p:spPr>
          <a:xfrm>
            <a:off x="4877104" y="2188570"/>
            <a:ext cx="38859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9" name="Google Shape;659;p106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7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2" name="Google Shape;662;p107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3" name="Google Shape;663;p107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4" name="Google Shape;664;p107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E7E7E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6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 i="0" u="none" strike="noStrike" cap="none">
                <a:solidFill>
                  <a:schemeClr val="lt1"/>
                </a:solidFill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i="0" u="none" strike="noStrike" cap="none">
                <a:solidFill>
                  <a:schemeClr val="lt1"/>
                </a:solidFill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400" i="0" u="none" strike="noStrike" cap="none">
                <a:solidFill>
                  <a:schemeClr val="accent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 sz="1400" i="0" u="none" strike="noStrike" cap="none">
                <a:solidFill>
                  <a:srgbClr val="6C6463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None/>
              <a:defRPr sz="2400" i="0" u="none" strike="noStrike" cap="none">
                <a:solidFill>
                  <a:srgbClr val="BA0C2F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Title Only">
  <p:cSld name="1_Red/Gray Title Only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6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 i="0" u="none" strike="noStrike" cap="none">
                <a:solidFill>
                  <a:schemeClr val="lt1"/>
                </a:solidFill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i="0" u="none" strike="noStrike" cap="none">
                <a:solidFill>
                  <a:schemeClr val="lt1"/>
                </a:solidFill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Blue">
  <p:cSld name="Cover - Full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179725" y="107336"/>
            <a:ext cx="8811900" cy="4962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FFFFF">
                  <a:alpha val="0"/>
                </a:srgbClr>
              </a:gs>
              <a:gs pos="97000">
                <a:srgbClr val="DFDFDF"/>
              </a:gs>
              <a:gs pos="100000">
                <a:srgbClr val="FFFFFF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/>
          </p:nvPr>
        </p:nvSpPr>
        <p:spPr>
          <a:xfrm>
            <a:off x="376150" y="1884395"/>
            <a:ext cx="54864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None/>
              <a:defRPr sz="320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376150" y="3382219"/>
            <a:ext cx="34290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ill Sans"/>
              <a:buNone/>
              <a:defRPr sz="180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452350" y="3209393"/>
            <a:ext cx="3201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8" name="Google Shape;118;p19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0" u="none" strike="noStrike" cap="none">
                <a:solidFill>
                  <a:schemeClr val="lt1"/>
                </a:solidFill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24" name="Google Shape;124;p20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20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bg>
      <p:bgPr>
        <a:solidFill>
          <a:srgbClr val="BA0C2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0" u="none" strike="noStrike" cap="none">
                <a:solidFill>
                  <a:schemeClr val="lt1"/>
                </a:solidFill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Google Shape;28;p3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400" i="0" u="none" strike="noStrike" cap="none">
                <a:solidFill>
                  <a:srgbClr val="FFFFFF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21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1480" y="4324337"/>
            <a:ext cx="1371600" cy="41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1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350" y="4159637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E7E7E5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 sz="1400" i="0" u="none" strike="noStrike" cap="none">
                <a:solidFill>
                  <a:srgbClr val="6C6463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E7E7E5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3 Content">
  <p:cSld name="2_Red/Gray 3 Content">
    <p:bg>
      <p:bgPr>
        <a:solidFill>
          <a:srgbClr val="E7E7E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3"/>
          </p:nvPr>
        </p:nvSpPr>
        <p:spPr>
          <a:xfrm>
            <a:off x="342869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E7E7E5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E7E7E5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6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 i="0" u="none" strike="noStrike" cap="none">
                <a:solidFill>
                  <a:schemeClr val="lt1"/>
                </a:solidFill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i="0" u="none" strike="noStrike" cap="none">
                <a:solidFill>
                  <a:schemeClr val="lt1"/>
                </a:solidFill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 sz="1400" i="0" u="none" strike="noStrike" cap="none">
                <a:solidFill>
                  <a:srgbClr val="6C6463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3"/>
          </p:nvPr>
        </p:nvSpPr>
        <p:spPr>
          <a:xfrm>
            <a:off x="342869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400" i="0" u="none" strike="noStrike" cap="none">
                <a:solidFill>
                  <a:srgbClr val="FFFFFF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4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3755" y="4268962"/>
            <a:ext cx="1371600" cy="41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4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00" y="410426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Title Only">
  <p:cSld name="3_Red/Gray Title Only"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6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 i="0" u="none" strike="noStrike" cap="none">
                <a:solidFill>
                  <a:schemeClr val="lt1"/>
                </a:solidFill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i="0" u="none" strike="noStrike" cap="none">
                <a:solidFill>
                  <a:schemeClr val="lt1"/>
                </a:solidFill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2">
  <p:cSld name="Blue/White Title + Left Photo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/>
          <p:nvPr/>
        </p:nvSpPr>
        <p:spPr>
          <a:xfrm>
            <a:off x="117600" y="111225"/>
            <a:ext cx="8874000" cy="4962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FFFFF">
                  <a:alpha val="0"/>
                </a:srgbClr>
              </a:gs>
              <a:gs pos="97000">
                <a:srgbClr val="DFDFDF"/>
              </a:gs>
              <a:gs pos="100000">
                <a:srgbClr val="FFFFFF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337700" y="1981300"/>
            <a:ext cx="38583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None/>
              <a:defRPr sz="320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subTitle" idx="1"/>
          </p:nvPr>
        </p:nvSpPr>
        <p:spPr>
          <a:xfrm>
            <a:off x="337700" y="3479122"/>
            <a:ext cx="34290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ill Sans"/>
              <a:buNone/>
              <a:defRPr sz="180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Gill Sans"/>
              <a:buNone/>
              <a:defRPr sz="18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Gill Sans"/>
              <a:buNone/>
              <a:defRPr sz="16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Gill Sans"/>
              <a:buNone/>
              <a:defRPr sz="14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ill Sans"/>
              <a:buNone/>
              <a:defRPr sz="200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cxnSp>
        <p:nvCxnSpPr>
          <p:cNvPr id="203" name="Google Shape;203;p34"/>
          <p:cNvCxnSpPr/>
          <p:nvPr/>
        </p:nvCxnSpPr>
        <p:spPr>
          <a:xfrm>
            <a:off x="413900" y="3306296"/>
            <a:ext cx="3201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4" name="Google Shape;204;p34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05" name="Google Shape;20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Title Only 1">
  <p:cSld name="3_Red/Gray Title Only_1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35"/>
          <p:cNvSpPr txBox="1"/>
          <p:nvPr/>
        </p:nvSpPr>
        <p:spPr>
          <a:xfrm>
            <a:off x="683800" y="3210900"/>
            <a:ext cx="342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to edit master subtitle style</a:t>
            </a:r>
            <a:endParaRPr sz="18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09" name="Google Shape;209;p35"/>
          <p:cNvCxnSpPr/>
          <p:nvPr/>
        </p:nvCxnSpPr>
        <p:spPr>
          <a:xfrm>
            <a:off x="760000" y="2982300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p35"/>
          <p:cNvSpPr txBox="1"/>
          <p:nvPr/>
        </p:nvSpPr>
        <p:spPr>
          <a:xfrm>
            <a:off x="683800" y="1229700"/>
            <a:ext cx="5486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to edit master title slide</a:t>
            </a:r>
            <a:endParaRPr sz="32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1" name="Google Shape;211;p35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5330" y="383062"/>
            <a:ext cx="1371600" cy="4110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12" name="Google Shape;21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00" y="276112"/>
            <a:ext cx="2045700" cy="7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">
  <p:cSld name="Blue/White Title + Left Photo_1_1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685800" y="1209781"/>
            <a:ext cx="77724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 i="0" u="none" strike="noStrike" cap="none">
                <a:solidFill>
                  <a:schemeClr val="dk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 i="0" u="none" strike="noStrike" cap="none"/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 i="0" u="none" strike="noStrike" cap="none"/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 i="0" u="none" strike="noStrike" cap="none"/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 i="0" u="none" strike="noStrike" cap="none"/>
            </a:lvl9pPr>
          </a:lstStyle>
          <a:p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 1">
  <p:cSld name="Blue/White Title + Left Photo_1_1_1"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37"/>
          <p:cNvSpPr txBox="1">
            <a:spLocks noGrp="1"/>
          </p:cNvSpPr>
          <p:nvPr>
            <p:ph type="body" idx="1"/>
          </p:nvPr>
        </p:nvSpPr>
        <p:spPr>
          <a:xfrm>
            <a:off x="686104" y="1209781"/>
            <a:ext cx="38097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Char char="•"/>
              <a:defRPr sz="2000" i="0" u="none" strike="noStrike" cap="none">
                <a:solidFill>
                  <a:srgbClr val="6C6463"/>
                </a:solidFill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 sz="18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2"/>
          </p:nvPr>
        </p:nvSpPr>
        <p:spPr>
          <a:xfrm>
            <a:off x="4648200" y="1209781"/>
            <a:ext cx="38103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Char char="•"/>
              <a:defRPr sz="2000" i="0" u="none" strike="noStrike" cap="none">
                <a:solidFill>
                  <a:srgbClr val="6C6463"/>
                </a:solidFill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 sz="18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 1 1">
  <p:cSld name="Blue/White Title + Left Photo_1_1_1_1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sldNum" idx="12"/>
          </p:nvPr>
        </p:nvSpPr>
        <p:spPr>
          <a:xfrm>
            <a:off x="6858000" y="4929947"/>
            <a:ext cx="21336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686104" y="1209781"/>
            <a:ext cx="25143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 i="0" u="none" strike="noStrike" cap="none">
                <a:solidFill>
                  <a:schemeClr val="dk1"/>
                </a:solidFill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9pPr>
          </a:lstStyle>
          <a:p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body" idx="2"/>
          </p:nvPr>
        </p:nvSpPr>
        <p:spPr>
          <a:xfrm>
            <a:off x="5943600" y="1209781"/>
            <a:ext cx="25149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 i="0" u="none" strike="noStrike" cap="none">
                <a:solidFill>
                  <a:schemeClr val="dk1"/>
                </a:solidFill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3"/>
          </p:nvPr>
        </p:nvSpPr>
        <p:spPr>
          <a:xfrm>
            <a:off x="3314548" y="1209781"/>
            <a:ext cx="2514900" cy="3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1pPr>
            <a:lvl2pPr marL="914400" marR="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 i="0" u="none" strike="noStrike" cap="none">
                <a:solidFill>
                  <a:schemeClr val="dk1"/>
                </a:solidFill>
              </a:defRPr>
            </a:lvl2pPr>
            <a:lvl3pPr marL="1371600" marR="0" lvl="2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i="0" u="none" strike="noStrike" cap="none">
                <a:solidFill>
                  <a:schemeClr val="dk1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 1 1 1">
  <p:cSld name="Blue/White Title + Left Photo_1_1_1_1_1"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2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2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3"/>
          </p:nvPr>
        </p:nvSpPr>
        <p:spPr>
          <a:xfrm rot="-5400000">
            <a:off x="7862385" y="353694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 1 1 1 1">
  <p:cSld name="Blue/White Title + Left Photo_1_1_1_1_1_1"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>
            <a:spLocks noGrp="1"/>
          </p:cNvSpPr>
          <p:nvPr>
            <p:ph type="pic" idx="2"/>
          </p:nvPr>
        </p:nvSpPr>
        <p:spPr>
          <a:xfrm>
            <a:off x="4572000" y="946198"/>
            <a:ext cx="4419600" cy="40845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2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2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7" name="Google Shape;237;p4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E7E7E5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White Title + Left Photo 1 1 1 1 1 1 1">
  <p:cSld name="Blue/White Title + Left Photo_1_1_1_1_1_1_1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title"/>
          </p:nvPr>
        </p:nvSpPr>
        <p:spPr>
          <a:xfrm>
            <a:off x="152400" y="177875"/>
            <a:ext cx="8839200" cy="67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280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 sz="18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>
            <a:spLocks noGrp="1"/>
          </p:cNvSpPr>
          <p:nvPr>
            <p:ph type="pic" idx="2"/>
          </p:nvPr>
        </p:nvSpPr>
        <p:spPr>
          <a:xfrm>
            <a:off x="152400" y="848677"/>
            <a:ext cx="4419600" cy="41820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2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2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body" idx="1"/>
          </p:nvPr>
        </p:nvSpPr>
        <p:spPr>
          <a:xfrm rot="-5400000">
            <a:off x="3442660" y="1906672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6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800" i="0" u="none" strike="noStrike" cap="none">
                <a:solidFill>
                  <a:schemeClr val="lt1"/>
                </a:solidFill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 i="0" u="none" strike="noStrike" cap="none">
                <a:solidFill>
                  <a:schemeClr val="lt1"/>
                </a:solidFill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400" i="0" u="none" strike="noStrike" cap="none">
                <a:solidFill>
                  <a:schemeClr val="lt1"/>
                </a:solidFill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i="0" u="none" strike="noStrike" cap="none">
                <a:solidFill>
                  <a:schemeClr val="lt1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3988"/>
            <a:ext cx="8839199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8" name="Google Shape;258;p43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260" name="Google Shape;260;p43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61" name="Google Shape;261;p43"/>
          <p:cNvSpPr txBox="1">
            <a:spLocks noGrp="1"/>
          </p:cNvSpPr>
          <p:nvPr>
            <p:ph type="body" idx="2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262" name="Google Shape;262;p43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bg>
      <p:bgPr>
        <a:solidFill>
          <a:srgbClr val="BA0C2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7" name="Google Shape;267;p44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270" name="Google Shape;270;p44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6" name="Google Shape;276;p45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45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E7E7E5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1" name="Google Shape;281;p46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2" name="Google Shape;282;p46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bg>
      <p:bgPr>
        <a:solidFill>
          <a:srgbClr val="E7E7E5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8" name="Google Shape;288;p4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9" name="Google Shape;289;p4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47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8" name="Google Shape;298;p48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bg>
      <p:bgPr>
        <a:solidFill>
          <a:srgbClr val="E7E7E5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3" name="Google Shape;303;p4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bg>
      <p:bgPr>
        <a:solidFill>
          <a:srgbClr val="E7E7E5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9" name="Google Shape;309;p5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0" name="Google Shape;310;p5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1"/>
          <p:cNvSpPr txBox="1">
            <a:spLocks noGrp="1"/>
          </p:cNvSpPr>
          <p:nvPr>
            <p:ph type="body" idx="1"/>
          </p:nvPr>
        </p:nvSpPr>
        <p:spPr>
          <a:xfrm rot="-5400000">
            <a:off x="78623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7" name="Google Shape;317;p5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51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1"/>
          <p:cNvSpPr txBox="1">
            <a:spLocks noGrp="1"/>
          </p:cNvSpPr>
          <p:nvPr>
            <p:ph type="subTitle" idx="2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320" name="Google Shape;320;p51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bg>
      <p:bgPr>
        <a:solidFill>
          <a:srgbClr val="E7E7E5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None/>
              <a:defRPr sz="12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Gill Sans"/>
              <a:buChar char="•"/>
              <a:defRPr sz="18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Gill Sans"/>
              <a:buChar char="–"/>
              <a:defRPr sz="16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Gill Sans"/>
              <a:buChar char="»"/>
              <a:defRPr sz="140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 sz="1400" i="0" u="none" strike="noStrike" cap="none">
                <a:solidFill>
                  <a:srgbClr val="FFFFFF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4" name="Google Shape;324;p5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5" name="Google Shape;325;p52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6" name="Google Shape;326;p5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E7E7E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0" name="Google Shape;330;p5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1" name="Google Shape;331;p5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53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6" name="Google Shape;336;p54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7" name="Google Shape;337;p5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5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3" name="Google Shape;343;p5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5" name="Google Shape;345;p5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6" name="Google Shape;346;p5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7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7" name="Google Shape;357;p57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8" name="Google Shape;358;p5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59" name="Google Shape;359;p57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0" name="Google Shape;360;p5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58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8" name="Google Shape;368;p58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9" name="Google Shape;369;p58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Title Only">
  <p:cSld name="1_Red/Gray Title Only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2" name="Google Shape;372;p59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3" name="Google Shape;373;p5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" name="Google Shape;374;p59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8" name="Google Shape;378;p6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9" name="Google Shape;379;p6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0" name="Google Shape;380;p60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3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0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2" name="Google Shape;382;p60"/>
          <p:cNvSpPr txBox="1">
            <a:spLocks noGrp="1"/>
          </p:cNvSpPr>
          <p:nvPr>
            <p:ph type="subTitle" idx="1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383" name="Google Shape;383;p60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6" name="Google Shape;386;p61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7" name="Google Shape;387;p61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8" name="Google Shape;388;p6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9" name="Google Shape;389;p61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61"/>
          <p:cNvCxnSpPr/>
          <p:nvPr/>
        </p:nvCxnSpPr>
        <p:spPr>
          <a:xfrm>
            <a:off x="746760" y="687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 sz="1800" i="0" u="none" strike="noStrike" cap="none">
                <a:solidFill>
                  <a:srgbClr val="6C6463"/>
                </a:solidFill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 sz="1400" i="0" u="none" strike="noStrike" cap="none">
                <a:solidFill>
                  <a:srgbClr val="6C6463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E7E7E5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3" name="Google Shape;393;p62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4" name="Google Shape;394;p6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5" name="Google Shape;395;p62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6" name="Google Shape;396;p6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E7E7E5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3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9" name="Google Shape;399;p63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6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1" name="Google Shape;401;p63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2" name="Google Shape;402;p6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6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3 Content">
  <p:cSld name="2_Red/Gray 3 Content">
    <p:bg>
      <p:bgPr>
        <a:solidFill>
          <a:srgbClr val="E7E7E5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7" name="Google Shape;407;p6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8" name="Google Shape;408;p64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9" name="Google Shape;409;p6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64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1" name="Google Shape;411;p64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5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5" name="Google Shape;415;p6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6" name="Google Shape;416;p6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7" name="Google Shape;417;p6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65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9" name="Google Shape;419;p65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E7E7E5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2" name="Google Shape;422;p66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3" name="Google Shape;423;p66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5" name="Google Shape;425;p66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6" name="Google Shape;426;p66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E7E7E5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7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0" name="Google Shape;430;p67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1" name="Google Shape;431;p67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2" name="Google Shape;432;p67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5" name="Google Shape;435;p68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36" name="Google Shape;436;p6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7" name="Google Shape;437;p68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1" name="Google Shape;441;p69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2" name="Google Shape;442;p69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3" name="Google Shape;443;p69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4" name="Google Shape;444;p6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5" name="Google Shape;445;p6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0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8" name="Google Shape;448;p70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9" name="Google Shape;449;p7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0" name="Google Shape;450;p7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1" name="Google Shape;451;p7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70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3" name="Google Shape;453;p7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1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6" name="Google Shape;456;p7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7" name="Google Shape;457;p71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8" name="Google Shape;458;p71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9" name="Google Shape;459;p7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0" name="Google Shape;460;p71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1" name="Google Shape;461;p7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bg>
      <p:bgPr>
        <a:solidFill>
          <a:srgbClr val="E7E7E5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 i="0" u="none" strike="noStrike" cap="none">
                <a:solidFill>
                  <a:srgbClr val="6C6463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2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4" name="Google Shape;464;p7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5" name="Google Shape;465;p7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6" name="Google Shape;466;p72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7" name="Google Shape;467;p72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8" name="Google Shape;468;p72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Title Only">
  <p:cSld name="3_Red/Gray Title Only">
    <p:bg>
      <p:bgPr>
        <a:solidFill>
          <a:schemeClr val="l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>
            <a:spLocks noGrp="1"/>
          </p:cNvSpPr>
          <p:nvPr>
            <p:ph type="pic" idx="2"/>
          </p:nvPr>
        </p:nvSpPr>
        <p:spPr>
          <a:xfrm>
            <a:off x="152400" y="153987"/>
            <a:ext cx="4419600" cy="4876799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4213" marR="0" lvl="1" indent="-239712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-2413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146175" marR="0" lvl="3" indent="-231775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55713" marR="0" lvl="4" indent="-239712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1" name="Google Shape;471;p7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2" name="Google Shape;472;p7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" name="Google Shape;473;p73"/>
          <p:cNvSpPr txBox="1">
            <a:spLocks noGrp="1"/>
          </p:cNvSpPr>
          <p:nvPr>
            <p:ph type="body" idx="1"/>
          </p:nvPr>
        </p:nvSpPr>
        <p:spPr>
          <a:xfrm rot="-5400000">
            <a:off x="34427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4" name="Google Shape;474;p73"/>
          <p:cNvSpPr txBox="1">
            <a:spLocks noGrp="1"/>
          </p:cNvSpPr>
          <p:nvPr>
            <p:ph type="title"/>
          </p:nvPr>
        </p:nvSpPr>
        <p:spPr>
          <a:xfrm>
            <a:off x="4877104" y="2188567"/>
            <a:ext cx="3885896" cy="83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6"/>
          <p:cNvSpPr txBox="1">
            <a:spLocks noGrp="1"/>
          </p:cNvSpPr>
          <p:nvPr>
            <p:ph type="title"/>
          </p:nvPr>
        </p:nvSpPr>
        <p:spPr>
          <a:xfrm>
            <a:off x="628650" y="513982"/>
            <a:ext cx="7886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88" name="Google Shape;488;p76"/>
          <p:cNvSpPr txBox="1">
            <a:spLocks noGrp="1"/>
          </p:cNvSpPr>
          <p:nvPr>
            <p:ph type="body" idx="1"/>
          </p:nvPr>
        </p:nvSpPr>
        <p:spPr>
          <a:xfrm>
            <a:off x="628650" y="1380206"/>
            <a:ext cx="78867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76"/>
          <p:cNvSpPr txBox="1">
            <a:spLocks noGrp="1"/>
          </p:cNvSpPr>
          <p:nvPr>
            <p:ph type="dt" idx="10"/>
          </p:nvPr>
        </p:nvSpPr>
        <p:spPr>
          <a:xfrm>
            <a:off x="628650" y="4805519"/>
            <a:ext cx="2057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76"/>
          <p:cNvSpPr txBox="1">
            <a:spLocks noGrp="1"/>
          </p:cNvSpPr>
          <p:nvPr>
            <p:ph type="ftr" idx="11"/>
          </p:nvPr>
        </p:nvSpPr>
        <p:spPr>
          <a:xfrm>
            <a:off x="3028950" y="4805519"/>
            <a:ext cx="3086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76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82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75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40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75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3" name="Google Shape;483;p75"/>
          <p:cNvSpPr txBox="1">
            <a:spLocks noGrp="1"/>
          </p:cNvSpPr>
          <p:nvPr>
            <p:ph type="subTitle" idx="1"/>
          </p:nvPr>
        </p:nvSpPr>
        <p:spPr>
          <a:xfrm>
            <a:off x="685800" y="3135209"/>
            <a:ext cx="34290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484" name="Google Shape;484;p75"/>
          <p:cNvCxnSpPr/>
          <p:nvPr/>
        </p:nvCxnSpPr>
        <p:spPr>
          <a:xfrm>
            <a:off x="746760" y="2973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5" name="Google Shape;485;p75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6"/>
          <p:cNvSpPr txBox="1">
            <a:spLocks noGrp="1"/>
          </p:cNvSpPr>
          <p:nvPr>
            <p:ph type="title"/>
          </p:nvPr>
        </p:nvSpPr>
        <p:spPr>
          <a:xfrm>
            <a:off x="628650" y="513982"/>
            <a:ext cx="7886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88" name="Google Shape;488;p76"/>
          <p:cNvSpPr txBox="1">
            <a:spLocks noGrp="1"/>
          </p:cNvSpPr>
          <p:nvPr>
            <p:ph type="body" idx="1"/>
          </p:nvPr>
        </p:nvSpPr>
        <p:spPr>
          <a:xfrm>
            <a:off x="628650" y="1380206"/>
            <a:ext cx="78867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76"/>
          <p:cNvSpPr txBox="1">
            <a:spLocks noGrp="1"/>
          </p:cNvSpPr>
          <p:nvPr>
            <p:ph type="dt" idx="10"/>
          </p:nvPr>
        </p:nvSpPr>
        <p:spPr>
          <a:xfrm>
            <a:off x="628650" y="4805519"/>
            <a:ext cx="2057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76"/>
          <p:cNvSpPr txBox="1">
            <a:spLocks noGrp="1"/>
          </p:cNvSpPr>
          <p:nvPr>
            <p:ph type="ftr" idx="11"/>
          </p:nvPr>
        </p:nvSpPr>
        <p:spPr>
          <a:xfrm>
            <a:off x="3028950" y="4805519"/>
            <a:ext cx="3086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76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7"/>
          <p:cNvSpPr txBox="1">
            <a:spLocks noGrp="1"/>
          </p:cNvSpPr>
          <p:nvPr>
            <p:ph type="title"/>
          </p:nvPr>
        </p:nvSpPr>
        <p:spPr>
          <a:xfrm>
            <a:off x="686104" y="682925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4" name="Google Shape;494;p77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5" name="Google Shape;495;p77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3" y="153991"/>
            <a:ext cx="8839200" cy="487679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8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78"/>
          <p:cNvSpPr txBox="1">
            <a:spLocks noGrp="1"/>
          </p:cNvSpPr>
          <p:nvPr>
            <p:ph type="subTitle" idx="1"/>
          </p:nvPr>
        </p:nvSpPr>
        <p:spPr>
          <a:xfrm>
            <a:off x="685800" y="3135209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500" name="Google Shape;500;p78"/>
          <p:cNvCxnSpPr/>
          <p:nvPr/>
        </p:nvCxnSpPr>
        <p:spPr>
          <a:xfrm>
            <a:off x="746760" y="2973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501" name="Google Shape;501;p78"/>
          <p:cNvSpPr txBox="1">
            <a:spLocks noGrp="1"/>
          </p:cNvSpPr>
          <p:nvPr>
            <p:ph type="body" idx="2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502" name="Google Shape;502;p78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05" y="569940"/>
            <a:ext cx="1371600" cy="410902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  <p:sp>
        <p:nvSpPr>
          <p:cNvPr id="503" name="Google Shape;503;p78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Google Shape;506;p79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7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sz="6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8" name="Google Shape;508;p79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libri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9" name="Google Shape;509;p79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Char char="•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•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0"/>
          <p:cNvSpPr txBox="1">
            <a:spLocks noGrp="1"/>
          </p:cNvSpPr>
          <p:nvPr>
            <p:ph type="ctrTitle"/>
          </p:nvPr>
        </p:nvSpPr>
        <p:spPr>
          <a:xfrm>
            <a:off x="1143000" y="848527"/>
            <a:ext cx="68580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80"/>
          <p:cNvSpPr txBox="1"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200"/>
            </a:lvl9pPr>
          </a:lstStyle>
          <a:p>
            <a:endParaRPr/>
          </a:p>
        </p:txBody>
      </p:sp>
      <p:sp>
        <p:nvSpPr>
          <p:cNvPr id="513" name="Google Shape;513;p80"/>
          <p:cNvSpPr txBox="1">
            <a:spLocks noGrp="1"/>
          </p:cNvSpPr>
          <p:nvPr>
            <p:ph type="dt" idx="10"/>
          </p:nvPr>
        </p:nvSpPr>
        <p:spPr>
          <a:xfrm>
            <a:off x="628650" y="4805519"/>
            <a:ext cx="2057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80"/>
          <p:cNvSpPr txBox="1">
            <a:spLocks noGrp="1"/>
          </p:cNvSpPr>
          <p:nvPr>
            <p:ph type="ftr" idx="11"/>
          </p:nvPr>
        </p:nvSpPr>
        <p:spPr>
          <a:xfrm>
            <a:off x="3028950" y="4805519"/>
            <a:ext cx="3086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80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1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6pPr>
            <a:lvl7pPr marL="320040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7pPr>
            <a:lvl8pPr marL="365760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8pPr>
            <a:lvl9pPr marL="411480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9pPr>
          </a:lstStyle>
          <a:p>
            <a:endParaRPr/>
          </a:p>
        </p:txBody>
      </p:sp>
      <p:sp>
        <p:nvSpPr>
          <p:cNvPr id="518" name="Google Shape;518;p81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1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6pPr>
            <a:lvl7pPr marL="320040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7pPr>
            <a:lvl8pPr marL="365760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8pPr>
            <a:lvl9pPr marL="411480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800"/>
            </a:lvl9pPr>
          </a:lstStyle>
          <a:p>
            <a:endParaRPr/>
          </a:p>
        </p:txBody>
      </p:sp>
      <p:sp>
        <p:nvSpPr>
          <p:cNvPr id="519" name="Google Shape;519;p81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0" name="Google Shape;520;p81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p8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000"/>
              <a:buFont typeface="Cabin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2" name="Google Shape;522;p8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Font typeface="Calibri"/>
              <a:buNone/>
              <a:defRPr sz="1100">
                <a:solidFill>
                  <a:srgbClr val="BA0C2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bg>
      <p:bgPr>
        <a:solidFill>
          <a:srgbClr val="E7E7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3428698" y="1296975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 i="0" u="none" strike="noStrike" cap="none">
                <a:solidFill>
                  <a:srgbClr val="6C6463"/>
                </a:solidFill>
              </a:defRPr>
            </a:lvl2pPr>
            <a:lvl3pPr marL="1371600" marR="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 i="0" u="none" strike="noStrike" cap="none">
                <a:solidFill>
                  <a:srgbClr val="6C6463"/>
                </a:solidFill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 i="0" u="none" strike="noStrike" cap="none">
                <a:solidFill>
                  <a:srgbClr val="6C6463"/>
                </a:solidFill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 i="0" u="none" strike="noStrike" cap="none">
                <a:solidFill>
                  <a:srgbClr val="FFFFFF"/>
                </a:solidFill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i="0" u="none" strike="noStrike" cap="none"/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CFCDC9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2"/>
          <p:cNvSpPr txBox="1">
            <a:spLocks noGrp="1"/>
          </p:cNvSpPr>
          <p:nvPr>
            <p:ph type="title"/>
          </p:nvPr>
        </p:nvSpPr>
        <p:spPr>
          <a:xfrm>
            <a:off x="686104" y="682925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8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>
            <a:endParaRPr/>
          </a:p>
        </p:txBody>
      </p:sp>
      <p:sp>
        <p:nvSpPr>
          <p:cNvPr id="525" name="Google Shape;525;p8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6" name="Google Shape;526;p82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1 Content">
  <p:cSld name="4_Red/Gray 1 Content">
    <p:bg>
      <p:bgPr>
        <a:solidFill>
          <a:srgbClr val="E7E7E5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75" rIns="91150" bIns="45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83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75" rIns="91150" bIns="45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83"/>
          <p:cNvSpPr txBox="1">
            <a:spLocks noGrp="1"/>
          </p:cNvSpPr>
          <p:nvPr>
            <p:ph type="title"/>
          </p:nvPr>
        </p:nvSpPr>
        <p:spPr>
          <a:xfrm>
            <a:off x="686104" y="679494"/>
            <a:ext cx="7772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75" rIns="91150" bIns="455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75" rIns="91150" bIns="45575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83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bg>
      <p:bgPr>
        <a:solidFill>
          <a:srgbClr val="BA0C2F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4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569940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4"/>
          <p:cNvSpPr txBox="1">
            <a:spLocks noGrp="1"/>
          </p:cNvSpPr>
          <p:nvPr>
            <p:ph type="ctrTitle"/>
          </p:nvPr>
        </p:nvSpPr>
        <p:spPr>
          <a:xfrm>
            <a:off x="685800" y="1601787"/>
            <a:ext cx="38862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6" name="Google Shape;536;p84"/>
          <p:cNvSpPr txBox="1">
            <a:spLocks noGrp="1"/>
          </p:cNvSpPr>
          <p:nvPr>
            <p:ph type="subTitle" idx="1"/>
          </p:nvPr>
        </p:nvSpPr>
        <p:spPr>
          <a:xfrm>
            <a:off x="685800" y="3135209"/>
            <a:ext cx="34290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537" name="Google Shape;537;p84"/>
          <p:cNvCxnSpPr/>
          <p:nvPr/>
        </p:nvCxnSpPr>
        <p:spPr>
          <a:xfrm>
            <a:off x="746760" y="2973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8" name="Google Shape;538;p84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5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41" name="Google Shape;541;p85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85"/>
          <p:cNvCxnSpPr/>
          <p:nvPr/>
        </p:nvCxnSpPr>
        <p:spPr>
          <a:xfrm>
            <a:off x="746760" y="687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543" name="Google Shape;543;p85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bg>
      <p:bgPr>
        <a:solidFill>
          <a:srgbClr val="CFCDC9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6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6" name="Google Shape;546;p8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86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bg>
      <p:bgPr>
        <a:solidFill>
          <a:srgbClr val="CFCDC9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7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0" name="Google Shape;550;p87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1" name="Google Shape;551;p87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2" name="Google Shape;552;p87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3" name="Google Shape;553;p87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CFCDC9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8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56" name="Google Shape;556;p88"/>
          <p:cNvSpPr txBox="1">
            <a:spLocks noGrp="1"/>
          </p:cNvSpPr>
          <p:nvPr>
            <p:ph type="body" idx="1"/>
          </p:nvPr>
        </p:nvSpPr>
        <p:spPr>
          <a:xfrm>
            <a:off x="685800" y="129699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7" name="Google Shape;557;p88"/>
          <p:cNvSpPr txBox="1">
            <a:spLocks noGrp="1"/>
          </p:cNvSpPr>
          <p:nvPr>
            <p:ph type="body" idx="3"/>
          </p:nvPr>
        </p:nvSpPr>
        <p:spPr>
          <a:xfrm rot="-5400000">
            <a:off x="7862385" y="353694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8" name="Google Shape;558;p8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88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bg>
      <p:bgPr>
        <a:solidFill>
          <a:srgbClr val="CFCDC9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9"/>
          <p:cNvSpPr>
            <a:spLocks noGrp="1"/>
          </p:cNvSpPr>
          <p:nvPr>
            <p:ph type="pic" idx="2"/>
          </p:nvPr>
        </p:nvSpPr>
        <p:spPr>
          <a:xfrm>
            <a:off x="4572000" y="153991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562" name="Google Shape;562;p89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3" name="Google Shape;563;p89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4" name="Google Shape;564;p89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89"/>
          <p:cNvSpPr txBox="1">
            <a:spLocks noGrp="1"/>
          </p:cNvSpPr>
          <p:nvPr>
            <p:ph type="sldNum" idx="12"/>
          </p:nvPr>
        </p:nvSpPr>
        <p:spPr>
          <a:xfrm>
            <a:off x="8472458" y="4700638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CFCDC9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0"/>
          <p:cNvSpPr>
            <a:spLocks noGrp="1"/>
          </p:cNvSpPr>
          <p:nvPr>
            <p:ph type="pic" idx="2"/>
          </p:nvPr>
        </p:nvSpPr>
        <p:spPr>
          <a:xfrm>
            <a:off x="152400" y="153988"/>
            <a:ext cx="4419600" cy="48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8" name="Google Shape;568;p90"/>
          <p:cNvSpPr txBox="1">
            <a:spLocks noGrp="1"/>
          </p:cNvSpPr>
          <p:nvPr>
            <p:ph type="body" idx="1"/>
          </p:nvPr>
        </p:nvSpPr>
        <p:spPr>
          <a:xfrm rot="-5400000">
            <a:off x="3442785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69" name="Google Shape;569;p90"/>
          <p:cNvSpPr txBox="1">
            <a:spLocks noGrp="1"/>
          </p:cNvSpPr>
          <p:nvPr>
            <p:ph type="title"/>
          </p:nvPr>
        </p:nvSpPr>
        <p:spPr>
          <a:xfrm>
            <a:off x="4877104" y="2188570"/>
            <a:ext cx="38859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0" name="Google Shape;570;p90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73" name="Google Shape;573;p91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74" name="Google Shape;574;p91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75" name="Google Shape;575;p9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6" name="Google Shape;576;p91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 rot="-5400000">
            <a:off x="7862313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10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080" y="4344987"/>
            <a:ext cx="1371600" cy="4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>
            <a:spLocks noGrp="1"/>
          </p:cNvSpPr>
          <p:nvPr>
            <p:ph type="subTitle" idx="2"/>
          </p:nvPr>
        </p:nvSpPr>
        <p:spPr>
          <a:xfrm>
            <a:off x="685800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i="0" u="none" strike="noStrike" cap="none">
                <a:solidFill>
                  <a:schemeClr val="lt1"/>
                </a:solidFill>
              </a:defRPr>
            </a:lvl1pPr>
            <a:lvl2pPr marL="457200" marR="0" lvl="1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68" name="Google Shape;68;p10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69" name="Google Shape;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00" y="4159637"/>
            <a:ext cx="2045700" cy="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2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579" name="Google Shape;579;p92"/>
          <p:cNvSpPr txBox="1">
            <a:spLocks noGrp="1"/>
          </p:cNvSpPr>
          <p:nvPr>
            <p:ph type="body" idx="1"/>
          </p:nvPr>
        </p:nvSpPr>
        <p:spPr>
          <a:xfrm>
            <a:off x="685800" y="129699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0" name="Google Shape;580;p92"/>
          <p:cNvSpPr txBox="1">
            <a:spLocks noGrp="1"/>
          </p:cNvSpPr>
          <p:nvPr>
            <p:ph type="body" idx="3"/>
          </p:nvPr>
        </p:nvSpPr>
        <p:spPr>
          <a:xfrm rot="-5400000">
            <a:off x="7862385" y="353694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1" name="Google Shape;581;p9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2" name="Google Shape;582;p92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3"/>
          <p:cNvSpPr>
            <a:spLocks noGrp="1"/>
          </p:cNvSpPr>
          <p:nvPr>
            <p:ph type="pic" idx="2"/>
          </p:nvPr>
        </p:nvSpPr>
        <p:spPr>
          <a:xfrm>
            <a:off x="4572000" y="153991"/>
            <a:ext cx="4419600" cy="48768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585" name="Google Shape;585;p93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6" name="Google Shape;586;p93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7" name="Google Shape;587;p93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8" name="Google Shape;588;p93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Title Only">
  <p:cSld name="1_Red/Gray Title Only"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4"/>
          <p:cNvSpPr>
            <a:spLocks noGrp="1"/>
          </p:cNvSpPr>
          <p:nvPr>
            <p:ph type="pic" idx="2"/>
          </p:nvPr>
        </p:nvSpPr>
        <p:spPr>
          <a:xfrm>
            <a:off x="152400" y="153988"/>
            <a:ext cx="4419600" cy="4876800"/>
          </a:xfrm>
          <a:prstGeom prst="rect">
            <a:avLst/>
          </a:prstGeom>
          <a:solidFill>
            <a:srgbClr val="CFCDC9"/>
          </a:solidFill>
          <a:ln>
            <a:noFill/>
          </a:ln>
        </p:spPr>
      </p:sp>
      <p:sp>
        <p:nvSpPr>
          <p:cNvPr id="591" name="Google Shape;591;p94"/>
          <p:cNvSpPr txBox="1">
            <a:spLocks noGrp="1"/>
          </p:cNvSpPr>
          <p:nvPr>
            <p:ph type="body" idx="1"/>
          </p:nvPr>
        </p:nvSpPr>
        <p:spPr>
          <a:xfrm rot="-5400000">
            <a:off x="3442785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92" name="Google Shape;592;p94"/>
          <p:cNvSpPr txBox="1">
            <a:spLocks noGrp="1"/>
          </p:cNvSpPr>
          <p:nvPr>
            <p:ph type="title"/>
          </p:nvPr>
        </p:nvSpPr>
        <p:spPr>
          <a:xfrm>
            <a:off x="4877104" y="2188570"/>
            <a:ext cx="38859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3" name="Google Shape;593;p94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2" y="153990"/>
            <a:ext cx="8839201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95"/>
          <p:cNvSpPr txBox="1">
            <a:spLocks noGrp="1"/>
          </p:cNvSpPr>
          <p:nvPr>
            <p:ph type="body" idx="1"/>
          </p:nvPr>
        </p:nvSpPr>
        <p:spPr>
          <a:xfrm rot="-5400000">
            <a:off x="7862385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pic>
        <p:nvPicPr>
          <p:cNvPr id="597" name="Google Shape;597;p95" descr="USAID_Logo_White_v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95"/>
          <p:cNvSpPr txBox="1">
            <a:spLocks noGrp="1"/>
          </p:cNvSpPr>
          <p:nvPr>
            <p:ph type="subTitle" idx="2"/>
          </p:nvPr>
        </p:nvSpPr>
        <p:spPr>
          <a:xfrm>
            <a:off x="685800" y="3135209"/>
            <a:ext cx="3429000" cy="12099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cxnSp>
        <p:nvCxnSpPr>
          <p:cNvPr id="599" name="Google Shape;599;p95"/>
          <p:cNvCxnSpPr/>
          <p:nvPr/>
        </p:nvCxnSpPr>
        <p:spPr>
          <a:xfrm>
            <a:off x="746760" y="2973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600" name="Google Shape;600;p95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6"/>
          <p:cNvSpPr txBox="1">
            <a:spLocks noGrp="1"/>
          </p:cNvSpPr>
          <p:nvPr>
            <p:ph type="title"/>
          </p:nvPr>
        </p:nvSpPr>
        <p:spPr>
          <a:xfrm>
            <a:off x="1143000" y="534987"/>
            <a:ext cx="548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03" name="Google Shape;603;p96" descr="USAID_Logo_White_v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805" y="4344987"/>
            <a:ext cx="1371600" cy="410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96"/>
          <p:cNvCxnSpPr/>
          <p:nvPr/>
        </p:nvCxnSpPr>
        <p:spPr>
          <a:xfrm>
            <a:off x="746760" y="687387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605" name="Google Shape;605;p96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CFCDC9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7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8" name="Google Shape;608;p97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9" name="Google Shape;609;p97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0" name="Google Shape;610;p97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CFCDC9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8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3" name="Google Shape;613;p98"/>
          <p:cNvSpPr txBox="1">
            <a:spLocks noGrp="1"/>
          </p:cNvSpPr>
          <p:nvPr>
            <p:ph type="body" idx="1"/>
          </p:nvPr>
        </p:nvSpPr>
        <p:spPr>
          <a:xfrm>
            <a:off x="685800" y="129699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4" name="Google Shape;614;p98"/>
          <p:cNvSpPr txBox="1">
            <a:spLocks noGrp="1"/>
          </p:cNvSpPr>
          <p:nvPr>
            <p:ph type="body" idx="3"/>
          </p:nvPr>
        </p:nvSpPr>
        <p:spPr>
          <a:xfrm rot="-5400000">
            <a:off x="7862385" y="3536946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5" name="Google Shape;615;p9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98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CFCDC9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9"/>
          <p:cNvSpPr>
            <a:spLocks noGrp="1"/>
          </p:cNvSpPr>
          <p:nvPr>
            <p:ph type="pic" idx="2"/>
          </p:nvPr>
        </p:nvSpPr>
        <p:spPr>
          <a:xfrm>
            <a:off x="4572000" y="153991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19" name="Google Shape;619;p99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0" name="Google Shape;620;p99"/>
          <p:cNvSpPr txBox="1">
            <a:spLocks noGrp="1"/>
          </p:cNvSpPr>
          <p:nvPr>
            <p:ph type="body" idx="3"/>
          </p:nvPr>
        </p:nvSpPr>
        <p:spPr>
          <a:xfrm rot="-5400000">
            <a:off x="7862384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1" name="Google Shape;621;p99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99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CFCDC9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0"/>
          <p:cNvSpPr>
            <a:spLocks noGrp="1"/>
          </p:cNvSpPr>
          <p:nvPr>
            <p:ph type="pic" idx="2"/>
          </p:nvPr>
        </p:nvSpPr>
        <p:spPr>
          <a:xfrm>
            <a:off x="152400" y="153988"/>
            <a:ext cx="4419600" cy="48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5" name="Google Shape;625;p100"/>
          <p:cNvSpPr txBox="1">
            <a:spLocks noGrp="1"/>
          </p:cNvSpPr>
          <p:nvPr>
            <p:ph type="body" idx="1"/>
          </p:nvPr>
        </p:nvSpPr>
        <p:spPr>
          <a:xfrm rot="-5400000">
            <a:off x="3442785" y="1098547"/>
            <a:ext cx="2073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6" name="Google Shape;626;p100"/>
          <p:cNvSpPr txBox="1">
            <a:spLocks noGrp="1"/>
          </p:cNvSpPr>
          <p:nvPr>
            <p:ph type="title"/>
          </p:nvPr>
        </p:nvSpPr>
        <p:spPr>
          <a:xfrm>
            <a:off x="4877104" y="2188570"/>
            <a:ext cx="38859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7" name="Google Shape;627;p100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1"/>
          <p:cNvSpPr txBox="1">
            <a:spLocks noGrp="1"/>
          </p:cNvSpPr>
          <p:nvPr>
            <p:ph type="title"/>
          </p:nvPr>
        </p:nvSpPr>
        <p:spPr>
          <a:xfrm>
            <a:off x="686104" y="682925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0" name="Google Shape;630;p10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1" name="Google Shape;631;p101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urce Sans Pro"/>
              <a:buNone/>
              <a:defRPr sz="24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Source Sans Pro Light"/>
              <a:buNone/>
              <a:defRPr sz="18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Source Sans Pro"/>
              <a:buChar char="•"/>
              <a:defRPr sz="1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Source Sans Pro"/>
              <a:buChar char="–"/>
              <a:defRPr sz="1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Source Sans Pro"/>
              <a:buChar char="–"/>
              <a:defRPr sz="1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Source Sans Pro"/>
              <a:buChar char="»"/>
              <a:defRPr sz="14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•"/>
              <a:defRPr sz="20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•"/>
              <a:defRPr sz="20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•"/>
              <a:defRPr sz="20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•"/>
              <a:defRPr sz="20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6C646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dt" idx="10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ftr" idx="11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sldNum" idx="12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p42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87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C9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4"/>
          <p:cNvSpPr txBox="1">
            <a:spLocks noGrp="1"/>
          </p:cNvSpPr>
          <p:nvPr>
            <p:ph type="title"/>
          </p:nvPr>
        </p:nvSpPr>
        <p:spPr>
          <a:xfrm>
            <a:off x="686104" y="682925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7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8" name="Google Shape;478;p74"/>
          <p:cNvSpPr/>
          <p:nvPr/>
        </p:nvSpPr>
        <p:spPr>
          <a:xfrm>
            <a:off x="0" y="0"/>
            <a:ext cx="9144000" cy="5189400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74"/>
          <p:cNvSpPr txBox="1">
            <a:spLocks noGrp="1"/>
          </p:cNvSpPr>
          <p:nvPr>
            <p:ph type="sldNum" idx="12"/>
          </p:nvPr>
        </p:nvSpPr>
        <p:spPr>
          <a:xfrm>
            <a:off x="8556784" y="4787967"/>
            <a:ext cx="548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4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1</a:t>
            </a:fld>
            <a:endParaRPr sz="6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99" name="Google Shape;899;p140"/>
          <p:cNvSpPr txBox="1">
            <a:spLocks noGrp="1"/>
          </p:cNvSpPr>
          <p:nvPr>
            <p:ph type="ctrTitle"/>
          </p:nvPr>
        </p:nvSpPr>
        <p:spPr>
          <a:xfrm>
            <a:off x="1082844" y="2395739"/>
            <a:ext cx="7524000" cy="15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Using “Fish for Food – A high impact strategy to provide layered health services to hard-to-reach communities in Akwa Ibom state, Nigeria.</a:t>
            </a: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Doreen Magaji</a:t>
            </a:r>
            <a:r>
              <a:rPr lang="en-GB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,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Selya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Tyav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, Peters Adekoya </a:t>
            </a:r>
            <a:r>
              <a:rPr lang="en-GB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Christopher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Aruku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1200" b="0" i="0" u="none" strike="noStrike" cap="none" dirty="0">
              <a:solidFill>
                <a:schemeClr val="bg1"/>
              </a:solidFill>
              <a:sym typeface="Cab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4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06" name="Google Shape;906;p141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Outline</a:t>
            </a:r>
            <a:endParaRPr b="1" dirty="0"/>
          </a:p>
        </p:txBody>
      </p:sp>
      <p:sp>
        <p:nvSpPr>
          <p:cNvPr id="907" name="Google Shape;907;p14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bin"/>
              <a:buAutoNum type="arabicPeriod"/>
            </a:pPr>
            <a:r>
              <a:rPr lang="en-US" sz="1500" dirty="0"/>
              <a:t>Background and context</a:t>
            </a:r>
            <a:endParaRPr sz="15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bin"/>
              <a:buAutoNum type="arabicPeriod"/>
            </a:pPr>
            <a:r>
              <a:rPr lang="en-US" sz="1500" dirty="0"/>
              <a:t>Programming Approach</a:t>
            </a:r>
            <a:endParaRPr sz="15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bin"/>
              <a:buAutoNum type="arabicPeriod"/>
            </a:pPr>
            <a:r>
              <a:rPr lang="en-US" sz="1500" dirty="0"/>
              <a:t>Findings</a:t>
            </a:r>
            <a:endParaRPr sz="15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bin"/>
              <a:buAutoNum type="arabicPeriod"/>
            </a:pPr>
            <a:r>
              <a:rPr lang="en-US" sz="1500" dirty="0"/>
              <a:t>Conclusion</a:t>
            </a:r>
            <a:endParaRPr sz="1500" dirty="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3" name="Picture 2" descr="Children smiling">
            <a:extLst>
              <a:ext uri="{FF2B5EF4-FFF2-40B4-BE49-F238E27FC236}">
                <a16:creationId xmlns:a16="http://schemas.microsoft.com/office/drawing/2014/main" id="{D5D21056-BD53-2F41-68A3-BEB9FBF8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467" y="837127"/>
            <a:ext cx="3837066" cy="38636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2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914" name="Google Shape;914;p142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Background and Context</a:t>
            </a:r>
            <a:endParaRPr b="1" dirty="0"/>
          </a:p>
        </p:txBody>
      </p:sp>
      <p:sp>
        <p:nvSpPr>
          <p:cNvPr id="915" name="Google Shape;915;p142"/>
          <p:cNvSpPr txBox="1">
            <a:spLocks noGrp="1"/>
          </p:cNvSpPr>
          <p:nvPr>
            <p:ph type="body" idx="1"/>
          </p:nvPr>
        </p:nvSpPr>
        <p:spPr>
          <a:xfrm>
            <a:off x="685800" y="1144625"/>
            <a:ext cx="7772400" cy="3987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prevalence of SAM is 7.6%; only 31.1% of children met minimum requirement for dietary diversity, 32% lack access to toilet and practice open defecation </a:t>
            </a: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sym typeface="Cabin"/>
              </a:rPr>
              <a:t>Due to the isolation of these areas, there are long distances to health facility and high rates of self-medication.</a:t>
            </a:r>
          </a:p>
          <a:p>
            <a:pPr marL="0" marR="0" indent="0" algn="just">
              <a:spcBef>
                <a:spcPts val="0"/>
              </a:spcBef>
              <a:spcAft>
                <a:spcPts val="800"/>
              </a:spcAft>
              <a:buNone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Cabin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the creek areas there is a surprising intersection of fishing as a primary occupation and poor parental care and nutrition for children. </a:t>
            </a:r>
          </a:p>
          <a:p>
            <a:pPr marL="0" indent="0" algn="just">
              <a:lnSpc>
                <a:spcPct val="116000"/>
              </a:lnSpc>
              <a:spcBef>
                <a:spcPts val="450"/>
              </a:spcBef>
              <a:buNone/>
            </a:pPr>
            <a:r>
              <a:rPr lang="en-US" sz="1500" dirty="0">
                <a:effectLst/>
                <a:ea typeface="Tw Cen MT" panose="020B0602020104020603" pitchFamily="34" charset="0"/>
                <a:cs typeface="Tw Cen MT" panose="020B0602020104020603" pitchFamily="34" charset="0"/>
              </a:rPr>
              <a:t> </a:t>
            </a:r>
          </a:p>
          <a:p>
            <a:pPr marL="285750" indent="-285750" algn="just">
              <a:lnSpc>
                <a:spcPct val="116000"/>
              </a:lnSpc>
              <a:spcBef>
                <a:spcPts val="450"/>
              </a:spcBef>
            </a:pPr>
            <a:r>
              <a:rPr lang="en-US" sz="1500" dirty="0">
                <a:ea typeface="Tw Cen MT" panose="020B0602020104020603" pitchFamily="34" charset="0"/>
                <a:cs typeface="Tw Cen MT" panose="020B0602020104020603" pitchFamily="34" charset="0"/>
              </a:rPr>
              <a:t>I</a:t>
            </a:r>
            <a:r>
              <a:rPr lang="en-US" sz="1500" dirty="0">
                <a:effectLst/>
                <a:ea typeface="Tw Cen MT" panose="020B0602020104020603" pitchFamily="34" charset="0"/>
                <a:cs typeface="Tw Cen MT" panose="020B0602020104020603" pitchFamily="34" charset="0"/>
              </a:rPr>
              <a:t>ncome derived from fish sales are used for burial parties, paying for transactional sex. Barely used for securing household wellbeing or addressing health needs. 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3"/>
          <p:cNvSpPr txBox="1">
            <a:spLocks noGrp="1"/>
          </p:cNvSpPr>
          <p:nvPr>
            <p:ph type="sldNum" idx="12"/>
          </p:nvPr>
        </p:nvSpPr>
        <p:spPr>
          <a:xfrm>
            <a:off x="8472458" y="46838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921" name="Google Shape;921;p143"/>
          <p:cNvSpPr txBox="1"/>
          <p:nvPr/>
        </p:nvSpPr>
        <p:spPr>
          <a:xfrm>
            <a:off x="188400" y="1011300"/>
            <a:ext cx="8283900" cy="367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500" dirty="0">
                <a:latin typeface="Cabin"/>
                <a:ea typeface="Calibri" panose="020F0502020204030204" pitchFamily="34" charset="0"/>
              </a:rPr>
              <a:t>I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ntegrated community outreach aimed at providing a one-stop-shop for case finding for</a:t>
            </a:r>
            <a:r>
              <a:rPr lang="en-GB" sz="1500" dirty="0">
                <a:solidFill>
                  <a:srgbClr val="444444"/>
                </a:solidFill>
                <a:effectLst/>
                <a:latin typeface="Cabin"/>
                <a:ea typeface="Calibri" panose="020F0502020204030204" pitchFamily="34" charset="0"/>
              </a:rPr>
              <a:t> HIV/AIDS and other related health issues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500" dirty="0">
                <a:latin typeface="Cabin"/>
                <a:ea typeface="Calibri" panose="020F0502020204030204" pitchFamily="34" charset="0"/>
              </a:rPr>
              <a:t>M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obile testing teams with multi-disciplinary team members mobilized and secured health commodities to be used to target clients.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500" dirty="0">
                <a:latin typeface="Cabin"/>
                <a:ea typeface="Calibri" panose="020F0502020204030204" pitchFamily="34" charset="0"/>
              </a:rPr>
              <a:t>P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rovide medical consultations, Free health talks, offered nutritional assessment and </a:t>
            </a:r>
            <a:r>
              <a:rPr lang="en-GB" sz="1500" dirty="0" err="1">
                <a:effectLst/>
                <a:latin typeface="Cabin"/>
                <a:ea typeface="Calibri" panose="020F0502020204030204" pitchFamily="34" charset="0"/>
              </a:rPr>
              <a:t>counseling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 services, practical food demonstration, deworming, support for SAM cases , </a:t>
            </a:r>
            <a:r>
              <a:rPr lang="en-GB" sz="1500" dirty="0">
                <a:solidFill>
                  <a:srgbClr val="333333"/>
                </a:solidFill>
                <a:effectLst/>
                <a:latin typeface="Cabin"/>
                <a:ea typeface="Calibri" panose="020F0502020204030204" pitchFamily="34" charset="0"/>
              </a:rPr>
              <a:t>micronutrient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 supplementation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500" dirty="0">
                <a:latin typeface="Cabin"/>
                <a:ea typeface="Calibri" panose="020F0502020204030204" pitchFamily="34" charset="0"/>
              </a:rPr>
              <a:t>Provided</a:t>
            </a:r>
            <a:r>
              <a:rPr lang="en-GB" sz="1500" dirty="0">
                <a:effectLst/>
                <a:latin typeface="Cabin"/>
                <a:ea typeface="Calibri" panose="020F0502020204030204" pitchFamily="34" charset="0"/>
              </a:rPr>
              <a:t> anti-malarial drugs, mosquito nets and referral to health centres</a:t>
            </a:r>
            <a:endParaRPr lang="en-GB" sz="1500" dirty="0">
              <a:solidFill>
                <a:srgbClr val="444444"/>
              </a:solidFill>
              <a:effectLst/>
              <a:latin typeface="Cabin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500" dirty="0">
              <a:solidFill>
                <a:srgbClr val="444444"/>
              </a:solidFill>
              <a:effectLst/>
              <a:latin typeface="Cabin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400" dirty="0">
              <a:solidFill>
                <a:srgbClr val="444444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b="0" i="0" u="none" strike="noStrike" cap="none" dirty="0">
              <a:solidFill>
                <a:srgbClr val="444444"/>
              </a:solidFill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3"/>
          <p:cNvSpPr txBox="1"/>
          <p:nvPr/>
        </p:nvSpPr>
        <p:spPr>
          <a:xfrm>
            <a:off x="188400" y="457200"/>
            <a:ext cx="542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Programming Approach</a:t>
            </a:r>
            <a:endParaRPr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" name="Picture 2" descr="Top view of a boat being moored by fishermen">
            <a:extLst>
              <a:ext uri="{FF2B5EF4-FFF2-40B4-BE49-F238E27FC236}">
                <a16:creationId xmlns:a16="http://schemas.microsoft.com/office/drawing/2014/main" id="{4BFE1BDA-71E9-EAF8-71B8-DB8996D92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00" y="2905512"/>
            <a:ext cx="7453702" cy="17075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3"/>
          <p:cNvSpPr txBox="1">
            <a:spLocks noGrp="1"/>
          </p:cNvSpPr>
          <p:nvPr>
            <p:ph type="sldNum" idx="12"/>
          </p:nvPr>
        </p:nvSpPr>
        <p:spPr>
          <a:xfrm>
            <a:off x="8472458" y="46838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Cabin"/>
                <a:sym typeface="Cabi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Cabin"/>
              <a:sym typeface="Cabin"/>
            </a:endParaRPr>
          </a:p>
        </p:txBody>
      </p:sp>
      <p:sp>
        <p:nvSpPr>
          <p:cNvPr id="921" name="Google Shape;921;p143"/>
          <p:cNvSpPr txBox="1"/>
          <p:nvPr/>
        </p:nvSpPr>
        <p:spPr>
          <a:xfrm>
            <a:off x="188400" y="1011300"/>
            <a:ext cx="8283900" cy="367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Arial"/>
                <a:sym typeface="Arial"/>
              </a:rPr>
              <a:t>In addressing the malnutrition issue and the poor use of fish proceeds, it required presenting a strong  case of childhood malnutrition based on the findings.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GB" sz="1500" dirty="0">
                <a:solidFill>
                  <a:srgbClr val="444444"/>
                </a:solidFill>
                <a:latin typeface="Cabin"/>
                <a:ea typeface="Calibri" panose="020F0502020204030204" pitchFamily="34" charset="0"/>
              </a:rPr>
              <a:t>Community dialogue to elevate the issue and agree on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Arial"/>
                <a:sym typeface="Arial"/>
              </a:rPr>
              <a:t>This approach indirectly helped parents make better decisions on how family income was spent.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3"/>
          <p:cNvSpPr txBox="1"/>
          <p:nvPr/>
        </p:nvSpPr>
        <p:spPr>
          <a:xfrm>
            <a:off x="188400" y="457200"/>
            <a:ext cx="542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Programming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Approach 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" name="Picture 2" descr="Top view of a boat being moored by fishermen">
            <a:extLst>
              <a:ext uri="{FF2B5EF4-FFF2-40B4-BE49-F238E27FC236}">
                <a16:creationId xmlns:a16="http://schemas.microsoft.com/office/drawing/2014/main" id="{4BFE1BDA-71E9-EAF8-71B8-DB8996D92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47" y="2403236"/>
            <a:ext cx="7453702" cy="17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9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4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930" name="Google Shape;930;p144"/>
          <p:cNvSpPr txBox="1">
            <a:spLocks noGrp="1"/>
          </p:cNvSpPr>
          <p:nvPr>
            <p:ph type="title"/>
          </p:nvPr>
        </p:nvSpPr>
        <p:spPr>
          <a:xfrm>
            <a:off x="685804" y="336747"/>
            <a:ext cx="77724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Findings</a:t>
            </a:r>
            <a:endParaRPr b="1" dirty="0"/>
          </a:p>
        </p:txBody>
      </p:sp>
      <p:sp>
        <p:nvSpPr>
          <p:cNvPr id="931" name="Google Shape;931;p144"/>
          <p:cNvSpPr txBox="1">
            <a:spLocks noGrp="1"/>
          </p:cNvSpPr>
          <p:nvPr>
            <p:ph type="body" idx="1"/>
          </p:nvPr>
        </p:nvSpPr>
        <p:spPr>
          <a:xfrm>
            <a:off x="685800" y="992199"/>
            <a:ext cx="7772400" cy="377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total of </a:t>
            </a:r>
            <a:r>
              <a:rPr lang="en-GB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250 clients were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reached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the 50 children reached 12(24%) tested positive for HIV but already knew they were positive and had never disclosed their status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 new cases were identified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ll the HIV+ children were malnourished</a:t>
            </a:r>
          </a:p>
          <a:p>
            <a:pPr marL="342900" indent="-342900">
              <a:spcBef>
                <a:spcPts val="800"/>
              </a:spcBef>
              <a:spcAft>
                <a:spcPts val="8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32(66%) of the children had stunted growth and 118 people (47.2%) of the participants tested positive for malaria using a rapid diagnostic test</a:t>
            </a:r>
            <a:endParaRPr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3"/>
          <p:cNvSpPr txBox="1">
            <a:spLocks noGrp="1"/>
          </p:cNvSpPr>
          <p:nvPr>
            <p:ph type="sldNum" idx="12"/>
          </p:nvPr>
        </p:nvSpPr>
        <p:spPr>
          <a:xfrm>
            <a:off x="8472458" y="46838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921" name="Google Shape;921;p143"/>
          <p:cNvSpPr txBox="1"/>
          <p:nvPr/>
        </p:nvSpPr>
        <p:spPr>
          <a:xfrm>
            <a:off x="188400" y="1011300"/>
            <a:ext cx="8283900" cy="367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promote access to quality, integrated health services in isolated, remote or hard to reach areas, an integrated programming approach involving multi disciplinary </a:t>
            </a:r>
            <a:r>
              <a:rPr lang="en-GB" sz="16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resources</a:t>
            </a:r>
            <a:r>
              <a:rPr lang="en-GB" sz="16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is essential.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444444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This approach has the potential to impact on addressing other  key issues which impact on peoples quality of life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3"/>
          <p:cNvSpPr txBox="1"/>
          <p:nvPr/>
        </p:nvSpPr>
        <p:spPr>
          <a:xfrm>
            <a:off x="188400" y="457200"/>
            <a:ext cx="542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Conclusion</a:t>
            </a:r>
            <a:endParaRPr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" name="Picture 2" descr="Top view of a boat being moored by fishermen">
            <a:extLst>
              <a:ext uri="{FF2B5EF4-FFF2-40B4-BE49-F238E27FC236}">
                <a16:creationId xmlns:a16="http://schemas.microsoft.com/office/drawing/2014/main" id="{4BFE1BDA-71E9-EAF8-71B8-DB8996D9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00" y="2718768"/>
            <a:ext cx="7453702" cy="17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5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3"/>
          <p:cNvSpPr txBox="1">
            <a:spLocks noGrp="1"/>
          </p:cNvSpPr>
          <p:nvPr>
            <p:ph type="sldNum" idx="12"/>
          </p:nvPr>
        </p:nvSpPr>
        <p:spPr>
          <a:xfrm>
            <a:off x="8472458" y="46838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Cabin"/>
                <a:sym typeface="Cabi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Cabin"/>
              <a:sym typeface="Cabin"/>
            </a:endParaRPr>
          </a:p>
        </p:txBody>
      </p:sp>
      <p:sp>
        <p:nvSpPr>
          <p:cNvPr id="921" name="Google Shape;921;p143"/>
          <p:cNvSpPr txBox="1"/>
          <p:nvPr/>
        </p:nvSpPr>
        <p:spPr>
          <a:xfrm>
            <a:off x="188400" y="1011300"/>
            <a:ext cx="8283900" cy="367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3"/>
          <p:cNvSpPr txBox="1"/>
          <p:nvPr/>
        </p:nvSpPr>
        <p:spPr>
          <a:xfrm>
            <a:off x="2324636" y="2130737"/>
            <a:ext cx="585215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            Ese ! </a:t>
            </a:r>
            <a:r>
              <a:rPr lang="en-US" sz="2400" b="1" dirty="0" err="1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Dalu</a:t>
            </a:r>
            <a:r>
              <a:rPr lang="en-US" sz="2400" b="1" dirty="0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 ! </a:t>
            </a:r>
            <a:r>
              <a:rPr lang="en-US" sz="2400" b="1" dirty="0" err="1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Nagode</a:t>
            </a:r>
            <a:r>
              <a:rPr lang="en-US" sz="2400" b="1" dirty="0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rPr>
              <a:t> 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4266392434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4.29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.9-Template_4.29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0000FF"/>
      </a:hlink>
      <a:folHlink>
        <a:srgbClr val="00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455</Words>
  <Application>Microsoft Office PowerPoint</Application>
  <PresentationFormat>Custom</PresentationFormat>
  <Paragraphs>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Source Sans Pro</vt:lpstr>
      <vt:lpstr>Calibri</vt:lpstr>
      <vt:lpstr>Gill Sans</vt:lpstr>
      <vt:lpstr>Source Sans Pro Light</vt:lpstr>
      <vt:lpstr>Arial</vt:lpstr>
      <vt:lpstr>Cabin</vt:lpstr>
      <vt:lpstr>16.9-Template_4.29.2016</vt:lpstr>
      <vt:lpstr>16.9-Template_4.29.2016</vt:lpstr>
      <vt:lpstr>1_Office Theme</vt:lpstr>
      <vt:lpstr>     Using “Fish for Food – A high impact strategy to provide layered health services to hard-to-reach communities in Akwa Ibom state, Nigeria.   Doreen Magaji1 , Selya Tyav 2 , Peters Adekoya 2, Christopher Aruku 2  </vt:lpstr>
      <vt:lpstr>Outline</vt:lpstr>
      <vt:lpstr>Background and Context</vt:lpstr>
      <vt:lpstr>PowerPoint Presentation</vt:lpstr>
      <vt:lpstr>PowerPoint Presentation</vt:lpstr>
      <vt:lpstr>Findings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Fall 2022 Virtual Integrating Violence Against Children Prevention and Response into HIV Services Training</dc:title>
  <cp:lastModifiedBy>Magaji, Doreen (Nigeria/IIP/HIV-TB)</cp:lastModifiedBy>
  <cp:revision>2</cp:revision>
  <dcterms:modified xsi:type="dcterms:W3CDTF">2022-09-20T21:08:50Z</dcterms:modified>
</cp:coreProperties>
</file>