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4"/>
    <p:sldMasterId id="2147483701" r:id="rId5"/>
    <p:sldMasterId id="2147483719" r:id="rId6"/>
    <p:sldMasterId id="2147483729" r:id="rId7"/>
    <p:sldMasterId id="2147483735" r:id="rId8"/>
    <p:sldMasterId id="2147483753" r:id="rId9"/>
    <p:sldMasterId id="2147483790" r:id="rId10"/>
    <p:sldMasterId id="2147483792" r:id="rId11"/>
  </p:sldMasterIdLst>
  <p:notesMasterIdLst>
    <p:notesMasterId r:id="rId22"/>
  </p:notesMasterIdLst>
  <p:handoutMasterIdLst>
    <p:handoutMasterId r:id="rId23"/>
  </p:handoutMasterIdLst>
  <p:sldIdLst>
    <p:sldId id="402" r:id="rId12"/>
    <p:sldId id="699" r:id="rId13"/>
    <p:sldId id="696" r:id="rId14"/>
    <p:sldId id="442" r:id="rId15"/>
    <p:sldId id="449" r:id="rId16"/>
    <p:sldId id="712" r:id="rId17"/>
    <p:sldId id="710" r:id="rId18"/>
    <p:sldId id="453" r:id="rId19"/>
    <p:sldId id="715" r:id="rId20"/>
    <p:sldId id="288" r:id="rId21"/>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8A690E-17AF-AB0D-0C02-AD765DC95C10}" name="Teale Yalch" initials="TY" userId="Teale Yalch" providerId="None"/>
  <p188:author id="{56CBC82C-5F48-F170-E3AE-CF4680D85620}" name="Abigail Reich" initials="AR" userId="S::areich@gainhealth.org::23f321ea-98b1-4fc1-bd54-d6534eb92c78" providerId="AD"/>
  <p188:author id="{DE06EF4C-0A10-4DDA-89D7-82513479FEAD}" name="Augustine Okoruwa" initials="AO" userId="S::aokoruwa@gainhealth.org::23dddcf9-052c-42ca-a02c-2c0020e72bfb" providerId="AD"/>
  <p188:author id="{B02CA76A-6FAE-44CE-30A3-5A879F920BEB}" name="Anthony Wenndt" initials="AW" userId="S::awenndt@gainhealth.org::717e4179-4077-411c-a74b-3fdec2b3f55e" providerId="AD"/>
  <p188:author id="{9160EF82-C1E3-5EB0-AB7E-A35DEAA7448D}" name="Karolina Jasinska de Benavides" initials="KB" userId="S::karolina_piercemillmedia.com#ext#@gainhealth.org::d90b1701-a1aa-4d3f-9abd-0316b0d7516e" providerId="AD"/>
  <p188:author id="{1B86CEA6-54AF-997A-7F47-00B0B317FA4C}" name="Haley Swartz" initials="HS" userId="S::hswartz@gainhealth.org::ae974e45-549f-4d31-b3d5-e01e3033feec" providerId="AD"/>
  <p188:author id="{823D5FBD-A567-49A6-207A-550C3F7DF4FA}" name="Stella Nordhagen" initials="SN" userId="S::snordhagen@gainhealth.org::3c88ebcc-cd64-4457-8bac-021b027ecc6d" providerId="AD"/>
  <p188:author id="{31CA58D5-1530-F854-B494-871F8AF739BB}" name="Stella Nordhagen" initials="SN" userId="S::Snordhagen@gainhealth.org::3c88ebcc-cd64-4457-8bac-021b027ecc6d" providerId="AD"/>
  <p188:author id="{7B14C2FE-738E-397E-FE61-948071762166}" name="Richard Pluke" initials="RP" userId="S::rpluke@gainhealth.org::13765b53-1eaf-477e-8959-c861a68bdd51"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6324"/>
    <a:srgbClr val="4799B5"/>
    <a:srgbClr val="D37D28"/>
    <a:srgbClr val="3C7E94"/>
    <a:srgbClr val="FFFFFF"/>
    <a:srgbClr val="94A545"/>
    <a:srgbClr val="000000"/>
    <a:srgbClr val="788D36"/>
    <a:srgbClr val="878A8B"/>
    <a:srgbClr val="558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60"/>
  </p:normalViewPr>
  <p:slideViewPr>
    <p:cSldViewPr snapToGrid="0">
      <p:cViewPr varScale="1">
        <p:scale>
          <a:sx n="59" d="100"/>
          <a:sy n="59" d="100"/>
        </p:scale>
        <p:origin x="1332"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04E63-BFE2-4DA6-875C-B7533AEC5F7B}" type="doc">
      <dgm:prSet loTypeId="urn:microsoft.com/office/officeart/2011/layout/HexagonRadial" loCatId="officeonline" qsTypeId="urn:microsoft.com/office/officeart/2005/8/quickstyle/simple1" qsCatId="simple" csTypeId="urn:microsoft.com/office/officeart/2005/8/colors/accent1_4" csCatId="accent1" phldr="1"/>
      <dgm:spPr/>
      <dgm:t>
        <a:bodyPr/>
        <a:lstStyle/>
        <a:p>
          <a:endParaRPr lang="en-GB"/>
        </a:p>
      </dgm:t>
    </dgm:pt>
    <dgm:pt modelId="{9CC74C56-5F4C-4B24-BBA8-E64F5D75611E}">
      <dgm:prSet phldrT="[Text]" custT="1"/>
      <dgm:spPr/>
      <dgm:t>
        <a:bodyPr/>
        <a:lstStyle/>
        <a:p>
          <a:pPr>
            <a:lnSpc>
              <a:spcPct val="114000"/>
            </a:lnSpc>
            <a:spcAft>
              <a:spcPts val="0"/>
            </a:spcAft>
          </a:pPr>
          <a:r>
            <a:rPr lang="en-US" sz="1050" b="1" i="0" u="none" strike="noStrike" dirty="0">
              <a:effectLst/>
              <a:latin typeface="+mn-lt"/>
            </a:rPr>
            <a:t>Increased and consolidated knowledge and evidence generation of food safety risks in traditional markets</a:t>
          </a:r>
          <a:r>
            <a:rPr lang="en-GB" sz="1050" b="1" i="0" u="none" strike="noStrike" dirty="0">
              <a:effectLst/>
              <a:latin typeface="+mn-lt"/>
            </a:rPr>
            <a:t> </a:t>
          </a:r>
          <a:endParaRPr lang="en-GB" sz="1050" b="1" dirty="0">
            <a:latin typeface="+mn-lt"/>
          </a:endParaRPr>
        </a:p>
      </dgm:t>
    </dgm:pt>
    <dgm:pt modelId="{1484B445-6223-49CF-9999-F0200D1DD3DA}" type="parTrans" cxnId="{9BAF0AAB-9DD1-4049-96E5-C9DC37AE07C4}">
      <dgm:prSet/>
      <dgm:spPr/>
      <dgm:t>
        <a:bodyPr/>
        <a:lstStyle/>
        <a:p>
          <a:endParaRPr lang="en-GB" sz="1050" b="0">
            <a:latin typeface="+mn-lt"/>
          </a:endParaRPr>
        </a:p>
      </dgm:t>
    </dgm:pt>
    <dgm:pt modelId="{E17092A2-F4CA-4002-9F98-CDD1B7BEEA90}" type="sibTrans" cxnId="{9BAF0AAB-9DD1-4049-96E5-C9DC37AE07C4}">
      <dgm:prSet/>
      <dgm:spPr/>
      <dgm:t>
        <a:bodyPr/>
        <a:lstStyle/>
        <a:p>
          <a:endParaRPr lang="en-GB" sz="1050" b="0">
            <a:latin typeface="+mn-lt"/>
          </a:endParaRPr>
        </a:p>
      </dgm:t>
    </dgm:pt>
    <dgm:pt modelId="{D2FC332B-02E1-4E19-BFD4-C4BF31809275}">
      <dgm:prSet phldrT="[Text]" custT="1"/>
      <dgm:spPr/>
      <dgm:t>
        <a:bodyPr/>
        <a:lstStyle/>
        <a:p>
          <a:pPr>
            <a:lnSpc>
              <a:spcPct val="110000"/>
            </a:lnSpc>
            <a:spcAft>
              <a:spcPts val="0"/>
            </a:spcAft>
          </a:pPr>
          <a:r>
            <a:rPr lang="en-US" sz="1050" b="0" i="0" u="none" strike="noStrike">
              <a:effectLst/>
              <a:latin typeface="+mn-lt"/>
            </a:rPr>
            <a:t>Ethnographic Assessment of Food Safety Values, Knowledge, and Practices</a:t>
          </a:r>
          <a:endParaRPr lang="en-GB" sz="1050" b="0">
            <a:latin typeface="+mn-lt"/>
          </a:endParaRPr>
        </a:p>
      </dgm:t>
    </dgm:pt>
    <dgm:pt modelId="{D9AE36D0-087B-409A-A413-02953384C150}" type="parTrans" cxnId="{B5DAA7F9-71B0-4A60-913D-EA7EE6E97700}">
      <dgm:prSet/>
      <dgm:spPr/>
      <dgm:t>
        <a:bodyPr/>
        <a:lstStyle/>
        <a:p>
          <a:endParaRPr lang="en-GB" sz="1050" b="0">
            <a:latin typeface="+mn-lt"/>
          </a:endParaRPr>
        </a:p>
      </dgm:t>
    </dgm:pt>
    <dgm:pt modelId="{8AB21D3B-7985-4AF6-94A6-0B00B78871DB}" type="sibTrans" cxnId="{B5DAA7F9-71B0-4A60-913D-EA7EE6E97700}">
      <dgm:prSet/>
      <dgm:spPr/>
      <dgm:t>
        <a:bodyPr/>
        <a:lstStyle/>
        <a:p>
          <a:endParaRPr lang="en-GB" sz="1050" b="0">
            <a:latin typeface="+mn-lt"/>
          </a:endParaRPr>
        </a:p>
      </dgm:t>
    </dgm:pt>
    <dgm:pt modelId="{9C770847-C42B-44AF-9479-2C673DA0CE1A}">
      <dgm:prSet phldrT="[Text]" custT="1"/>
      <dgm:spPr/>
      <dgm:t>
        <a:bodyPr/>
        <a:lstStyle/>
        <a:p>
          <a:pPr>
            <a:lnSpc>
              <a:spcPct val="110000"/>
            </a:lnSpc>
            <a:spcAft>
              <a:spcPts val="0"/>
            </a:spcAft>
          </a:pPr>
          <a:r>
            <a:rPr lang="en-US" sz="1050" b="0" i="0" u="none" strike="noStrike">
              <a:effectLst/>
              <a:latin typeface="+mn-lt"/>
            </a:rPr>
            <a:t>Quantitative Assessment to Understand Food Safety Values, Knowledge, and practices</a:t>
          </a:r>
          <a:endParaRPr lang="en-GB" sz="1050" b="0">
            <a:latin typeface="+mn-lt"/>
          </a:endParaRPr>
        </a:p>
      </dgm:t>
    </dgm:pt>
    <dgm:pt modelId="{51E6FCB2-479F-4D75-9F47-7D0F83D4146C}" type="parTrans" cxnId="{D5D5BBF2-6510-41A2-B0C3-70939835BF07}">
      <dgm:prSet/>
      <dgm:spPr/>
      <dgm:t>
        <a:bodyPr/>
        <a:lstStyle/>
        <a:p>
          <a:endParaRPr lang="en-GB" sz="1050" b="0">
            <a:latin typeface="+mn-lt"/>
          </a:endParaRPr>
        </a:p>
      </dgm:t>
    </dgm:pt>
    <dgm:pt modelId="{631A4894-A860-4CFA-BE22-F806FD2C820C}" type="sibTrans" cxnId="{D5D5BBF2-6510-41A2-B0C3-70939835BF07}">
      <dgm:prSet/>
      <dgm:spPr/>
      <dgm:t>
        <a:bodyPr/>
        <a:lstStyle/>
        <a:p>
          <a:endParaRPr lang="en-GB" sz="1050" b="0">
            <a:latin typeface="+mn-lt"/>
          </a:endParaRPr>
        </a:p>
      </dgm:t>
    </dgm:pt>
    <dgm:pt modelId="{8914D51C-8DF3-473B-A7BC-F3F4CDB0B0A2}">
      <dgm:prSet phldrT="[Text]" custT="1"/>
      <dgm:spPr/>
      <dgm:t>
        <a:bodyPr/>
        <a:lstStyle/>
        <a:p>
          <a:pPr>
            <a:lnSpc>
              <a:spcPct val="110000"/>
            </a:lnSpc>
            <a:spcAft>
              <a:spcPts val="0"/>
            </a:spcAft>
          </a:pPr>
          <a:r>
            <a:rPr lang="en-GB" sz="1050" b="0" i="0" u="none" strike="noStrike">
              <a:effectLst/>
              <a:latin typeface="+mn-lt"/>
            </a:rPr>
            <a:t>Risk Assessment</a:t>
          </a:r>
          <a:endParaRPr lang="en-GB" sz="1050" b="0">
            <a:latin typeface="+mn-lt"/>
          </a:endParaRPr>
        </a:p>
      </dgm:t>
    </dgm:pt>
    <dgm:pt modelId="{F9D98355-8E92-41AE-8D5C-09F66F1AD8E8}" type="parTrans" cxnId="{8223836A-6484-44AA-857E-4DA67100CB64}">
      <dgm:prSet/>
      <dgm:spPr/>
      <dgm:t>
        <a:bodyPr/>
        <a:lstStyle/>
        <a:p>
          <a:endParaRPr lang="en-GB" sz="1050" b="0">
            <a:latin typeface="+mn-lt"/>
          </a:endParaRPr>
        </a:p>
      </dgm:t>
    </dgm:pt>
    <dgm:pt modelId="{50B9ADB9-A1A6-4324-A1AE-1022E86177EB}" type="sibTrans" cxnId="{8223836A-6484-44AA-857E-4DA67100CB64}">
      <dgm:prSet/>
      <dgm:spPr/>
      <dgm:t>
        <a:bodyPr/>
        <a:lstStyle/>
        <a:p>
          <a:endParaRPr lang="en-GB" sz="1050" b="0">
            <a:latin typeface="+mn-lt"/>
          </a:endParaRPr>
        </a:p>
      </dgm:t>
    </dgm:pt>
    <dgm:pt modelId="{E8B97803-FA38-49A5-BC9F-C662C167092B}">
      <dgm:prSet phldrT="[Text]" custT="1"/>
      <dgm:spPr/>
      <dgm:t>
        <a:bodyPr/>
        <a:lstStyle/>
        <a:p>
          <a:pPr>
            <a:lnSpc>
              <a:spcPct val="110000"/>
            </a:lnSpc>
            <a:spcAft>
              <a:spcPts val="0"/>
            </a:spcAft>
          </a:pPr>
          <a:r>
            <a:rPr lang="en-US" sz="1050" b="0" i="0" u="none" strike="noStrike" dirty="0">
              <a:solidFill>
                <a:srgbClr val="377990"/>
              </a:solidFill>
              <a:effectLst/>
              <a:latin typeface="+mn-lt"/>
            </a:rPr>
            <a:t>Stakeholder Mapping and Policy Analysis </a:t>
          </a:r>
          <a:endParaRPr lang="en-GB" sz="1050" b="0" dirty="0">
            <a:solidFill>
              <a:srgbClr val="377990"/>
            </a:solidFill>
            <a:latin typeface="+mn-lt"/>
          </a:endParaRPr>
        </a:p>
      </dgm:t>
    </dgm:pt>
    <dgm:pt modelId="{03956C15-B5EA-48F8-A45C-F82DD5224AB4}" type="parTrans" cxnId="{383FAB69-A3ED-48CC-9A90-0B2C63B1C77C}">
      <dgm:prSet/>
      <dgm:spPr/>
      <dgm:t>
        <a:bodyPr/>
        <a:lstStyle/>
        <a:p>
          <a:endParaRPr lang="en-GB" sz="1050" b="0">
            <a:latin typeface="+mn-lt"/>
          </a:endParaRPr>
        </a:p>
      </dgm:t>
    </dgm:pt>
    <dgm:pt modelId="{AB0A02FB-6C94-44ED-B96D-957F04A25774}" type="sibTrans" cxnId="{383FAB69-A3ED-48CC-9A90-0B2C63B1C77C}">
      <dgm:prSet/>
      <dgm:spPr/>
      <dgm:t>
        <a:bodyPr/>
        <a:lstStyle/>
        <a:p>
          <a:endParaRPr lang="en-GB" sz="1050" b="0">
            <a:latin typeface="+mn-lt"/>
          </a:endParaRPr>
        </a:p>
      </dgm:t>
    </dgm:pt>
    <dgm:pt modelId="{CF3A7551-9145-4D8F-9387-ADD694100922}">
      <dgm:prSet phldrT="[Text]" custT="1"/>
      <dgm:spPr/>
      <dgm:t>
        <a:bodyPr/>
        <a:lstStyle/>
        <a:p>
          <a:pPr>
            <a:lnSpc>
              <a:spcPct val="110000"/>
            </a:lnSpc>
            <a:spcAft>
              <a:spcPts val="0"/>
            </a:spcAft>
          </a:pPr>
          <a:r>
            <a:rPr lang="en-US" sz="1050" b="0" i="0" u="none" strike="noStrike">
              <a:solidFill>
                <a:schemeClr val="bg1"/>
              </a:solidFill>
              <a:effectLst/>
              <a:latin typeface="+mn-lt"/>
            </a:rPr>
            <a:t>Story Sourcing Among Supply Side Stakeholders</a:t>
          </a:r>
          <a:endParaRPr lang="en-GB" sz="1050" b="0">
            <a:solidFill>
              <a:schemeClr val="bg1"/>
            </a:solidFill>
            <a:latin typeface="+mn-lt"/>
          </a:endParaRPr>
        </a:p>
      </dgm:t>
    </dgm:pt>
    <dgm:pt modelId="{AE2A69D1-7078-4FE4-A940-E360A6FB844A}" type="parTrans" cxnId="{642045E0-4EAB-4AC0-8D49-697F443ECF1C}">
      <dgm:prSet/>
      <dgm:spPr/>
      <dgm:t>
        <a:bodyPr/>
        <a:lstStyle/>
        <a:p>
          <a:endParaRPr lang="en-GB" sz="1050" b="0">
            <a:latin typeface="+mn-lt"/>
          </a:endParaRPr>
        </a:p>
      </dgm:t>
    </dgm:pt>
    <dgm:pt modelId="{6739645F-EE70-4C58-A2A8-FA1EB4EE7DAC}" type="sibTrans" cxnId="{642045E0-4EAB-4AC0-8D49-697F443ECF1C}">
      <dgm:prSet/>
      <dgm:spPr/>
      <dgm:t>
        <a:bodyPr/>
        <a:lstStyle/>
        <a:p>
          <a:endParaRPr lang="en-GB" sz="1050" b="0">
            <a:latin typeface="+mn-lt"/>
          </a:endParaRPr>
        </a:p>
      </dgm:t>
    </dgm:pt>
    <dgm:pt modelId="{4459DA2A-553A-4EFF-961B-1A255F6CA855}">
      <dgm:prSet phldrT="[Text]" custT="1"/>
      <dgm:spPr/>
      <dgm:t>
        <a:bodyPr/>
        <a:lstStyle/>
        <a:p>
          <a:pPr>
            <a:lnSpc>
              <a:spcPct val="110000"/>
            </a:lnSpc>
            <a:spcAft>
              <a:spcPts val="0"/>
            </a:spcAft>
          </a:pPr>
          <a:r>
            <a:rPr lang="en-GB" sz="1050" b="0" i="0" u="none" strike="noStrike">
              <a:effectLst/>
              <a:latin typeface="+mn-lt"/>
            </a:rPr>
            <a:t>Targeted </a:t>
          </a:r>
          <a:r>
            <a:rPr lang="en-US" sz="1050" b="0" i="0" u="none" strike="noStrike" noProof="0">
              <a:effectLst/>
              <a:latin typeface="+mn-lt"/>
            </a:rPr>
            <a:t>Behavioral</a:t>
          </a:r>
          <a:r>
            <a:rPr lang="en-GB" sz="1050" b="0" i="0" u="none" strike="noStrike">
              <a:effectLst/>
              <a:latin typeface="+mn-lt"/>
            </a:rPr>
            <a:t> Research</a:t>
          </a:r>
          <a:endParaRPr lang="en-GB" sz="1050" b="0">
            <a:latin typeface="+mn-lt"/>
          </a:endParaRPr>
        </a:p>
      </dgm:t>
    </dgm:pt>
    <dgm:pt modelId="{F1290838-4517-4636-9B58-63507592AC18}" type="parTrans" cxnId="{43B841D6-6E29-43E6-9FA8-4B8A8C22FA27}">
      <dgm:prSet/>
      <dgm:spPr/>
      <dgm:t>
        <a:bodyPr/>
        <a:lstStyle/>
        <a:p>
          <a:endParaRPr lang="en-GB" sz="1050" b="0">
            <a:latin typeface="+mn-lt"/>
          </a:endParaRPr>
        </a:p>
      </dgm:t>
    </dgm:pt>
    <dgm:pt modelId="{48BC8486-8C1B-4CAB-8DDE-42CEF43CCBAA}" type="sibTrans" cxnId="{43B841D6-6E29-43E6-9FA8-4B8A8C22FA27}">
      <dgm:prSet/>
      <dgm:spPr/>
      <dgm:t>
        <a:bodyPr/>
        <a:lstStyle/>
        <a:p>
          <a:endParaRPr lang="en-GB" sz="1050" b="0">
            <a:latin typeface="+mn-lt"/>
          </a:endParaRPr>
        </a:p>
      </dgm:t>
    </dgm:pt>
    <dgm:pt modelId="{8E0766AC-4250-4BB6-9E21-364B65551C8A}" type="pres">
      <dgm:prSet presAssocID="{CC804E63-BFE2-4DA6-875C-B7533AEC5F7B}" presName="Name0" presStyleCnt="0">
        <dgm:presLayoutVars>
          <dgm:chMax val="1"/>
          <dgm:chPref val="1"/>
          <dgm:dir/>
          <dgm:animOne val="branch"/>
          <dgm:animLvl val="lvl"/>
        </dgm:presLayoutVars>
      </dgm:prSet>
      <dgm:spPr/>
    </dgm:pt>
    <dgm:pt modelId="{8EFD7551-24EC-43F5-BED4-160A43767F0D}" type="pres">
      <dgm:prSet presAssocID="{9CC74C56-5F4C-4B24-BBA8-E64F5D75611E}" presName="Parent" presStyleLbl="node0" presStyleIdx="0" presStyleCnt="1" custScaleX="109351">
        <dgm:presLayoutVars>
          <dgm:chMax val="6"/>
          <dgm:chPref val="6"/>
        </dgm:presLayoutVars>
      </dgm:prSet>
      <dgm:spPr/>
    </dgm:pt>
    <dgm:pt modelId="{CBC86967-54D3-4831-AED7-5FD9611C0184}" type="pres">
      <dgm:prSet presAssocID="{D2FC332B-02E1-4E19-BFD4-C4BF31809275}" presName="Accent1" presStyleCnt="0"/>
      <dgm:spPr/>
    </dgm:pt>
    <dgm:pt modelId="{27B28442-D240-4A42-80F7-F06F164F2BA1}" type="pres">
      <dgm:prSet presAssocID="{D2FC332B-02E1-4E19-BFD4-C4BF31809275}" presName="Accent" presStyleLbl="bgShp" presStyleIdx="0" presStyleCnt="6"/>
      <dgm:spPr/>
    </dgm:pt>
    <dgm:pt modelId="{4F129F19-6B90-4FD0-B919-C4F07C757DDF}" type="pres">
      <dgm:prSet presAssocID="{D2FC332B-02E1-4E19-BFD4-C4BF31809275}" presName="Child1" presStyleLbl="node1" presStyleIdx="0" presStyleCnt="6">
        <dgm:presLayoutVars>
          <dgm:chMax val="0"/>
          <dgm:chPref val="0"/>
          <dgm:bulletEnabled val="1"/>
        </dgm:presLayoutVars>
      </dgm:prSet>
      <dgm:spPr/>
    </dgm:pt>
    <dgm:pt modelId="{81416725-2936-4466-AB1D-E4086F6373EB}" type="pres">
      <dgm:prSet presAssocID="{9C770847-C42B-44AF-9479-2C673DA0CE1A}" presName="Accent2" presStyleCnt="0"/>
      <dgm:spPr/>
    </dgm:pt>
    <dgm:pt modelId="{699D1351-362E-43BE-B4A6-5E1F70D616D7}" type="pres">
      <dgm:prSet presAssocID="{9C770847-C42B-44AF-9479-2C673DA0CE1A}" presName="Accent" presStyleLbl="bgShp" presStyleIdx="1" presStyleCnt="6"/>
      <dgm:spPr/>
    </dgm:pt>
    <dgm:pt modelId="{EF0AA0CC-AED4-4356-8093-99A6E0CE8628}" type="pres">
      <dgm:prSet presAssocID="{9C770847-C42B-44AF-9479-2C673DA0CE1A}" presName="Child2" presStyleLbl="node1" presStyleIdx="1" presStyleCnt="6">
        <dgm:presLayoutVars>
          <dgm:chMax val="0"/>
          <dgm:chPref val="0"/>
          <dgm:bulletEnabled val="1"/>
        </dgm:presLayoutVars>
      </dgm:prSet>
      <dgm:spPr/>
    </dgm:pt>
    <dgm:pt modelId="{A7C9ED39-B01C-47A9-A8EC-207F59B1E282}" type="pres">
      <dgm:prSet presAssocID="{8914D51C-8DF3-473B-A7BC-F3F4CDB0B0A2}" presName="Accent3" presStyleCnt="0"/>
      <dgm:spPr/>
    </dgm:pt>
    <dgm:pt modelId="{A94998D0-6E94-4E55-A4BB-877048078985}" type="pres">
      <dgm:prSet presAssocID="{8914D51C-8DF3-473B-A7BC-F3F4CDB0B0A2}" presName="Accent" presStyleLbl="bgShp" presStyleIdx="2" presStyleCnt="6"/>
      <dgm:spPr>
        <a:solidFill>
          <a:schemeClr val="accent3"/>
        </a:solidFill>
      </dgm:spPr>
    </dgm:pt>
    <dgm:pt modelId="{F5741636-34D4-4E95-BFF8-FE69AC7919D6}" type="pres">
      <dgm:prSet presAssocID="{8914D51C-8DF3-473B-A7BC-F3F4CDB0B0A2}" presName="Child3" presStyleLbl="node1" presStyleIdx="2" presStyleCnt="6">
        <dgm:presLayoutVars>
          <dgm:chMax val="0"/>
          <dgm:chPref val="0"/>
          <dgm:bulletEnabled val="1"/>
        </dgm:presLayoutVars>
      </dgm:prSet>
      <dgm:spPr/>
    </dgm:pt>
    <dgm:pt modelId="{BEEBCC47-1B8B-4CF9-A90B-F91415C803D2}" type="pres">
      <dgm:prSet presAssocID="{E8B97803-FA38-49A5-BC9F-C662C167092B}" presName="Accent4" presStyleCnt="0"/>
      <dgm:spPr/>
    </dgm:pt>
    <dgm:pt modelId="{DAAC1F52-2ABC-4339-B062-CB89326AF8C5}" type="pres">
      <dgm:prSet presAssocID="{E8B97803-FA38-49A5-BC9F-C662C167092B}" presName="Accent" presStyleLbl="bgShp" presStyleIdx="3" presStyleCnt="6"/>
      <dgm:spPr/>
    </dgm:pt>
    <dgm:pt modelId="{16E7045D-7E6D-4CA7-863A-5760BE60D2CA}" type="pres">
      <dgm:prSet presAssocID="{E8B97803-FA38-49A5-BC9F-C662C167092B}" presName="Child4" presStyleLbl="node1" presStyleIdx="3" presStyleCnt="6">
        <dgm:presLayoutVars>
          <dgm:chMax val="0"/>
          <dgm:chPref val="0"/>
          <dgm:bulletEnabled val="1"/>
        </dgm:presLayoutVars>
      </dgm:prSet>
      <dgm:spPr/>
    </dgm:pt>
    <dgm:pt modelId="{D5BB3AFC-77E6-4C37-AB24-A2331B2D7816}" type="pres">
      <dgm:prSet presAssocID="{CF3A7551-9145-4D8F-9387-ADD694100922}" presName="Accent5" presStyleCnt="0"/>
      <dgm:spPr/>
    </dgm:pt>
    <dgm:pt modelId="{2C5381DB-BC8D-4BE9-BEE8-5504CF565103}" type="pres">
      <dgm:prSet presAssocID="{CF3A7551-9145-4D8F-9387-ADD694100922}" presName="Accent" presStyleLbl="bgShp" presStyleIdx="4" presStyleCnt="6"/>
      <dgm:spPr>
        <a:solidFill>
          <a:schemeClr val="accent3"/>
        </a:solidFill>
      </dgm:spPr>
    </dgm:pt>
    <dgm:pt modelId="{1F7A3C5E-F33C-40D6-9320-9385F4B264F9}" type="pres">
      <dgm:prSet presAssocID="{CF3A7551-9145-4D8F-9387-ADD694100922}" presName="Child5" presStyleLbl="node1" presStyleIdx="4" presStyleCnt="6">
        <dgm:presLayoutVars>
          <dgm:chMax val="0"/>
          <dgm:chPref val="0"/>
          <dgm:bulletEnabled val="1"/>
        </dgm:presLayoutVars>
      </dgm:prSet>
      <dgm:spPr/>
    </dgm:pt>
    <dgm:pt modelId="{F53AA045-2D6D-4063-972C-0C7B241E884E}" type="pres">
      <dgm:prSet presAssocID="{4459DA2A-553A-4EFF-961B-1A255F6CA855}" presName="Accent6" presStyleCnt="0"/>
      <dgm:spPr/>
    </dgm:pt>
    <dgm:pt modelId="{DDC64DCC-692A-4C86-95E4-2B50A0711F03}" type="pres">
      <dgm:prSet presAssocID="{4459DA2A-553A-4EFF-961B-1A255F6CA855}" presName="Accent" presStyleLbl="bgShp" presStyleIdx="5" presStyleCnt="6"/>
      <dgm:spPr/>
    </dgm:pt>
    <dgm:pt modelId="{A030BE84-C304-4AF1-9E15-2D4345ECF5D4}" type="pres">
      <dgm:prSet presAssocID="{4459DA2A-553A-4EFF-961B-1A255F6CA855}" presName="Child6" presStyleLbl="node1" presStyleIdx="5" presStyleCnt="6">
        <dgm:presLayoutVars>
          <dgm:chMax val="0"/>
          <dgm:chPref val="0"/>
          <dgm:bulletEnabled val="1"/>
        </dgm:presLayoutVars>
      </dgm:prSet>
      <dgm:spPr/>
    </dgm:pt>
  </dgm:ptLst>
  <dgm:cxnLst>
    <dgm:cxn modelId="{4675CC13-80EF-452A-8482-919AC8C16A21}" type="presOf" srcId="{9CC74C56-5F4C-4B24-BBA8-E64F5D75611E}" destId="{8EFD7551-24EC-43F5-BED4-160A43767F0D}" srcOrd="0" destOrd="0" presId="urn:microsoft.com/office/officeart/2011/layout/HexagonRadial"/>
    <dgm:cxn modelId="{D8FA0124-9084-4227-8726-3BF3E7CF7134}" type="presOf" srcId="{D2FC332B-02E1-4E19-BFD4-C4BF31809275}" destId="{4F129F19-6B90-4FD0-B919-C4F07C757DDF}" srcOrd="0" destOrd="0" presId="urn:microsoft.com/office/officeart/2011/layout/HexagonRadial"/>
    <dgm:cxn modelId="{383FAB69-A3ED-48CC-9A90-0B2C63B1C77C}" srcId="{9CC74C56-5F4C-4B24-BBA8-E64F5D75611E}" destId="{E8B97803-FA38-49A5-BC9F-C662C167092B}" srcOrd="3" destOrd="0" parTransId="{03956C15-B5EA-48F8-A45C-F82DD5224AB4}" sibTransId="{AB0A02FB-6C94-44ED-B96D-957F04A25774}"/>
    <dgm:cxn modelId="{8223836A-6484-44AA-857E-4DA67100CB64}" srcId="{9CC74C56-5F4C-4B24-BBA8-E64F5D75611E}" destId="{8914D51C-8DF3-473B-A7BC-F3F4CDB0B0A2}" srcOrd="2" destOrd="0" parTransId="{F9D98355-8E92-41AE-8D5C-09F66F1AD8E8}" sibTransId="{50B9ADB9-A1A6-4324-A1AE-1022E86177EB}"/>
    <dgm:cxn modelId="{56131189-B340-4791-81A5-F6889A68A6ED}" type="presOf" srcId="{4459DA2A-553A-4EFF-961B-1A255F6CA855}" destId="{A030BE84-C304-4AF1-9E15-2D4345ECF5D4}" srcOrd="0" destOrd="0" presId="urn:microsoft.com/office/officeart/2011/layout/HexagonRadial"/>
    <dgm:cxn modelId="{D0F25097-7385-4556-8CB6-D98BD52ACBFD}" type="presOf" srcId="{E8B97803-FA38-49A5-BC9F-C662C167092B}" destId="{16E7045D-7E6D-4CA7-863A-5760BE60D2CA}" srcOrd="0" destOrd="0" presId="urn:microsoft.com/office/officeart/2011/layout/HexagonRadial"/>
    <dgm:cxn modelId="{78CB599D-2442-46FA-AF48-54309FFC099B}" type="presOf" srcId="{CF3A7551-9145-4D8F-9387-ADD694100922}" destId="{1F7A3C5E-F33C-40D6-9320-9385F4B264F9}" srcOrd="0" destOrd="0" presId="urn:microsoft.com/office/officeart/2011/layout/HexagonRadial"/>
    <dgm:cxn modelId="{9BAF0AAB-9DD1-4049-96E5-C9DC37AE07C4}" srcId="{CC804E63-BFE2-4DA6-875C-B7533AEC5F7B}" destId="{9CC74C56-5F4C-4B24-BBA8-E64F5D75611E}" srcOrd="0" destOrd="0" parTransId="{1484B445-6223-49CF-9999-F0200D1DD3DA}" sibTransId="{E17092A2-F4CA-4002-9F98-CDD1B7BEEA90}"/>
    <dgm:cxn modelId="{985D02AC-787A-4FF5-B82F-F8CF0AB0609B}" type="presOf" srcId="{9C770847-C42B-44AF-9479-2C673DA0CE1A}" destId="{EF0AA0CC-AED4-4356-8093-99A6E0CE8628}" srcOrd="0" destOrd="0" presId="urn:microsoft.com/office/officeart/2011/layout/HexagonRadial"/>
    <dgm:cxn modelId="{43B841D6-6E29-43E6-9FA8-4B8A8C22FA27}" srcId="{9CC74C56-5F4C-4B24-BBA8-E64F5D75611E}" destId="{4459DA2A-553A-4EFF-961B-1A255F6CA855}" srcOrd="5" destOrd="0" parTransId="{F1290838-4517-4636-9B58-63507592AC18}" sibTransId="{48BC8486-8C1B-4CAB-8DDE-42CEF43CCBAA}"/>
    <dgm:cxn modelId="{0790DFDD-0FC4-4DB9-A159-CD52D8AEED03}" type="presOf" srcId="{8914D51C-8DF3-473B-A7BC-F3F4CDB0B0A2}" destId="{F5741636-34D4-4E95-BFF8-FE69AC7919D6}" srcOrd="0" destOrd="0" presId="urn:microsoft.com/office/officeart/2011/layout/HexagonRadial"/>
    <dgm:cxn modelId="{642045E0-4EAB-4AC0-8D49-697F443ECF1C}" srcId="{9CC74C56-5F4C-4B24-BBA8-E64F5D75611E}" destId="{CF3A7551-9145-4D8F-9387-ADD694100922}" srcOrd="4" destOrd="0" parTransId="{AE2A69D1-7078-4FE4-A940-E360A6FB844A}" sibTransId="{6739645F-EE70-4C58-A2A8-FA1EB4EE7DAC}"/>
    <dgm:cxn modelId="{D5D5BBF2-6510-41A2-B0C3-70939835BF07}" srcId="{9CC74C56-5F4C-4B24-BBA8-E64F5D75611E}" destId="{9C770847-C42B-44AF-9479-2C673DA0CE1A}" srcOrd="1" destOrd="0" parTransId="{51E6FCB2-479F-4D75-9F47-7D0F83D4146C}" sibTransId="{631A4894-A860-4CFA-BE22-F806FD2C820C}"/>
    <dgm:cxn modelId="{B5DAA7F9-71B0-4A60-913D-EA7EE6E97700}" srcId="{9CC74C56-5F4C-4B24-BBA8-E64F5D75611E}" destId="{D2FC332B-02E1-4E19-BFD4-C4BF31809275}" srcOrd="0" destOrd="0" parTransId="{D9AE36D0-087B-409A-A413-02953384C150}" sibTransId="{8AB21D3B-7985-4AF6-94A6-0B00B78871DB}"/>
    <dgm:cxn modelId="{1A9048FD-9DA6-47B5-B4BC-A1B9DDEA22A5}" type="presOf" srcId="{CC804E63-BFE2-4DA6-875C-B7533AEC5F7B}" destId="{8E0766AC-4250-4BB6-9E21-364B65551C8A}" srcOrd="0" destOrd="0" presId="urn:microsoft.com/office/officeart/2011/layout/HexagonRadial"/>
    <dgm:cxn modelId="{1F12B6EF-2F28-49A5-A061-30B1D545CF0F}" type="presParOf" srcId="{8E0766AC-4250-4BB6-9E21-364B65551C8A}" destId="{8EFD7551-24EC-43F5-BED4-160A43767F0D}" srcOrd="0" destOrd="0" presId="urn:microsoft.com/office/officeart/2011/layout/HexagonRadial"/>
    <dgm:cxn modelId="{95A5E176-568B-41F6-825D-73FD60A610B4}" type="presParOf" srcId="{8E0766AC-4250-4BB6-9E21-364B65551C8A}" destId="{CBC86967-54D3-4831-AED7-5FD9611C0184}" srcOrd="1" destOrd="0" presId="urn:microsoft.com/office/officeart/2011/layout/HexagonRadial"/>
    <dgm:cxn modelId="{6A0EB63F-2A1B-4241-8098-9E97E182F2CA}" type="presParOf" srcId="{CBC86967-54D3-4831-AED7-5FD9611C0184}" destId="{27B28442-D240-4A42-80F7-F06F164F2BA1}" srcOrd="0" destOrd="0" presId="urn:microsoft.com/office/officeart/2011/layout/HexagonRadial"/>
    <dgm:cxn modelId="{B7028264-B732-4733-B925-C2576E883BBB}" type="presParOf" srcId="{8E0766AC-4250-4BB6-9E21-364B65551C8A}" destId="{4F129F19-6B90-4FD0-B919-C4F07C757DDF}" srcOrd="2" destOrd="0" presId="urn:microsoft.com/office/officeart/2011/layout/HexagonRadial"/>
    <dgm:cxn modelId="{296B0BEF-CAD5-4E6F-B233-E3319C22688F}" type="presParOf" srcId="{8E0766AC-4250-4BB6-9E21-364B65551C8A}" destId="{81416725-2936-4466-AB1D-E4086F6373EB}" srcOrd="3" destOrd="0" presId="urn:microsoft.com/office/officeart/2011/layout/HexagonRadial"/>
    <dgm:cxn modelId="{36A64433-9DC1-484E-A90C-1B8F3F78BD10}" type="presParOf" srcId="{81416725-2936-4466-AB1D-E4086F6373EB}" destId="{699D1351-362E-43BE-B4A6-5E1F70D616D7}" srcOrd="0" destOrd="0" presId="urn:microsoft.com/office/officeart/2011/layout/HexagonRadial"/>
    <dgm:cxn modelId="{F82779FA-F5A7-492B-AC84-8C7DADAF8614}" type="presParOf" srcId="{8E0766AC-4250-4BB6-9E21-364B65551C8A}" destId="{EF0AA0CC-AED4-4356-8093-99A6E0CE8628}" srcOrd="4" destOrd="0" presId="urn:microsoft.com/office/officeart/2011/layout/HexagonRadial"/>
    <dgm:cxn modelId="{369C01F2-FDDB-4C5B-8174-75027A4C041D}" type="presParOf" srcId="{8E0766AC-4250-4BB6-9E21-364B65551C8A}" destId="{A7C9ED39-B01C-47A9-A8EC-207F59B1E282}" srcOrd="5" destOrd="0" presId="urn:microsoft.com/office/officeart/2011/layout/HexagonRadial"/>
    <dgm:cxn modelId="{29D40977-A9AA-4070-9148-C898A1673F2E}" type="presParOf" srcId="{A7C9ED39-B01C-47A9-A8EC-207F59B1E282}" destId="{A94998D0-6E94-4E55-A4BB-877048078985}" srcOrd="0" destOrd="0" presId="urn:microsoft.com/office/officeart/2011/layout/HexagonRadial"/>
    <dgm:cxn modelId="{07BFE17E-6C3B-47A5-BC0A-EEAB427A1D10}" type="presParOf" srcId="{8E0766AC-4250-4BB6-9E21-364B65551C8A}" destId="{F5741636-34D4-4E95-BFF8-FE69AC7919D6}" srcOrd="6" destOrd="0" presId="urn:microsoft.com/office/officeart/2011/layout/HexagonRadial"/>
    <dgm:cxn modelId="{28B999B1-5345-403E-B0BE-B0A8DB4C50B4}" type="presParOf" srcId="{8E0766AC-4250-4BB6-9E21-364B65551C8A}" destId="{BEEBCC47-1B8B-4CF9-A90B-F91415C803D2}" srcOrd="7" destOrd="0" presId="urn:microsoft.com/office/officeart/2011/layout/HexagonRadial"/>
    <dgm:cxn modelId="{6DBDE6AF-AB49-4AA8-999C-F9D993BF7B36}" type="presParOf" srcId="{BEEBCC47-1B8B-4CF9-A90B-F91415C803D2}" destId="{DAAC1F52-2ABC-4339-B062-CB89326AF8C5}" srcOrd="0" destOrd="0" presId="urn:microsoft.com/office/officeart/2011/layout/HexagonRadial"/>
    <dgm:cxn modelId="{0DEF97A0-A986-4463-8CC1-5B0F0E8914F8}" type="presParOf" srcId="{8E0766AC-4250-4BB6-9E21-364B65551C8A}" destId="{16E7045D-7E6D-4CA7-863A-5760BE60D2CA}" srcOrd="8" destOrd="0" presId="urn:microsoft.com/office/officeart/2011/layout/HexagonRadial"/>
    <dgm:cxn modelId="{E95007D8-25C6-4E60-8967-DC3A886B4872}" type="presParOf" srcId="{8E0766AC-4250-4BB6-9E21-364B65551C8A}" destId="{D5BB3AFC-77E6-4C37-AB24-A2331B2D7816}" srcOrd="9" destOrd="0" presId="urn:microsoft.com/office/officeart/2011/layout/HexagonRadial"/>
    <dgm:cxn modelId="{E17B67AC-EA52-41DA-9940-DC96EE957E44}" type="presParOf" srcId="{D5BB3AFC-77E6-4C37-AB24-A2331B2D7816}" destId="{2C5381DB-BC8D-4BE9-BEE8-5504CF565103}" srcOrd="0" destOrd="0" presId="urn:microsoft.com/office/officeart/2011/layout/HexagonRadial"/>
    <dgm:cxn modelId="{8F21FBA4-E5BF-4E2A-ADE7-030C3A755801}" type="presParOf" srcId="{8E0766AC-4250-4BB6-9E21-364B65551C8A}" destId="{1F7A3C5E-F33C-40D6-9320-9385F4B264F9}" srcOrd="10" destOrd="0" presId="urn:microsoft.com/office/officeart/2011/layout/HexagonRadial"/>
    <dgm:cxn modelId="{B2E697A1-BB2C-4F60-8D31-F449EF8FDCFB}" type="presParOf" srcId="{8E0766AC-4250-4BB6-9E21-364B65551C8A}" destId="{F53AA045-2D6D-4063-972C-0C7B241E884E}" srcOrd="11" destOrd="0" presId="urn:microsoft.com/office/officeart/2011/layout/HexagonRadial"/>
    <dgm:cxn modelId="{221053F6-0E00-43BA-8C84-7C210FE1A402}" type="presParOf" srcId="{F53AA045-2D6D-4063-972C-0C7B241E884E}" destId="{DDC64DCC-692A-4C86-95E4-2B50A0711F03}" srcOrd="0" destOrd="0" presId="urn:microsoft.com/office/officeart/2011/layout/HexagonRadial"/>
    <dgm:cxn modelId="{5B6AC093-90A8-43A2-A734-088876E099A0}" type="presParOf" srcId="{8E0766AC-4250-4BB6-9E21-364B65551C8A}" destId="{A030BE84-C304-4AF1-9E15-2D4345ECF5D4}"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D7551-24EC-43F5-BED4-160A43767F0D}">
      <dsp:nvSpPr>
        <dsp:cNvPr id="0" name=""/>
        <dsp:cNvSpPr/>
      </dsp:nvSpPr>
      <dsp:spPr>
        <a:xfrm>
          <a:off x="1347561" y="1477658"/>
          <a:ext cx="2053795" cy="1624691"/>
        </a:xfrm>
        <a:prstGeom prst="hexagon">
          <a:avLst>
            <a:gd name="adj" fmla="val 28570"/>
            <a:gd name="vf" fmla="val 11547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14000"/>
            </a:lnSpc>
            <a:spcBef>
              <a:spcPct val="0"/>
            </a:spcBef>
            <a:spcAft>
              <a:spcPts val="0"/>
            </a:spcAft>
            <a:buNone/>
          </a:pPr>
          <a:r>
            <a:rPr lang="en-US" sz="1050" b="1" i="0" u="none" strike="noStrike" kern="1200" dirty="0">
              <a:effectLst/>
              <a:latin typeface="+mn-lt"/>
            </a:rPr>
            <a:t>Increased and consolidated knowledge and evidence generation of food safety risks in traditional markets</a:t>
          </a:r>
          <a:r>
            <a:rPr lang="en-GB" sz="1050" b="1" i="0" u="none" strike="noStrike" kern="1200" dirty="0">
              <a:effectLst/>
              <a:latin typeface="+mn-lt"/>
            </a:rPr>
            <a:t> </a:t>
          </a:r>
          <a:endParaRPr lang="en-GB" sz="1050" b="1" kern="1200" dirty="0">
            <a:latin typeface="+mn-lt"/>
          </a:endParaRPr>
        </a:p>
      </dsp:txBody>
      <dsp:txXfrm>
        <a:off x="1673435" y="1735447"/>
        <a:ext cx="1402047" cy="1109113"/>
      </dsp:txXfrm>
    </dsp:sp>
    <dsp:sp modelId="{699D1351-362E-43BE-B4A6-5E1F70D616D7}">
      <dsp:nvSpPr>
        <dsp:cNvPr id="0" name=""/>
        <dsp:cNvSpPr/>
      </dsp:nvSpPr>
      <dsp:spPr>
        <a:xfrm>
          <a:off x="2611469" y="700353"/>
          <a:ext cx="708627" cy="610576"/>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29F19-6B90-4FD0-B919-C4F07C757DDF}">
      <dsp:nvSpPr>
        <dsp:cNvPr id="0" name=""/>
        <dsp:cNvSpPr/>
      </dsp:nvSpPr>
      <dsp:spPr>
        <a:xfrm>
          <a:off x="1608381" y="0"/>
          <a:ext cx="1539145" cy="1331541"/>
        </a:xfrm>
        <a:prstGeom prst="hexagon">
          <a:avLst>
            <a:gd name="adj" fmla="val 28570"/>
            <a:gd name="vf" fmla="val 11547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10000"/>
            </a:lnSpc>
            <a:spcBef>
              <a:spcPct val="0"/>
            </a:spcBef>
            <a:spcAft>
              <a:spcPts val="0"/>
            </a:spcAft>
            <a:buNone/>
          </a:pPr>
          <a:r>
            <a:rPr lang="en-US" sz="1050" b="0" i="0" u="none" strike="noStrike" kern="1200">
              <a:effectLst/>
              <a:latin typeface="+mn-lt"/>
            </a:rPr>
            <a:t>Ethnographic Assessment of Food Safety Values, Knowledge, and Practices</a:t>
          </a:r>
          <a:endParaRPr lang="en-GB" sz="1050" b="0" kern="1200">
            <a:latin typeface="+mn-lt"/>
          </a:endParaRPr>
        </a:p>
      </dsp:txBody>
      <dsp:txXfrm>
        <a:off x="1863450" y="220665"/>
        <a:ext cx="1029007" cy="890211"/>
      </dsp:txXfrm>
    </dsp:sp>
    <dsp:sp modelId="{A94998D0-6E94-4E55-A4BB-877048078985}">
      <dsp:nvSpPr>
        <dsp:cNvPr id="0" name=""/>
        <dsp:cNvSpPr/>
      </dsp:nvSpPr>
      <dsp:spPr>
        <a:xfrm>
          <a:off x="3438492" y="1841805"/>
          <a:ext cx="708627" cy="610576"/>
        </a:xfrm>
        <a:prstGeom prst="hexagon">
          <a:avLst>
            <a:gd name="adj" fmla="val 28900"/>
            <a:gd name="vf" fmla="val 115470"/>
          </a:avLst>
        </a:prstGeom>
        <a:solidFill>
          <a:schemeClr val="accent3"/>
        </a:solidFill>
        <a:ln>
          <a:noFill/>
        </a:ln>
        <a:effectLst/>
      </dsp:spPr>
      <dsp:style>
        <a:lnRef idx="0">
          <a:scrgbClr r="0" g="0" b="0"/>
        </a:lnRef>
        <a:fillRef idx="1">
          <a:scrgbClr r="0" g="0" b="0"/>
        </a:fillRef>
        <a:effectRef idx="0">
          <a:scrgbClr r="0" g="0" b="0"/>
        </a:effectRef>
        <a:fontRef idx="minor"/>
      </dsp:style>
    </dsp:sp>
    <dsp:sp modelId="{EF0AA0CC-AED4-4356-8093-99A6E0CE8628}">
      <dsp:nvSpPr>
        <dsp:cNvPr id="0" name=""/>
        <dsp:cNvSpPr/>
      </dsp:nvSpPr>
      <dsp:spPr>
        <a:xfrm>
          <a:off x="3019956" y="818987"/>
          <a:ext cx="1539145" cy="1331541"/>
        </a:xfrm>
        <a:prstGeom prst="hexagon">
          <a:avLst>
            <a:gd name="adj" fmla="val 28570"/>
            <a:gd name="vf" fmla="val 115470"/>
          </a:avLst>
        </a:prstGeom>
        <a:solidFill>
          <a:schemeClr val="accent1">
            <a:shade val="50000"/>
            <a:hueOff val="96982"/>
            <a:satOff val="-4645"/>
            <a:lumOff val="144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10000"/>
            </a:lnSpc>
            <a:spcBef>
              <a:spcPct val="0"/>
            </a:spcBef>
            <a:spcAft>
              <a:spcPts val="0"/>
            </a:spcAft>
            <a:buNone/>
          </a:pPr>
          <a:r>
            <a:rPr lang="en-US" sz="1050" b="0" i="0" u="none" strike="noStrike" kern="1200">
              <a:effectLst/>
              <a:latin typeface="+mn-lt"/>
            </a:rPr>
            <a:t>Quantitative Assessment to Understand Food Safety Values, Knowledge, and practices</a:t>
          </a:r>
          <a:endParaRPr lang="en-GB" sz="1050" b="0" kern="1200">
            <a:latin typeface="+mn-lt"/>
          </a:endParaRPr>
        </a:p>
      </dsp:txBody>
      <dsp:txXfrm>
        <a:off x="3275025" y="1039652"/>
        <a:ext cx="1029007" cy="890211"/>
      </dsp:txXfrm>
    </dsp:sp>
    <dsp:sp modelId="{DAAC1F52-2ABC-4339-B062-CB89326AF8C5}">
      <dsp:nvSpPr>
        <dsp:cNvPr id="0" name=""/>
        <dsp:cNvSpPr/>
      </dsp:nvSpPr>
      <dsp:spPr>
        <a:xfrm>
          <a:off x="2863988" y="3130291"/>
          <a:ext cx="708627" cy="610576"/>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741636-34D4-4E95-BFF8-FE69AC7919D6}">
      <dsp:nvSpPr>
        <dsp:cNvPr id="0" name=""/>
        <dsp:cNvSpPr/>
      </dsp:nvSpPr>
      <dsp:spPr>
        <a:xfrm>
          <a:off x="3019956" y="2429021"/>
          <a:ext cx="1539145" cy="1331541"/>
        </a:xfrm>
        <a:prstGeom prst="hexagon">
          <a:avLst>
            <a:gd name="adj" fmla="val 28570"/>
            <a:gd name="vf" fmla="val 115470"/>
          </a:avLst>
        </a:prstGeom>
        <a:solidFill>
          <a:schemeClr val="accent1">
            <a:shade val="50000"/>
            <a:hueOff val="193965"/>
            <a:satOff val="-9290"/>
            <a:lumOff val="289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10000"/>
            </a:lnSpc>
            <a:spcBef>
              <a:spcPct val="0"/>
            </a:spcBef>
            <a:spcAft>
              <a:spcPts val="0"/>
            </a:spcAft>
            <a:buNone/>
          </a:pPr>
          <a:r>
            <a:rPr lang="en-GB" sz="1050" b="0" i="0" u="none" strike="noStrike" kern="1200">
              <a:effectLst/>
              <a:latin typeface="+mn-lt"/>
            </a:rPr>
            <a:t>Risk Assessment</a:t>
          </a:r>
          <a:endParaRPr lang="en-GB" sz="1050" b="0" kern="1200">
            <a:latin typeface="+mn-lt"/>
          </a:endParaRPr>
        </a:p>
      </dsp:txBody>
      <dsp:txXfrm>
        <a:off x="3275025" y="2649686"/>
        <a:ext cx="1029007" cy="890211"/>
      </dsp:txXfrm>
    </dsp:sp>
    <dsp:sp modelId="{2C5381DB-BC8D-4BE9-BEE8-5504CF565103}">
      <dsp:nvSpPr>
        <dsp:cNvPr id="0" name=""/>
        <dsp:cNvSpPr/>
      </dsp:nvSpPr>
      <dsp:spPr>
        <a:xfrm>
          <a:off x="1438869" y="3264040"/>
          <a:ext cx="708627" cy="610576"/>
        </a:xfrm>
        <a:prstGeom prst="hexagon">
          <a:avLst>
            <a:gd name="adj" fmla="val 28900"/>
            <a:gd name="vf" fmla="val 115470"/>
          </a:avLst>
        </a:prstGeom>
        <a:solidFill>
          <a:schemeClr val="accent3"/>
        </a:solidFill>
        <a:ln>
          <a:noFill/>
        </a:ln>
        <a:effectLst/>
      </dsp:spPr>
      <dsp:style>
        <a:lnRef idx="0">
          <a:scrgbClr r="0" g="0" b="0"/>
        </a:lnRef>
        <a:fillRef idx="1">
          <a:scrgbClr r="0" g="0" b="0"/>
        </a:fillRef>
        <a:effectRef idx="0">
          <a:scrgbClr r="0" g="0" b="0"/>
        </a:effectRef>
        <a:fontRef idx="minor"/>
      </dsp:style>
    </dsp:sp>
    <dsp:sp modelId="{16E7045D-7E6D-4CA7-863A-5760BE60D2CA}">
      <dsp:nvSpPr>
        <dsp:cNvPr id="0" name=""/>
        <dsp:cNvSpPr/>
      </dsp:nvSpPr>
      <dsp:spPr>
        <a:xfrm>
          <a:off x="1608381" y="3248925"/>
          <a:ext cx="1539145" cy="1331541"/>
        </a:xfrm>
        <a:prstGeom prst="hexagon">
          <a:avLst>
            <a:gd name="adj" fmla="val 28570"/>
            <a:gd name="vf" fmla="val 115470"/>
          </a:avLst>
        </a:prstGeom>
        <a:solidFill>
          <a:schemeClr val="accent1">
            <a:shade val="50000"/>
            <a:hueOff val="290947"/>
            <a:satOff val="-13935"/>
            <a:lumOff val="43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10000"/>
            </a:lnSpc>
            <a:spcBef>
              <a:spcPct val="0"/>
            </a:spcBef>
            <a:spcAft>
              <a:spcPts val="0"/>
            </a:spcAft>
            <a:buNone/>
          </a:pPr>
          <a:r>
            <a:rPr lang="en-US" sz="1050" b="0" i="0" u="none" strike="noStrike" kern="1200" dirty="0">
              <a:solidFill>
                <a:srgbClr val="377990"/>
              </a:solidFill>
              <a:effectLst/>
              <a:latin typeface="+mn-lt"/>
            </a:rPr>
            <a:t>Stakeholder Mapping and Policy Analysis </a:t>
          </a:r>
          <a:endParaRPr lang="en-GB" sz="1050" b="0" kern="1200" dirty="0">
            <a:solidFill>
              <a:srgbClr val="377990"/>
            </a:solidFill>
            <a:latin typeface="+mn-lt"/>
          </a:endParaRPr>
        </a:p>
      </dsp:txBody>
      <dsp:txXfrm>
        <a:off x="1863450" y="3469590"/>
        <a:ext cx="1029007" cy="890211"/>
      </dsp:txXfrm>
    </dsp:sp>
    <dsp:sp modelId="{DDC64DCC-692A-4C86-95E4-2B50A0711F03}">
      <dsp:nvSpPr>
        <dsp:cNvPr id="0" name=""/>
        <dsp:cNvSpPr/>
      </dsp:nvSpPr>
      <dsp:spPr>
        <a:xfrm>
          <a:off x="598303" y="2123046"/>
          <a:ext cx="708627" cy="610576"/>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A3C5E-F33C-40D6-9320-9385F4B264F9}">
      <dsp:nvSpPr>
        <dsp:cNvPr id="0" name=""/>
        <dsp:cNvSpPr/>
      </dsp:nvSpPr>
      <dsp:spPr>
        <a:xfrm>
          <a:off x="190252" y="2429937"/>
          <a:ext cx="1539145" cy="1331541"/>
        </a:xfrm>
        <a:prstGeom prst="hexagon">
          <a:avLst>
            <a:gd name="adj" fmla="val 28570"/>
            <a:gd name="vf" fmla="val 115470"/>
          </a:avLst>
        </a:prstGeom>
        <a:solidFill>
          <a:schemeClr val="accent1">
            <a:shade val="50000"/>
            <a:hueOff val="193965"/>
            <a:satOff val="-9290"/>
            <a:lumOff val="289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10000"/>
            </a:lnSpc>
            <a:spcBef>
              <a:spcPct val="0"/>
            </a:spcBef>
            <a:spcAft>
              <a:spcPts val="0"/>
            </a:spcAft>
            <a:buNone/>
          </a:pPr>
          <a:r>
            <a:rPr lang="en-US" sz="1050" b="0" i="0" u="none" strike="noStrike" kern="1200">
              <a:solidFill>
                <a:schemeClr val="bg1"/>
              </a:solidFill>
              <a:effectLst/>
              <a:latin typeface="+mn-lt"/>
            </a:rPr>
            <a:t>Story Sourcing Among Supply Side Stakeholders</a:t>
          </a:r>
          <a:endParaRPr lang="en-GB" sz="1050" b="0" kern="1200">
            <a:solidFill>
              <a:schemeClr val="bg1"/>
            </a:solidFill>
            <a:latin typeface="+mn-lt"/>
          </a:endParaRPr>
        </a:p>
      </dsp:txBody>
      <dsp:txXfrm>
        <a:off x="445321" y="2650602"/>
        <a:ext cx="1029007" cy="890211"/>
      </dsp:txXfrm>
    </dsp:sp>
    <dsp:sp modelId="{A030BE84-C304-4AF1-9E15-2D4345ECF5D4}">
      <dsp:nvSpPr>
        <dsp:cNvPr id="0" name=""/>
        <dsp:cNvSpPr/>
      </dsp:nvSpPr>
      <dsp:spPr>
        <a:xfrm>
          <a:off x="190252" y="817155"/>
          <a:ext cx="1539145" cy="1331541"/>
        </a:xfrm>
        <a:prstGeom prst="hexagon">
          <a:avLst>
            <a:gd name="adj" fmla="val 28570"/>
            <a:gd name="vf" fmla="val 115470"/>
          </a:avLst>
        </a:prstGeom>
        <a:solidFill>
          <a:schemeClr val="accent1">
            <a:shade val="50000"/>
            <a:hueOff val="96982"/>
            <a:satOff val="-4645"/>
            <a:lumOff val="144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110000"/>
            </a:lnSpc>
            <a:spcBef>
              <a:spcPct val="0"/>
            </a:spcBef>
            <a:spcAft>
              <a:spcPts val="0"/>
            </a:spcAft>
            <a:buNone/>
          </a:pPr>
          <a:r>
            <a:rPr lang="en-GB" sz="1050" b="0" i="0" u="none" strike="noStrike" kern="1200">
              <a:effectLst/>
              <a:latin typeface="+mn-lt"/>
            </a:rPr>
            <a:t>Targeted </a:t>
          </a:r>
          <a:r>
            <a:rPr lang="en-US" sz="1050" b="0" i="0" u="none" strike="noStrike" kern="1200" noProof="0">
              <a:effectLst/>
              <a:latin typeface="+mn-lt"/>
            </a:rPr>
            <a:t>Behavioral</a:t>
          </a:r>
          <a:r>
            <a:rPr lang="en-GB" sz="1050" b="0" i="0" u="none" strike="noStrike" kern="1200">
              <a:effectLst/>
              <a:latin typeface="+mn-lt"/>
            </a:rPr>
            <a:t> Research</a:t>
          </a:r>
          <a:endParaRPr lang="en-GB" sz="1050" b="0" kern="1200">
            <a:latin typeface="+mn-lt"/>
          </a:endParaRPr>
        </a:p>
      </dsp:txBody>
      <dsp:txXfrm>
        <a:off x="445321" y="1037820"/>
        <a:ext cx="1029007" cy="89021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7F5253C-9A75-AF46-ACEE-EAEE5B05D801}" type="datetimeFigureOut">
              <a:rPr lang="en-US" smtClean="0"/>
              <a:pPr/>
              <a:t>9/19/2022</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1A940B9-CD79-EF4A-961D-7F81D59A9659}" type="slidenum">
              <a:rPr lang="en-US" smtClean="0"/>
              <a:pPr/>
              <a:t>‹#›</a:t>
            </a:fld>
            <a:endParaRPr lang="en-US"/>
          </a:p>
        </p:txBody>
      </p:sp>
    </p:spTree>
    <p:extLst>
      <p:ext uri="{BB962C8B-B14F-4D97-AF65-F5344CB8AC3E}">
        <p14:creationId xmlns:p14="http://schemas.microsoft.com/office/powerpoint/2010/main" val="711619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B0B5A0C-4C94-FA4D-AE3B-06DAC0064AF4}" type="datetimeFigureOut">
              <a:rPr lang="en-US" smtClean="0"/>
              <a:pPr/>
              <a:t>9/19/2022</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D154D62-D7A5-D248-8B93-7A8623E1000B}" type="slidenum">
              <a:rPr lang="en-US" smtClean="0"/>
              <a:pPr/>
              <a:t>‹#›</a:t>
            </a:fld>
            <a:endParaRPr lang="en-US"/>
          </a:p>
        </p:txBody>
      </p:sp>
    </p:spTree>
    <p:extLst>
      <p:ext uri="{BB962C8B-B14F-4D97-AF65-F5344CB8AC3E}">
        <p14:creationId xmlns:p14="http://schemas.microsoft.com/office/powerpoint/2010/main" val="1423317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154D62-D7A5-D248-8B93-7A8623E100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103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8</a:t>
            </a:fld>
            <a:endParaRPr lang="en-US"/>
          </a:p>
        </p:txBody>
      </p:sp>
    </p:spTree>
    <p:extLst>
      <p:ext uri="{BB962C8B-B14F-4D97-AF65-F5344CB8AC3E}">
        <p14:creationId xmlns:p14="http://schemas.microsoft.com/office/powerpoint/2010/main" val="273303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9</a:t>
            </a:fld>
            <a:endParaRPr lang="en-US"/>
          </a:p>
        </p:txBody>
      </p:sp>
    </p:spTree>
    <p:extLst>
      <p:ext uri="{BB962C8B-B14F-4D97-AF65-F5344CB8AC3E}">
        <p14:creationId xmlns:p14="http://schemas.microsoft.com/office/powerpoint/2010/main" val="125812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154D62-D7A5-D248-8B93-7A8623E1000B}" type="slidenum">
              <a:rPr lang="en-US" smtClean="0"/>
              <a:pPr/>
              <a:t>10</a:t>
            </a:fld>
            <a:endParaRPr lang="en-US"/>
          </a:p>
        </p:txBody>
      </p:sp>
    </p:spTree>
    <p:extLst>
      <p:ext uri="{BB962C8B-B14F-4D97-AF65-F5344CB8AC3E}">
        <p14:creationId xmlns:p14="http://schemas.microsoft.com/office/powerpoint/2010/main" val="118438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1FB2D7-779C-884B-BE59-54B032B586AD}"/>
              </a:ext>
            </a:extLst>
          </p:cNvPr>
          <p:cNvSpPr>
            <a:spLocks noGrp="1"/>
          </p:cNvSpPr>
          <p:nvPr>
            <p:ph type="sldNum" sz="quarter" idx="12"/>
          </p:nvPr>
        </p:nvSpPr>
        <p:spPr>
          <a:xfrm>
            <a:off x="6620241" y="6354878"/>
            <a:ext cx="2057400" cy="365760"/>
          </a:xfrm>
        </p:spPr>
        <p:txBody>
          <a:bodyPr/>
          <a:lstStyle/>
          <a:p>
            <a:fld id="{BDEEF924-A21A-1747-AF33-4CAAD1C1A7D7}" type="slidenum">
              <a:rPr lang="en-US" smtClean="0"/>
              <a:t>‹#›</a:t>
            </a:fld>
            <a:endParaRPr lang="en-US"/>
          </a:p>
        </p:txBody>
      </p:sp>
      <p:sp>
        <p:nvSpPr>
          <p:cNvPr id="7" name="Title 1">
            <a:extLst>
              <a:ext uri="{FF2B5EF4-FFF2-40B4-BE49-F238E27FC236}">
                <a16:creationId xmlns:a16="http://schemas.microsoft.com/office/drawing/2014/main" id="{AD3E144E-D717-4B40-A5AF-6C7680FD38CE}"/>
              </a:ext>
            </a:extLst>
          </p:cNvPr>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8" name="Text Placeholder 7">
            <a:extLst>
              <a:ext uri="{FF2B5EF4-FFF2-40B4-BE49-F238E27FC236}">
                <a16:creationId xmlns:a16="http://schemas.microsoft.com/office/drawing/2014/main" id="{627AE276-DBF8-D74A-BD9F-543B34008A99}"/>
              </a:ext>
            </a:extLst>
          </p:cNvPr>
          <p:cNvSpPr>
            <a:spLocks noGrp="1"/>
          </p:cNvSpPr>
          <p:nvPr>
            <p:ph type="body" sz="quarter" idx="10"/>
          </p:nvPr>
        </p:nvSpPr>
        <p:spPr>
          <a:xfrm>
            <a:off x="448041" y="2067466"/>
            <a:ext cx="8229600" cy="420624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a:t>
            </a:r>
          </a:p>
        </p:txBody>
      </p:sp>
    </p:spTree>
    <p:extLst>
      <p:ext uri="{BB962C8B-B14F-4D97-AF65-F5344CB8AC3E}">
        <p14:creationId xmlns:p14="http://schemas.microsoft.com/office/powerpoint/2010/main" val="320668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4" name="Text Placeholder 7"/>
          <p:cNvSpPr>
            <a:spLocks noGrp="1"/>
          </p:cNvSpPr>
          <p:nvPr>
            <p:ph type="body" sz="quarter" idx="10"/>
          </p:nvPr>
        </p:nvSpPr>
        <p:spPr>
          <a:xfrm>
            <a:off x="612775" y="2087563"/>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10089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subhead,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8" name="Text Placeholder 7"/>
          <p:cNvSpPr>
            <a:spLocks noGrp="1"/>
          </p:cNvSpPr>
          <p:nvPr>
            <p:ph type="body" sz="quarter" idx="10"/>
          </p:nvPr>
        </p:nvSpPr>
        <p:spPr>
          <a:xfrm>
            <a:off x="612775" y="2388787"/>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a:p>
            <a:pPr lvl="0"/>
            <a:endParaRPr lang="en-US"/>
          </a:p>
          <a:p>
            <a:pPr lvl="0"/>
            <a:endParaRPr lang="en-US"/>
          </a:p>
        </p:txBody>
      </p:sp>
      <p:sp>
        <p:nvSpPr>
          <p:cNvPr id="14" name="Text Placeholder 13"/>
          <p:cNvSpPr>
            <a:spLocks noGrp="1"/>
          </p:cNvSpPr>
          <p:nvPr>
            <p:ph type="body" sz="quarter" idx="11" hasCustomPrompt="1"/>
          </p:nvPr>
        </p:nvSpPr>
        <p:spPr>
          <a:xfrm>
            <a:off x="516477" y="1903413"/>
            <a:ext cx="8153400" cy="452437"/>
          </a:xfrm>
          <a:prstGeom prst="rect">
            <a:avLst/>
          </a:prstGeom>
        </p:spPr>
        <p:txBody>
          <a:bodyPr/>
          <a:lstStyle>
            <a:lvl1pPr marL="0" indent="0">
              <a:buNone/>
              <a:defRPr sz="2100" b="1" baseline="0">
                <a:solidFill>
                  <a:srgbClr val="D37D28"/>
                </a:solidFill>
                <a:latin typeface="Arial" panose="020B0604020202020204" pitchFamily="34" charset="0"/>
                <a:cs typeface="Arial" panose="020B0604020202020204" pitchFamily="34" charset="0"/>
              </a:defRPr>
            </a:lvl1pPr>
          </a:lstStyle>
          <a:p>
            <a:pPr lvl="0"/>
            <a:r>
              <a:rPr lang="en-US"/>
              <a:t>Subhead goes here</a:t>
            </a:r>
          </a:p>
        </p:txBody>
      </p:sp>
    </p:spTree>
    <p:extLst>
      <p:ext uri="{BB962C8B-B14F-4D97-AF65-F5344CB8AC3E}">
        <p14:creationId xmlns:p14="http://schemas.microsoft.com/office/powerpoint/2010/main" val="4193324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bulleted list, and photo">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8" name="Text Placeholder 7"/>
          <p:cNvSpPr>
            <a:spLocks noGrp="1"/>
          </p:cNvSpPr>
          <p:nvPr>
            <p:ph type="body" sz="quarter" idx="10"/>
          </p:nvPr>
        </p:nvSpPr>
        <p:spPr>
          <a:xfrm>
            <a:off x="601663" y="2205038"/>
            <a:ext cx="4368800" cy="3840162"/>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a:t>Click to edit Master</a:t>
            </a:r>
          </a:p>
        </p:txBody>
      </p:sp>
      <p:sp>
        <p:nvSpPr>
          <p:cNvPr id="10" name="Picture Placeholder 9"/>
          <p:cNvSpPr>
            <a:spLocks noGrp="1"/>
          </p:cNvSpPr>
          <p:nvPr>
            <p:ph type="pic" sz="quarter" idx="11"/>
          </p:nvPr>
        </p:nvSpPr>
        <p:spPr>
          <a:xfrm>
            <a:off x="5325018" y="2204869"/>
            <a:ext cx="3344862" cy="3679564"/>
          </a:xfrm>
          <a:prstGeom prst="rect">
            <a:avLst/>
          </a:prstGeom>
        </p:spPr>
        <p:txBody>
          <a:bodyPr/>
          <a:lstStyle/>
          <a:p>
            <a:endParaRPr lang="en-US"/>
          </a:p>
        </p:txBody>
      </p:sp>
    </p:spTree>
    <p:extLst>
      <p:ext uri="{BB962C8B-B14F-4D97-AF65-F5344CB8AC3E}">
        <p14:creationId xmlns:p14="http://schemas.microsoft.com/office/powerpoint/2010/main" val="2912912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subhead in parens, bulleted list">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12775" y="2388787"/>
            <a:ext cx="8101013" cy="3291840"/>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
        <p:nvSpPr>
          <p:cNvPr id="12" name="Text Placeholder 13"/>
          <p:cNvSpPr>
            <a:spLocks noGrp="1"/>
          </p:cNvSpPr>
          <p:nvPr>
            <p:ph type="body" sz="quarter" idx="11" hasCustomPrompt="1"/>
          </p:nvPr>
        </p:nvSpPr>
        <p:spPr>
          <a:xfrm>
            <a:off x="516477" y="1699709"/>
            <a:ext cx="8153400" cy="398033"/>
          </a:xfrm>
          <a:prstGeom prst="rect">
            <a:avLst/>
          </a:prstGeom>
        </p:spPr>
        <p:txBody>
          <a:bodyPr/>
          <a:lstStyle>
            <a:lvl1pPr marL="0" marR="0" indent="0" algn="ctr" defTabSz="457200" rtl="0" eaLnBrk="1" fontAlgn="auto" latinLnBrk="0" hangingPunct="1">
              <a:lnSpc>
                <a:spcPts val="2350"/>
              </a:lnSpc>
              <a:spcBef>
                <a:spcPts val="0"/>
              </a:spcBef>
              <a:spcAft>
                <a:spcPts val="0"/>
              </a:spcAft>
              <a:buClrTx/>
              <a:buSzTx/>
              <a:buFontTx/>
              <a:buNone/>
              <a:tabLst/>
              <a:defRPr sz="2100" b="1" baseline="0">
                <a:solidFill>
                  <a:srgbClr val="D37D28"/>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ts val="2350"/>
              </a:lnSpc>
              <a:spcBef>
                <a:spcPts val="0"/>
              </a:spcBef>
              <a:spcAft>
                <a:spcPts val="0"/>
              </a:spcAft>
              <a:buClrTx/>
              <a:buSzTx/>
              <a:buFontTx/>
              <a:buNone/>
              <a:tabLst/>
              <a:defRPr/>
            </a:pPr>
            <a:r>
              <a:rPr kumimoji="0" lang="en-US" sz="2000" b="0" i="0" u="none" strike="noStrike" kern="1200" cap="none" spc="0" normalizeH="0" baseline="0" noProof="0">
                <a:ln>
                  <a:noFill/>
                </a:ln>
                <a:solidFill>
                  <a:srgbClr val="D37D28"/>
                </a:solidFill>
                <a:effectLst/>
                <a:uLnTx/>
                <a:uFillTx/>
                <a:latin typeface="Arial"/>
                <a:ea typeface="+mn-ea"/>
                <a:cs typeface="Arial"/>
              </a:rPr>
              <a:t>(Parentheses Under Header)</a:t>
            </a:r>
          </a:p>
        </p:txBody>
      </p:sp>
      <p:sp>
        <p:nvSpPr>
          <p:cNvPr id="1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Tree>
    <p:extLst>
      <p:ext uri="{BB962C8B-B14F-4D97-AF65-F5344CB8AC3E}">
        <p14:creationId xmlns:p14="http://schemas.microsoft.com/office/powerpoint/2010/main" val="1608808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Tree>
    <p:extLst>
      <p:ext uri="{BB962C8B-B14F-4D97-AF65-F5344CB8AC3E}">
        <p14:creationId xmlns:p14="http://schemas.microsoft.com/office/powerpoint/2010/main" val="3897091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subhead, and bulleted list">
  <p:cSld name="1_Header, subhead, and bulleted list">
    <p:spTree>
      <p:nvGrpSpPr>
        <p:cNvPr id="1" name="Shape 34"/>
        <p:cNvGrpSpPr/>
        <p:nvPr/>
      </p:nvGrpSpPr>
      <p:grpSpPr>
        <a:xfrm>
          <a:off x="0" y="0"/>
          <a:ext cx="0" cy="0"/>
          <a:chOff x="0" y="0"/>
          <a:chExt cx="0" cy="0"/>
        </a:xfrm>
      </p:grpSpPr>
      <p:sp>
        <p:nvSpPr>
          <p:cNvPr id="35" name="Google Shape;35;p25"/>
          <p:cNvSpPr txBox="1">
            <a:spLocks noGrp="1"/>
          </p:cNvSpPr>
          <p:nvPr>
            <p:ph type="title"/>
          </p:nvPr>
        </p:nvSpPr>
        <p:spPr>
          <a:xfrm>
            <a:off x="448041" y="1156441"/>
            <a:ext cx="8229600" cy="597049"/>
          </a:xfrm>
          <a:prstGeom prst="rect">
            <a:avLst/>
          </a:prstGeom>
          <a:noFill/>
          <a:ln>
            <a:noFill/>
          </a:ln>
        </p:spPr>
        <p:txBody>
          <a:bodyPr spcFirstLastPara="1" wrap="square" lIns="91425" tIns="45700" rIns="91425" bIns="0" anchor="t" anchorCtr="0">
            <a:noAutofit/>
          </a:bodyPr>
          <a:lstStyle>
            <a:lvl1pPr marR="0" lvl="0" algn="ctr" rtl="0">
              <a:spcBef>
                <a:spcPts val="0"/>
              </a:spcBef>
              <a:spcAft>
                <a:spcPts val="0"/>
              </a:spcAft>
              <a:buClr>
                <a:srgbClr val="D37D28"/>
              </a:buClr>
              <a:buSzPts val="3200"/>
              <a:buFont typeface="Arial"/>
              <a:buNone/>
              <a:defRPr sz="3200" b="0" i="0" u="none" strike="noStrike" cap="none">
                <a:solidFill>
                  <a:srgbClr val="D37D2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25"/>
          <p:cNvSpPr txBox="1">
            <a:spLocks noGrp="1"/>
          </p:cNvSpPr>
          <p:nvPr>
            <p:ph type="body" idx="1"/>
          </p:nvPr>
        </p:nvSpPr>
        <p:spPr>
          <a:xfrm>
            <a:off x="612775" y="2388787"/>
            <a:ext cx="8101013" cy="329184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25"/>
          <p:cNvSpPr txBox="1">
            <a:spLocks noGrp="1"/>
          </p:cNvSpPr>
          <p:nvPr>
            <p:ph type="body" idx="2"/>
          </p:nvPr>
        </p:nvSpPr>
        <p:spPr>
          <a:xfrm>
            <a:off x="516477" y="1903413"/>
            <a:ext cx="8153400" cy="4524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20"/>
              </a:spcBef>
              <a:spcAft>
                <a:spcPts val="0"/>
              </a:spcAft>
              <a:buClr>
                <a:srgbClr val="D37D28"/>
              </a:buClr>
              <a:buSzPts val="2100"/>
              <a:buFont typeface="Arial"/>
              <a:buNone/>
              <a:defRPr sz="2100" b="1" i="0" u="none" strike="noStrike" cap="none">
                <a:solidFill>
                  <a:srgbClr val="D37D2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36298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1FB2D7-779C-884B-BE59-54B032B586AD}"/>
              </a:ext>
            </a:extLst>
          </p:cNvPr>
          <p:cNvSpPr>
            <a:spLocks noGrp="1"/>
          </p:cNvSpPr>
          <p:nvPr>
            <p:ph type="sldNum" sz="quarter" idx="12"/>
          </p:nvPr>
        </p:nvSpPr>
        <p:spPr>
          <a:xfrm>
            <a:off x="6620241" y="6354878"/>
            <a:ext cx="2057400" cy="365760"/>
          </a:xfrm>
        </p:spPr>
        <p:txBody>
          <a:bodyPr/>
          <a:lstStyle/>
          <a:p>
            <a:fld id="{BDEEF924-A21A-1747-AF33-4CAAD1C1A7D7}" type="slidenum">
              <a:rPr lang="en-US" smtClean="0"/>
              <a:t>‹#›</a:t>
            </a:fld>
            <a:endParaRPr lang="en-US"/>
          </a:p>
        </p:txBody>
      </p:sp>
      <p:sp>
        <p:nvSpPr>
          <p:cNvPr id="7" name="Title 1">
            <a:extLst>
              <a:ext uri="{FF2B5EF4-FFF2-40B4-BE49-F238E27FC236}">
                <a16:creationId xmlns:a16="http://schemas.microsoft.com/office/drawing/2014/main" id="{AD3E144E-D717-4B40-A5AF-6C7680FD38CE}"/>
              </a:ext>
            </a:extLst>
          </p:cNvPr>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8" name="Text Placeholder 7">
            <a:extLst>
              <a:ext uri="{FF2B5EF4-FFF2-40B4-BE49-F238E27FC236}">
                <a16:creationId xmlns:a16="http://schemas.microsoft.com/office/drawing/2014/main" id="{627AE276-DBF8-D74A-BD9F-543B34008A99}"/>
              </a:ext>
            </a:extLst>
          </p:cNvPr>
          <p:cNvSpPr>
            <a:spLocks noGrp="1"/>
          </p:cNvSpPr>
          <p:nvPr>
            <p:ph type="body" sz="quarter" idx="10"/>
          </p:nvPr>
        </p:nvSpPr>
        <p:spPr>
          <a:xfrm>
            <a:off x="448041" y="2067466"/>
            <a:ext cx="8229600" cy="420624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3450080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76DB1A-E78C-1940-A843-993B01365783}"/>
              </a:ext>
            </a:extLst>
          </p:cNvPr>
          <p:cNvSpPr>
            <a:spLocks noGrp="1"/>
          </p:cNvSpPr>
          <p:nvPr>
            <p:ph type="sldNum" sz="quarter" idx="10"/>
          </p:nvPr>
        </p:nvSpPr>
        <p:spPr>
          <a:xfrm>
            <a:off x="6624376" y="6356350"/>
            <a:ext cx="2057400" cy="365125"/>
          </a:xfrm>
        </p:spPr>
        <p:txBody>
          <a:bodyPr/>
          <a:lstStyle/>
          <a:p>
            <a:fld id="{BDEEF924-A21A-1747-AF33-4CAAD1C1A7D7}" type="slidenum">
              <a:rPr lang="en-US" smtClean="0"/>
              <a:pPr/>
              <a:t>‹#›</a:t>
            </a:fld>
            <a:endParaRPr lang="en-US"/>
          </a:p>
        </p:txBody>
      </p:sp>
      <p:sp>
        <p:nvSpPr>
          <p:cNvPr id="4" name="Title 1">
            <a:extLst>
              <a:ext uri="{FF2B5EF4-FFF2-40B4-BE49-F238E27FC236}">
                <a16:creationId xmlns:a16="http://schemas.microsoft.com/office/drawing/2014/main" id="{CA2052D3-5AD2-6840-80BC-760A0032B380}"/>
              </a:ext>
            </a:extLst>
          </p:cNvPr>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5" name="Text Placeholder 7">
            <a:extLst>
              <a:ext uri="{FF2B5EF4-FFF2-40B4-BE49-F238E27FC236}">
                <a16:creationId xmlns:a16="http://schemas.microsoft.com/office/drawing/2014/main" id="{1D10EA05-3B1D-4245-8C56-35CE5C067B7B}"/>
              </a:ext>
            </a:extLst>
          </p:cNvPr>
          <p:cNvSpPr>
            <a:spLocks noGrp="1"/>
          </p:cNvSpPr>
          <p:nvPr>
            <p:ph type="body" sz="quarter" idx="11"/>
          </p:nvPr>
        </p:nvSpPr>
        <p:spPr>
          <a:xfrm>
            <a:off x="448041" y="2067466"/>
            <a:ext cx="8229600" cy="4206240"/>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2532891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3CB34B-2252-3148-B3C4-DB0FE6226C87}"/>
              </a:ext>
            </a:extLst>
          </p:cNvPr>
          <p:cNvSpPr>
            <a:spLocks noGrp="1"/>
          </p:cNvSpPr>
          <p:nvPr>
            <p:ph type="sldNum" sz="quarter" idx="12"/>
          </p:nvPr>
        </p:nvSpPr>
        <p:spPr>
          <a:xfrm>
            <a:off x="6620241" y="6354876"/>
            <a:ext cx="2057400" cy="365125"/>
          </a:xfrm>
        </p:spPr>
        <p:txBody>
          <a:bodyPr/>
          <a:lstStyle/>
          <a:p>
            <a:fld id="{BDEEF924-A21A-1747-AF33-4CAAD1C1A7D7}" type="slidenum">
              <a:rPr lang="en-US" smtClean="0"/>
              <a:t>‹#›</a:t>
            </a:fld>
            <a:endParaRPr lang="en-US"/>
          </a:p>
        </p:txBody>
      </p:sp>
      <p:sp>
        <p:nvSpPr>
          <p:cNvPr id="6" name="Title 1">
            <a:extLst>
              <a:ext uri="{FF2B5EF4-FFF2-40B4-BE49-F238E27FC236}">
                <a16:creationId xmlns:a16="http://schemas.microsoft.com/office/drawing/2014/main" id="{E77A5801-5176-B94F-92C2-C55CE960D449}"/>
              </a:ext>
            </a:extLst>
          </p:cNvPr>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7" name="Text Placeholder 7">
            <a:extLst>
              <a:ext uri="{FF2B5EF4-FFF2-40B4-BE49-F238E27FC236}">
                <a16:creationId xmlns:a16="http://schemas.microsoft.com/office/drawing/2014/main" id="{EF02C0C9-7D39-D14C-BB56-1D1E3E9F0839}"/>
              </a:ext>
            </a:extLst>
          </p:cNvPr>
          <p:cNvSpPr>
            <a:spLocks noGrp="1"/>
          </p:cNvSpPr>
          <p:nvPr>
            <p:ph type="body" sz="quarter" idx="10"/>
          </p:nvPr>
        </p:nvSpPr>
        <p:spPr>
          <a:xfrm>
            <a:off x="448041" y="2421652"/>
            <a:ext cx="8229600" cy="3852054"/>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
        <p:nvSpPr>
          <p:cNvPr id="8" name="Title 1">
            <a:extLst>
              <a:ext uri="{FF2B5EF4-FFF2-40B4-BE49-F238E27FC236}">
                <a16:creationId xmlns:a16="http://schemas.microsoft.com/office/drawing/2014/main" id="{21F0D6A5-836D-2240-B640-37D8E9E294E9}"/>
              </a:ext>
            </a:extLst>
          </p:cNvPr>
          <p:cNvSpPr txBox="1">
            <a:spLocks/>
          </p:cNvSpPr>
          <p:nvPr userDrawn="1"/>
        </p:nvSpPr>
        <p:spPr bwMode="auto">
          <a:xfrm>
            <a:off x="448041" y="1843924"/>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914400" rtl="0" eaLnBrk="1" latinLnBrk="0" hangingPunct="1">
              <a:lnSpc>
                <a:spcPct val="90000"/>
              </a:lnSpc>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altLang="en-US" sz="2400" i="1" cap="none" baseline="0" err="1"/>
              <a:t>Subheader</a:t>
            </a:r>
            <a:r>
              <a:rPr lang="en-US" altLang="en-US" sz="2400" i="1" cap="none" baseline="0"/>
              <a:t> here</a:t>
            </a:r>
          </a:p>
        </p:txBody>
      </p:sp>
    </p:spTree>
    <p:extLst>
      <p:ext uri="{BB962C8B-B14F-4D97-AF65-F5344CB8AC3E}">
        <p14:creationId xmlns:p14="http://schemas.microsoft.com/office/powerpoint/2010/main" val="2836940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737A7E-E97A-B043-9591-5034CABE6E80}"/>
              </a:ext>
            </a:extLst>
          </p:cNvPr>
          <p:cNvSpPr>
            <a:spLocks noGrp="1"/>
          </p:cNvSpPr>
          <p:nvPr>
            <p:ph type="sldNum" sz="quarter" idx="10"/>
          </p:nvPr>
        </p:nvSpPr>
        <p:spPr>
          <a:xfrm>
            <a:off x="6620241" y="6349067"/>
            <a:ext cx="2057400" cy="365125"/>
          </a:xfrm>
        </p:spPr>
        <p:txBody>
          <a:bodyPr/>
          <a:lstStyle/>
          <a:p>
            <a:fld id="{BDEEF924-A21A-1747-AF33-4CAAD1C1A7D7}" type="slidenum">
              <a:rPr lang="en-US" smtClean="0"/>
              <a:pPr/>
              <a:t>‹#›</a:t>
            </a:fld>
            <a:endParaRPr lang="en-US"/>
          </a:p>
        </p:txBody>
      </p:sp>
      <p:sp>
        <p:nvSpPr>
          <p:cNvPr id="4" name="Title 1">
            <a:extLst>
              <a:ext uri="{FF2B5EF4-FFF2-40B4-BE49-F238E27FC236}">
                <a16:creationId xmlns:a16="http://schemas.microsoft.com/office/drawing/2014/main" id="{31C8C2F3-D63F-AD4D-912B-68D8824BCE69}"/>
              </a:ext>
            </a:extLst>
          </p:cNvPr>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5" name="Text Placeholder 7">
            <a:extLst>
              <a:ext uri="{FF2B5EF4-FFF2-40B4-BE49-F238E27FC236}">
                <a16:creationId xmlns:a16="http://schemas.microsoft.com/office/drawing/2014/main" id="{42BA1EAF-8F72-1F40-936A-4695330D7CE0}"/>
              </a:ext>
            </a:extLst>
          </p:cNvPr>
          <p:cNvSpPr>
            <a:spLocks noGrp="1"/>
          </p:cNvSpPr>
          <p:nvPr>
            <p:ph type="body" sz="quarter" idx="11"/>
          </p:nvPr>
        </p:nvSpPr>
        <p:spPr>
          <a:xfrm>
            <a:off x="448041" y="2421652"/>
            <a:ext cx="8229600" cy="3852054"/>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
        <p:nvSpPr>
          <p:cNvPr id="6" name="Title 1">
            <a:extLst>
              <a:ext uri="{FF2B5EF4-FFF2-40B4-BE49-F238E27FC236}">
                <a16:creationId xmlns:a16="http://schemas.microsoft.com/office/drawing/2014/main" id="{1FE619F1-6503-254B-BE5C-DE31C7FFBC7A}"/>
              </a:ext>
            </a:extLst>
          </p:cNvPr>
          <p:cNvSpPr txBox="1">
            <a:spLocks/>
          </p:cNvSpPr>
          <p:nvPr userDrawn="1"/>
        </p:nvSpPr>
        <p:spPr bwMode="auto">
          <a:xfrm>
            <a:off x="448041" y="1843924"/>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914400" rtl="0" eaLnBrk="1" latinLnBrk="0" hangingPunct="1">
              <a:lnSpc>
                <a:spcPct val="90000"/>
              </a:lnSpc>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altLang="en-US" sz="2400" i="1" cap="none" baseline="0" err="1"/>
              <a:t>Subheader</a:t>
            </a:r>
            <a:r>
              <a:rPr lang="en-US" altLang="en-US" sz="2400" i="1" cap="none" baseline="0"/>
              <a:t> here</a:t>
            </a:r>
          </a:p>
        </p:txBody>
      </p:sp>
    </p:spTree>
    <p:extLst>
      <p:ext uri="{BB962C8B-B14F-4D97-AF65-F5344CB8AC3E}">
        <p14:creationId xmlns:p14="http://schemas.microsoft.com/office/powerpoint/2010/main" val="222161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76DB1A-E78C-1940-A843-993B01365783}"/>
              </a:ext>
            </a:extLst>
          </p:cNvPr>
          <p:cNvSpPr>
            <a:spLocks noGrp="1"/>
          </p:cNvSpPr>
          <p:nvPr>
            <p:ph type="sldNum" sz="quarter" idx="10"/>
          </p:nvPr>
        </p:nvSpPr>
        <p:spPr>
          <a:xfrm>
            <a:off x="6624376" y="6356350"/>
            <a:ext cx="2057400" cy="365125"/>
          </a:xfrm>
        </p:spPr>
        <p:txBody>
          <a:bodyPr/>
          <a:lstStyle/>
          <a:p>
            <a:fld id="{BDEEF924-A21A-1747-AF33-4CAAD1C1A7D7}" type="slidenum">
              <a:rPr lang="en-US" smtClean="0"/>
              <a:pPr/>
              <a:t>‹#›</a:t>
            </a:fld>
            <a:endParaRPr lang="en-US"/>
          </a:p>
        </p:txBody>
      </p:sp>
      <p:sp>
        <p:nvSpPr>
          <p:cNvPr id="4" name="Title 1">
            <a:extLst>
              <a:ext uri="{FF2B5EF4-FFF2-40B4-BE49-F238E27FC236}">
                <a16:creationId xmlns:a16="http://schemas.microsoft.com/office/drawing/2014/main" id="{CA2052D3-5AD2-6840-80BC-760A0032B380}"/>
              </a:ext>
            </a:extLst>
          </p:cNvPr>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5" name="Text Placeholder 7">
            <a:extLst>
              <a:ext uri="{FF2B5EF4-FFF2-40B4-BE49-F238E27FC236}">
                <a16:creationId xmlns:a16="http://schemas.microsoft.com/office/drawing/2014/main" id="{1D10EA05-3B1D-4245-8C56-35CE5C067B7B}"/>
              </a:ext>
            </a:extLst>
          </p:cNvPr>
          <p:cNvSpPr>
            <a:spLocks noGrp="1"/>
          </p:cNvSpPr>
          <p:nvPr>
            <p:ph type="body" sz="quarter" idx="11"/>
          </p:nvPr>
        </p:nvSpPr>
        <p:spPr>
          <a:xfrm>
            <a:off x="448041" y="2067466"/>
            <a:ext cx="8229600" cy="4206240"/>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578155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C5D70B-3C9B-C94F-B6A1-D9DDC6E85283}"/>
              </a:ext>
            </a:extLst>
          </p:cNvPr>
          <p:cNvSpPr>
            <a:spLocks noGrp="1"/>
          </p:cNvSpPr>
          <p:nvPr>
            <p:ph type="sldNum" sz="quarter" idx="12"/>
          </p:nvPr>
        </p:nvSpPr>
        <p:spPr>
          <a:xfrm>
            <a:off x="6624376" y="6346302"/>
            <a:ext cx="2057400" cy="365125"/>
          </a:xfrm>
        </p:spPr>
        <p:txBody>
          <a:bodyPr/>
          <a:lstStyle/>
          <a:p>
            <a:fld id="{BDEEF924-A21A-1747-AF33-4CAAD1C1A7D7}" type="slidenum">
              <a:rPr lang="en-US" smtClean="0"/>
              <a:t>‹#›</a:t>
            </a:fld>
            <a:endParaRPr lang="en-US"/>
          </a:p>
        </p:txBody>
      </p:sp>
      <p:sp>
        <p:nvSpPr>
          <p:cNvPr id="5" name="Title 1">
            <a:extLst>
              <a:ext uri="{FF2B5EF4-FFF2-40B4-BE49-F238E27FC236}">
                <a16:creationId xmlns:a16="http://schemas.microsoft.com/office/drawing/2014/main" id="{5B555B41-3C7A-814E-8FC0-C5D9B285E727}"/>
              </a:ext>
            </a:extLst>
          </p:cNvPr>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6" name="Text Placeholder 7">
            <a:extLst>
              <a:ext uri="{FF2B5EF4-FFF2-40B4-BE49-F238E27FC236}">
                <a16:creationId xmlns:a16="http://schemas.microsoft.com/office/drawing/2014/main" id="{593B73EF-25AB-674F-982A-02DF46B7C3F3}"/>
              </a:ext>
            </a:extLst>
          </p:cNvPr>
          <p:cNvSpPr>
            <a:spLocks noGrp="1"/>
          </p:cNvSpPr>
          <p:nvPr>
            <p:ph type="body" sz="quarter" idx="10"/>
          </p:nvPr>
        </p:nvSpPr>
        <p:spPr>
          <a:xfrm>
            <a:off x="448041" y="2098792"/>
            <a:ext cx="4368800" cy="4121137"/>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a:t>Click to edit Master</a:t>
            </a:r>
          </a:p>
        </p:txBody>
      </p:sp>
      <p:sp>
        <p:nvSpPr>
          <p:cNvPr id="7" name="Picture Placeholder 9">
            <a:extLst>
              <a:ext uri="{FF2B5EF4-FFF2-40B4-BE49-F238E27FC236}">
                <a16:creationId xmlns:a16="http://schemas.microsoft.com/office/drawing/2014/main" id="{07DDCB52-7989-D747-9527-C4CB075F1DD7}"/>
              </a:ext>
            </a:extLst>
          </p:cNvPr>
          <p:cNvSpPr>
            <a:spLocks noGrp="1"/>
          </p:cNvSpPr>
          <p:nvPr>
            <p:ph type="pic" sz="quarter" idx="11"/>
          </p:nvPr>
        </p:nvSpPr>
        <p:spPr>
          <a:xfrm>
            <a:off x="5332779" y="2098792"/>
            <a:ext cx="3344862" cy="4121137"/>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817617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1FB2D7-779C-884B-BE59-54B032B586AD}"/>
              </a:ext>
            </a:extLst>
          </p:cNvPr>
          <p:cNvSpPr>
            <a:spLocks noGrp="1"/>
          </p:cNvSpPr>
          <p:nvPr>
            <p:ph type="sldNum" sz="quarter" idx="12"/>
          </p:nvPr>
        </p:nvSpPr>
        <p:spPr>
          <a:xfrm>
            <a:off x="6620241" y="6354878"/>
            <a:ext cx="2057400" cy="365760"/>
          </a:xfrm>
        </p:spPr>
        <p:txBody>
          <a:bodyPr/>
          <a:lstStyle/>
          <a:p>
            <a:fld id="{BDEEF924-A21A-1747-AF33-4CAAD1C1A7D7}" type="slidenum">
              <a:rPr lang="en-US" smtClean="0"/>
              <a:t>‹#›</a:t>
            </a:fld>
            <a:endParaRPr lang="en-US"/>
          </a:p>
        </p:txBody>
      </p:sp>
      <p:sp>
        <p:nvSpPr>
          <p:cNvPr id="7" name="Title 1">
            <a:extLst>
              <a:ext uri="{FF2B5EF4-FFF2-40B4-BE49-F238E27FC236}">
                <a16:creationId xmlns:a16="http://schemas.microsoft.com/office/drawing/2014/main" id="{AD3E144E-D717-4B40-A5AF-6C7680FD38CE}"/>
              </a:ext>
            </a:extLst>
          </p:cNvPr>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8" name="Text Placeholder 7">
            <a:extLst>
              <a:ext uri="{FF2B5EF4-FFF2-40B4-BE49-F238E27FC236}">
                <a16:creationId xmlns:a16="http://schemas.microsoft.com/office/drawing/2014/main" id="{627AE276-DBF8-D74A-BD9F-543B34008A99}"/>
              </a:ext>
            </a:extLst>
          </p:cNvPr>
          <p:cNvSpPr>
            <a:spLocks noGrp="1"/>
          </p:cNvSpPr>
          <p:nvPr>
            <p:ph type="body" sz="quarter" idx="10"/>
          </p:nvPr>
        </p:nvSpPr>
        <p:spPr>
          <a:xfrm>
            <a:off x="448041" y="2067466"/>
            <a:ext cx="8229600" cy="420624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3604299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76DB1A-E78C-1940-A843-993B01365783}"/>
              </a:ext>
            </a:extLst>
          </p:cNvPr>
          <p:cNvSpPr>
            <a:spLocks noGrp="1"/>
          </p:cNvSpPr>
          <p:nvPr>
            <p:ph type="sldNum" sz="quarter" idx="10"/>
          </p:nvPr>
        </p:nvSpPr>
        <p:spPr>
          <a:xfrm>
            <a:off x="6624376" y="6356350"/>
            <a:ext cx="2057400" cy="365125"/>
          </a:xfrm>
        </p:spPr>
        <p:txBody>
          <a:bodyPr/>
          <a:lstStyle/>
          <a:p>
            <a:fld id="{BDEEF924-A21A-1747-AF33-4CAAD1C1A7D7}" type="slidenum">
              <a:rPr lang="en-US" smtClean="0"/>
              <a:pPr/>
              <a:t>‹#›</a:t>
            </a:fld>
            <a:endParaRPr lang="en-US"/>
          </a:p>
        </p:txBody>
      </p:sp>
      <p:sp>
        <p:nvSpPr>
          <p:cNvPr id="4" name="Title 1">
            <a:extLst>
              <a:ext uri="{FF2B5EF4-FFF2-40B4-BE49-F238E27FC236}">
                <a16:creationId xmlns:a16="http://schemas.microsoft.com/office/drawing/2014/main" id="{CA2052D3-5AD2-6840-80BC-760A0032B380}"/>
              </a:ext>
            </a:extLst>
          </p:cNvPr>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5" name="Text Placeholder 7">
            <a:extLst>
              <a:ext uri="{FF2B5EF4-FFF2-40B4-BE49-F238E27FC236}">
                <a16:creationId xmlns:a16="http://schemas.microsoft.com/office/drawing/2014/main" id="{1D10EA05-3B1D-4245-8C56-35CE5C067B7B}"/>
              </a:ext>
            </a:extLst>
          </p:cNvPr>
          <p:cNvSpPr>
            <a:spLocks noGrp="1"/>
          </p:cNvSpPr>
          <p:nvPr>
            <p:ph type="body" sz="quarter" idx="11"/>
          </p:nvPr>
        </p:nvSpPr>
        <p:spPr>
          <a:xfrm>
            <a:off x="448041" y="2067466"/>
            <a:ext cx="8229600" cy="4206240"/>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4096066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3CB34B-2252-3148-B3C4-DB0FE6226C87}"/>
              </a:ext>
            </a:extLst>
          </p:cNvPr>
          <p:cNvSpPr>
            <a:spLocks noGrp="1"/>
          </p:cNvSpPr>
          <p:nvPr>
            <p:ph type="sldNum" sz="quarter" idx="12"/>
          </p:nvPr>
        </p:nvSpPr>
        <p:spPr>
          <a:xfrm>
            <a:off x="6620241" y="6354876"/>
            <a:ext cx="2057400" cy="365125"/>
          </a:xfrm>
        </p:spPr>
        <p:txBody>
          <a:bodyPr/>
          <a:lstStyle/>
          <a:p>
            <a:fld id="{BDEEF924-A21A-1747-AF33-4CAAD1C1A7D7}" type="slidenum">
              <a:rPr lang="en-US" smtClean="0"/>
              <a:t>‹#›</a:t>
            </a:fld>
            <a:endParaRPr lang="en-US"/>
          </a:p>
        </p:txBody>
      </p:sp>
      <p:sp>
        <p:nvSpPr>
          <p:cNvPr id="6" name="Title 1">
            <a:extLst>
              <a:ext uri="{FF2B5EF4-FFF2-40B4-BE49-F238E27FC236}">
                <a16:creationId xmlns:a16="http://schemas.microsoft.com/office/drawing/2014/main" id="{E77A5801-5176-B94F-92C2-C55CE960D449}"/>
              </a:ext>
            </a:extLst>
          </p:cNvPr>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7" name="Text Placeholder 7">
            <a:extLst>
              <a:ext uri="{FF2B5EF4-FFF2-40B4-BE49-F238E27FC236}">
                <a16:creationId xmlns:a16="http://schemas.microsoft.com/office/drawing/2014/main" id="{EF02C0C9-7D39-D14C-BB56-1D1E3E9F0839}"/>
              </a:ext>
            </a:extLst>
          </p:cNvPr>
          <p:cNvSpPr>
            <a:spLocks noGrp="1"/>
          </p:cNvSpPr>
          <p:nvPr>
            <p:ph type="body" sz="quarter" idx="10"/>
          </p:nvPr>
        </p:nvSpPr>
        <p:spPr>
          <a:xfrm>
            <a:off x="448041" y="2421652"/>
            <a:ext cx="8229600" cy="3852054"/>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
        <p:nvSpPr>
          <p:cNvPr id="8" name="Title 1">
            <a:extLst>
              <a:ext uri="{FF2B5EF4-FFF2-40B4-BE49-F238E27FC236}">
                <a16:creationId xmlns:a16="http://schemas.microsoft.com/office/drawing/2014/main" id="{21F0D6A5-836D-2240-B640-37D8E9E294E9}"/>
              </a:ext>
            </a:extLst>
          </p:cNvPr>
          <p:cNvSpPr txBox="1">
            <a:spLocks/>
          </p:cNvSpPr>
          <p:nvPr userDrawn="1"/>
        </p:nvSpPr>
        <p:spPr bwMode="auto">
          <a:xfrm>
            <a:off x="448041" y="1843924"/>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914400" rtl="0" eaLnBrk="1" latinLnBrk="0" hangingPunct="1">
              <a:lnSpc>
                <a:spcPct val="90000"/>
              </a:lnSpc>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altLang="en-US" sz="2400" i="1" cap="none" baseline="0" err="1"/>
              <a:t>Subheader</a:t>
            </a:r>
            <a:r>
              <a:rPr lang="en-US" altLang="en-US" sz="2400" i="1" cap="none" baseline="0"/>
              <a:t> here</a:t>
            </a:r>
          </a:p>
        </p:txBody>
      </p:sp>
    </p:spTree>
    <p:extLst>
      <p:ext uri="{BB962C8B-B14F-4D97-AF65-F5344CB8AC3E}">
        <p14:creationId xmlns:p14="http://schemas.microsoft.com/office/powerpoint/2010/main" val="2556642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737A7E-E97A-B043-9591-5034CABE6E80}"/>
              </a:ext>
            </a:extLst>
          </p:cNvPr>
          <p:cNvSpPr>
            <a:spLocks noGrp="1"/>
          </p:cNvSpPr>
          <p:nvPr>
            <p:ph type="sldNum" sz="quarter" idx="10"/>
          </p:nvPr>
        </p:nvSpPr>
        <p:spPr>
          <a:xfrm>
            <a:off x="6620241" y="6349067"/>
            <a:ext cx="2057400" cy="365125"/>
          </a:xfrm>
        </p:spPr>
        <p:txBody>
          <a:bodyPr/>
          <a:lstStyle/>
          <a:p>
            <a:fld id="{BDEEF924-A21A-1747-AF33-4CAAD1C1A7D7}" type="slidenum">
              <a:rPr lang="en-US" smtClean="0"/>
              <a:pPr/>
              <a:t>‹#›</a:t>
            </a:fld>
            <a:endParaRPr lang="en-US"/>
          </a:p>
        </p:txBody>
      </p:sp>
      <p:sp>
        <p:nvSpPr>
          <p:cNvPr id="4" name="Title 1">
            <a:extLst>
              <a:ext uri="{FF2B5EF4-FFF2-40B4-BE49-F238E27FC236}">
                <a16:creationId xmlns:a16="http://schemas.microsoft.com/office/drawing/2014/main" id="{31C8C2F3-D63F-AD4D-912B-68D8824BCE69}"/>
              </a:ext>
            </a:extLst>
          </p:cNvPr>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5" name="Text Placeholder 7">
            <a:extLst>
              <a:ext uri="{FF2B5EF4-FFF2-40B4-BE49-F238E27FC236}">
                <a16:creationId xmlns:a16="http://schemas.microsoft.com/office/drawing/2014/main" id="{42BA1EAF-8F72-1F40-936A-4695330D7CE0}"/>
              </a:ext>
            </a:extLst>
          </p:cNvPr>
          <p:cNvSpPr>
            <a:spLocks noGrp="1"/>
          </p:cNvSpPr>
          <p:nvPr>
            <p:ph type="body" sz="quarter" idx="11"/>
          </p:nvPr>
        </p:nvSpPr>
        <p:spPr>
          <a:xfrm>
            <a:off x="448041" y="2421652"/>
            <a:ext cx="8229600" cy="3852054"/>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
        <p:nvSpPr>
          <p:cNvPr id="6" name="Title 1">
            <a:extLst>
              <a:ext uri="{FF2B5EF4-FFF2-40B4-BE49-F238E27FC236}">
                <a16:creationId xmlns:a16="http://schemas.microsoft.com/office/drawing/2014/main" id="{1FE619F1-6503-254B-BE5C-DE31C7FFBC7A}"/>
              </a:ext>
            </a:extLst>
          </p:cNvPr>
          <p:cNvSpPr txBox="1">
            <a:spLocks/>
          </p:cNvSpPr>
          <p:nvPr userDrawn="1"/>
        </p:nvSpPr>
        <p:spPr bwMode="auto">
          <a:xfrm>
            <a:off x="448041" y="1843924"/>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914400" rtl="0" eaLnBrk="1" latinLnBrk="0" hangingPunct="1">
              <a:lnSpc>
                <a:spcPct val="90000"/>
              </a:lnSpc>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altLang="en-US" sz="2400" i="1" cap="none" baseline="0" err="1"/>
              <a:t>Subheader</a:t>
            </a:r>
            <a:r>
              <a:rPr lang="en-US" altLang="en-US" sz="2400" i="1" cap="none" baseline="0"/>
              <a:t> here</a:t>
            </a:r>
          </a:p>
        </p:txBody>
      </p:sp>
    </p:spTree>
    <p:extLst>
      <p:ext uri="{BB962C8B-B14F-4D97-AF65-F5344CB8AC3E}">
        <p14:creationId xmlns:p14="http://schemas.microsoft.com/office/powerpoint/2010/main" val="146506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C5D70B-3C9B-C94F-B6A1-D9DDC6E85283}"/>
              </a:ext>
            </a:extLst>
          </p:cNvPr>
          <p:cNvSpPr>
            <a:spLocks noGrp="1"/>
          </p:cNvSpPr>
          <p:nvPr>
            <p:ph type="sldNum" sz="quarter" idx="12"/>
          </p:nvPr>
        </p:nvSpPr>
        <p:spPr>
          <a:xfrm>
            <a:off x="6624376" y="6346302"/>
            <a:ext cx="2057400" cy="365125"/>
          </a:xfrm>
        </p:spPr>
        <p:txBody>
          <a:bodyPr/>
          <a:lstStyle/>
          <a:p>
            <a:fld id="{BDEEF924-A21A-1747-AF33-4CAAD1C1A7D7}" type="slidenum">
              <a:rPr lang="en-US" smtClean="0"/>
              <a:t>‹#›</a:t>
            </a:fld>
            <a:endParaRPr lang="en-US"/>
          </a:p>
        </p:txBody>
      </p:sp>
      <p:sp>
        <p:nvSpPr>
          <p:cNvPr id="5" name="Title 1">
            <a:extLst>
              <a:ext uri="{FF2B5EF4-FFF2-40B4-BE49-F238E27FC236}">
                <a16:creationId xmlns:a16="http://schemas.microsoft.com/office/drawing/2014/main" id="{5B555B41-3C7A-814E-8FC0-C5D9B285E727}"/>
              </a:ext>
            </a:extLst>
          </p:cNvPr>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6" name="Text Placeholder 7">
            <a:extLst>
              <a:ext uri="{FF2B5EF4-FFF2-40B4-BE49-F238E27FC236}">
                <a16:creationId xmlns:a16="http://schemas.microsoft.com/office/drawing/2014/main" id="{593B73EF-25AB-674F-982A-02DF46B7C3F3}"/>
              </a:ext>
            </a:extLst>
          </p:cNvPr>
          <p:cNvSpPr>
            <a:spLocks noGrp="1"/>
          </p:cNvSpPr>
          <p:nvPr>
            <p:ph type="body" sz="quarter" idx="10"/>
          </p:nvPr>
        </p:nvSpPr>
        <p:spPr>
          <a:xfrm>
            <a:off x="448041" y="2098792"/>
            <a:ext cx="4368800" cy="4121137"/>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a:t>Click to edit Master</a:t>
            </a:r>
          </a:p>
        </p:txBody>
      </p:sp>
      <p:sp>
        <p:nvSpPr>
          <p:cNvPr id="7" name="Picture Placeholder 9">
            <a:extLst>
              <a:ext uri="{FF2B5EF4-FFF2-40B4-BE49-F238E27FC236}">
                <a16:creationId xmlns:a16="http://schemas.microsoft.com/office/drawing/2014/main" id="{07DDCB52-7989-D747-9527-C4CB075F1DD7}"/>
              </a:ext>
            </a:extLst>
          </p:cNvPr>
          <p:cNvSpPr>
            <a:spLocks noGrp="1"/>
          </p:cNvSpPr>
          <p:nvPr>
            <p:ph type="pic" sz="quarter" idx="11"/>
          </p:nvPr>
        </p:nvSpPr>
        <p:spPr>
          <a:xfrm>
            <a:off x="5332779" y="2098792"/>
            <a:ext cx="3344862" cy="4121137"/>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323406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1FB2D7-779C-884B-BE59-54B032B586AD}"/>
              </a:ext>
            </a:extLst>
          </p:cNvPr>
          <p:cNvSpPr>
            <a:spLocks noGrp="1"/>
          </p:cNvSpPr>
          <p:nvPr>
            <p:ph type="sldNum" sz="quarter" idx="12"/>
          </p:nvPr>
        </p:nvSpPr>
        <p:spPr>
          <a:xfrm>
            <a:off x="6620241" y="6354878"/>
            <a:ext cx="2057400" cy="365760"/>
          </a:xfrm>
        </p:spPr>
        <p:txBody>
          <a:bodyPr/>
          <a:lstStyle/>
          <a:p>
            <a:fld id="{BDEEF924-A21A-1747-AF33-4CAAD1C1A7D7}" type="slidenum">
              <a:rPr lang="en-US" smtClean="0"/>
              <a:t>‹#›</a:t>
            </a:fld>
            <a:endParaRPr lang="en-US"/>
          </a:p>
        </p:txBody>
      </p:sp>
      <p:sp>
        <p:nvSpPr>
          <p:cNvPr id="7" name="Title 1">
            <a:extLst>
              <a:ext uri="{FF2B5EF4-FFF2-40B4-BE49-F238E27FC236}">
                <a16:creationId xmlns:a16="http://schemas.microsoft.com/office/drawing/2014/main" id="{AD3E144E-D717-4B40-A5AF-6C7680FD38CE}"/>
              </a:ext>
            </a:extLst>
          </p:cNvPr>
          <p:cNvSpPr>
            <a:spLocks noGrp="1"/>
          </p:cNvSpPr>
          <p:nvPr>
            <p:ph type="title" hasCustomPrompt="1"/>
          </p:nvPr>
        </p:nvSpPr>
        <p:spPr bwMode="auto">
          <a:xfrm>
            <a:off x="448041" y="1156443"/>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8" name="Text Placeholder 7">
            <a:extLst>
              <a:ext uri="{FF2B5EF4-FFF2-40B4-BE49-F238E27FC236}">
                <a16:creationId xmlns:a16="http://schemas.microsoft.com/office/drawing/2014/main" id="{627AE276-DBF8-D74A-BD9F-543B34008A99}"/>
              </a:ext>
            </a:extLst>
          </p:cNvPr>
          <p:cNvSpPr>
            <a:spLocks noGrp="1"/>
          </p:cNvSpPr>
          <p:nvPr>
            <p:ph type="body" sz="quarter" idx="10"/>
          </p:nvPr>
        </p:nvSpPr>
        <p:spPr>
          <a:xfrm>
            <a:off x="448041" y="2067466"/>
            <a:ext cx="8229600" cy="420624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1882462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76DB1A-E78C-1940-A843-993B01365783}"/>
              </a:ext>
            </a:extLst>
          </p:cNvPr>
          <p:cNvSpPr>
            <a:spLocks noGrp="1"/>
          </p:cNvSpPr>
          <p:nvPr>
            <p:ph type="sldNum" sz="quarter" idx="10"/>
          </p:nvPr>
        </p:nvSpPr>
        <p:spPr>
          <a:xfrm>
            <a:off x="6624376" y="6356352"/>
            <a:ext cx="2057400" cy="365125"/>
          </a:xfrm>
        </p:spPr>
        <p:txBody>
          <a:bodyPr/>
          <a:lstStyle/>
          <a:p>
            <a:fld id="{BDEEF924-A21A-1747-AF33-4CAAD1C1A7D7}" type="slidenum">
              <a:rPr lang="en-US" smtClean="0"/>
              <a:pPr/>
              <a:t>‹#›</a:t>
            </a:fld>
            <a:endParaRPr lang="en-US"/>
          </a:p>
        </p:txBody>
      </p:sp>
      <p:sp>
        <p:nvSpPr>
          <p:cNvPr id="4" name="Title 1">
            <a:extLst>
              <a:ext uri="{FF2B5EF4-FFF2-40B4-BE49-F238E27FC236}">
                <a16:creationId xmlns:a16="http://schemas.microsoft.com/office/drawing/2014/main" id="{CA2052D3-5AD2-6840-80BC-760A0032B380}"/>
              </a:ext>
            </a:extLst>
          </p:cNvPr>
          <p:cNvSpPr>
            <a:spLocks noGrp="1"/>
          </p:cNvSpPr>
          <p:nvPr>
            <p:ph type="title" hasCustomPrompt="1"/>
          </p:nvPr>
        </p:nvSpPr>
        <p:spPr bwMode="auto">
          <a:xfrm>
            <a:off x="448041" y="1156443"/>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5" name="Text Placeholder 7">
            <a:extLst>
              <a:ext uri="{FF2B5EF4-FFF2-40B4-BE49-F238E27FC236}">
                <a16:creationId xmlns:a16="http://schemas.microsoft.com/office/drawing/2014/main" id="{1D10EA05-3B1D-4245-8C56-35CE5C067B7B}"/>
              </a:ext>
            </a:extLst>
          </p:cNvPr>
          <p:cNvSpPr>
            <a:spLocks noGrp="1"/>
          </p:cNvSpPr>
          <p:nvPr>
            <p:ph type="body" sz="quarter" idx="11"/>
          </p:nvPr>
        </p:nvSpPr>
        <p:spPr>
          <a:xfrm>
            <a:off x="448041" y="2067466"/>
            <a:ext cx="8229600" cy="4206240"/>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591503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3CB34B-2252-3148-B3C4-DB0FE6226C87}"/>
              </a:ext>
            </a:extLst>
          </p:cNvPr>
          <p:cNvSpPr>
            <a:spLocks noGrp="1"/>
          </p:cNvSpPr>
          <p:nvPr>
            <p:ph type="sldNum" sz="quarter" idx="12"/>
          </p:nvPr>
        </p:nvSpPr>
        <p:spPr>
          <a:xfrm>
            <a:off x="6620241" y="6354878"/>
            <a:ext cx="2057400" cy="365125"/>
          </a:xfrm>
        </p:spPr>
        <p:txBody>
          <a:bodyPr/>
          <a:lstStyle/>
          <a:p>
            <a:fld id="{BDEEF924-A21A-1747-AF33-4CAAD1C1A7D7}" type="slidenum">
              <a:rPr lang="en-US" smtClean="0"/>
              <a:t>‹#›</a:t>
            </a:fld>
            <a:endParaRPr lang="en-US"/>
          </a:p>
        </p:txBody>
      </p:sp>
      <p:sp>
        <p:nvSpPr>
          <p:cNvPr id="6" name="Title 1">
            <a:extLst>
              <a:ext uri="{FF2B5EF4-FFF2-40B4-BE49-F238E27FC236}">
                <a16:creationId xmlns:a16="http://schemas.microsoft.com/office/drawing/2014/main" id="{E77A5801-5176-B94F-92C2-C55CE960D449}"/>
              </a:ext>
            </a:extLst>
          </p:cNvPr>
          <p:cNvSpPr>
            <a:spLocks noGrp="1"/>
          </p:cNvSpPr>
          <p:nvPr>
            <p:ph type="title" hasCustomPrompt="1"/>
          </p:nvPr>
        </p:nvSpPr>
        <p:spPr bwMode="auto">
          <a:xfrm>
            <a:off x="448041" y="1156443"/>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7" name="Text Placeholder 7">
            <a:extLst>
              <a:ext uri="{FF2B5EF4-FFF2-40B4-BE49-F238E27FC236}">
                <a16:creationId xmlns:a16="http://schemas.microsoft.com/office/drawing/2014/main" id="{EF02C0C9-7D39-D14C-BB56-1D1E3E9F0839}"/>
              </a:ext>
            </a:extLst>
          </p:cNvPr>
          <p:cNvSpPr>
            <a:spLocks noGrp="1"/>
          </p:cNvSpPr>
          <p:nvPr>
            <p:ph type="body" sz="quarter" idx="10"/>
          </p:nvPr>
        </p:nvSpPr>
        <p:spPr>
          <a:xfrm>
            <a:off x="448041" y="2421652"/>
            <a:ext cx="8229600" cy="3852054"/>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
        <p:nvSpPr>
          <p:cNvPr id="8" name="Title 1">
            <a:extLst>
              <a:ext uri="{FF2B5EF4-FFF2-40B4-BE49-F238E27FC236}">
                <a16:creationId xmlns:a16="http://schemas.microsoft.com/office/drawing/2014/main" id="{21F0D6A5-836D-2240-B640-37D8E9E294E9}"/>
              </a:ext>
            </a:extLst>
          </p:cNvPr>
          <p:cNvSpPr txBox="1">
            <a:spLocks/>
          </p:cNvSpPr>
          <p:nvPr userDrawn="1"/>
        </p:nvSpPr>
        <p:spPr bwMode="auto">
          <a:xfrm>
            <a:off x="448041" y="1843926"/>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914400" rtl="0" eaLnBrk="1" latinLnBrk="0" hangingPunct="1">
              <a:lnSpc>
                <a:spcPct val="90000"/>
              </a:lnSpc>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altLang="en-US" sz="2400" i="1" cap="none" baseline="0" err="1"/>
              <a:t>Subheader</a:t>
            </a:r>
            <a:r>
              <a:rPr lang="en-US" altLang="en-US" sz="2400" i="1" cap="none" baseline="0"/>
              <a:t> here</a:t>
            </a:r>
          </a:p>
        </p:txBody>
      </p:sp>
    </p:spTree>
    <p:extLst>
      <p:ext uri="{BB962C8B-B14F-4D97-AF65-F5344CB8AC3E}">
        <p14:creationId xmlns:p14="http://schemas.microsoft.com/office/powerpoint/2010/main" val="534686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737A7E-E97A-B043-9591-5034CABE6E80}"/>
              </a:ext>
            </a:extLst>
          </p:cNvPr>
          <p:cNvSpPr>
            <a:spLocks noGrp="1"/>
          </p:cNvSpPr>
          <p:nvPr>
            <p:ph type="sldNum" sz="quarter" idx="10"/>
          </p:nvPr>
        </p:nvSpPr>
        <p:spPr>
          <a:xfrm>
            <a:off x="6620241" y="6349069"/>
            <a:ext cx="2057400" cy="365125"/>
          </a:xfrm>
        </p:spPr>
        <p:txBody>
          <a:bodyPr/>
          <a:lstStyle/>
          <a:p>
            <a:fld id="{BDEEF924-A21A-1747-AF33-4CAAD1C1A7D7}" type="slidenum">
              <a:rPr lang="en-US" smtClean="0"/>
              <a:pPr/>
              <a:t>‹#›</a:t>
            </a:fld>
            <a:endParaRPr lang="en-US"/>
          </a:p>
        </p:txBody>
      </p:sp>
      <p:sp>
        <p:nvSpPr>
          <p:cNvPr id="4" name="Title 1">
            <a:extLst>
              <a:ext uri="{FF2B5EF4-FFF2-40B4-BE49-F238E27FC236}">
                <a16:creationId xmlns:a16="http://schemas.microsoft.com/office/drawing/2014/main" id="{31C8C2F3-D63F-AD4D-912B-68D8824BCE69}"/>
              </a:ext>
            </a:extLst>
          </p:cNvPr>
          <p:cNvSpPr>
            <a:spLocks noGrp="1"/>
          </p:cNvSpPr>
          <p:nvPr>
            <p:ph type="title" hasCustomPrompt="1"/>
          </p:nvPr>
        </p:nvSpPr>
        <p:spPr bwMode="auto">
          <a:xfrm>
            <a:off x="448041" y="1156443"/>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5" name="Text Placeholder 7">
            <a:extLst>
              <a:ext uri="{FF2B5EF4-FFF2-40B4-BE49-F238E27FC236}">
                <a16:creationId xmlns:a16="http://schemas.microsoft.com/office/drawing/2014/main" id="{42BA1EAF-8F72-1F40-936A-4695330D7CE0}"/>
              </a:ext>
            </a:extLst>
          </p:cNvPr>
          <p:cNvSpPr>
            <a:spLocks noGrp="1"/>
          </p:cNvSpPr>
          <p:nvPr>
            <p:ph type="body" sz="quarter" idx="11"/>
          </p:nvPr>
        </p:nvSpPr>
        <p:spPr>
          <a:xfrm>
            <a:off x="448041" y="2421652"/>
            <a:ext cx="8229600" cy="3852054"/>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
        <p:nvSpPr>
          <p:cNvPr id="6" name="Title 1">
            <a:extLst>
              <a:ext uri="{FF2B5EF4-FFF2-40B4-BE49-F238E27FC236}">
                <a16:creationId xmlns:a16="http://schemas.microsoft.com/office/drawing/2014/main" id="{1FE619F1-6503-254B-BE5C-DE31C7FFBC7A}"/>
              </a:ext>
            </a:extLst>
          </p:cNvPr>
          <p:cNvSpPr txBox="1">
            <a:spLocks/>
          </p:cNvSpPr>
          <p:nvPr userDrawn="1"/>
        </p:nvSpPr>
        <p:spPr bwMode="auto">
          <a:xfrm>
            <a:off x="448041" y="1843926"/>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914400" rtl="0" eaLnBrk="1" latinLnBrk="0" hangingPunct="1">
              <a:lnSpc>
                <a:spcPct val="90000"/>
              </a:lnSpc>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altLang="en-US" sz="2400" i="1" cap="none" baseline="0" err="1"/>
              <a:t>Subheader</a:t>
            </a:r>
            <a:r>
              <a:rPr lang="en-US" altLang="en-US" sz="2400" i="1" cap="none" baseline="0"/>
              <a:t> here</a:t>
            </a:r>
          </a:p>
        </p:txBody>
      </p:sp>
    </p:spTree>
    <p:extLst>
      <p:ext uri="{BB962C8B-B14F-4D97-AF65-F5344CB8AC3E}">
        <p14:creationId xmlns:p14="http://schemas.microsoft.com/office/powerpoint/2010/main" val="242056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3CB34B-2252-3148-B3C4-DB0FE6226C87}"/>
              </a:ext>
            </a:extLst>
          </p:cNvPr>
          <p:cNvSpPr>
            <a:spLocks noGrp="1"/>
          </p:cNvSpPr>
          <p:nvPr>
            <p:ph type="sldNum" sz="quarter" idx="12"/>
          </p:nvPr>
        </p:nvSpPr>
        <p:spPr>
          <a:xfrm>
            <a:off x="6620241" y="6354876"/>
            <a:ext cx="2057400" cy="365125"/>
          </a:xfrm>
        </p:spPr>
        <p:txBody>
          <a:bodyPr/>
          <a:lstStyle/>
          <a:p>
            <a:fld id="{BDEEF924-A21A-1747-AF33-4CAAD1C1A7D7}" type="slidenum">
              <a:rPr lang="en-US" smtClean="0"/>
              <a:t>‹#›</a:t>
            </a:fld>
            <a:endParaRPr lang="en-US"/>
          </a:p>
        </p:txBody>
      </p:sp>
      <p:sp>
        <p:nvSpPr>
          <p:cNvPr id="6" name="Title 1">
            <a:extLst>
              <a:ext uri="{FF2B5EF4-FFF2-40B4-BE49-F238E27FC236}">
                <a16:creationId xmlns:a16="http://schemas.microsoft.com/office/drawing/2014/main" id="{E77A5801-5176-B94F-92C2-C55CE960D449}"/>
              </a:ext>
            </a:extLst>
          </p:cNvPr>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7" name="Text Placeholder 7">
            <a:extLst>
              <a:ext uri="{FF2B5EF4-FFF2-40B4-BE49-F238E27FC236}">
                <a16:creationId xmlns:a16="http://schemas.microsoft.com/office/drawing/2014/main" id="{EF02C0C9-7D39-D14C-BB56-1D1E3E9F0839}"/>
              </a:ext>
            </a:extLst>
          </p:cNvPr>
          <p:cNvSpPr>
            <a:spLocks noGrp="1"/>
          </p:cNvSpPr>
          <p:nvPr>
            <p:ph type="body" sz="quarter" idx="10"/>
          </p:nvPr>
        </p:nvSpPr>
        <p:spPr>
          <a:xfrm>
            <a:off x="448041" y="2421652"/>
            <a:ext cx="8229600" cy="3852054"/>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
        <p:nvSpPr>
          <p:cNvPr id="8" name="Title 1">
            <a:extLst>
              <a:ext uri="{FF2B5EF4-FFF2-40B4-BE49-F238E27FC236}">
                <a16:creationId xmlns:a16="http://schemas.microsoft.com/office/drawing/2014/main" id="{21F0D6A5-836D-2240-B640-37D8E9E294E9}"/>
              </a:ext>
            </a:extLst>
          </p:cNvPr>
          <p:cNvSpPr txBox="1">
            <a:spLocks/>
          </p:cNvSpPr>
          <p:nvPr userDrawn="1"/>
        </p:nvSpPr>
        <p:spPr bwMode="auto">
          <a:xfrm>
            <a:off x="448041" y="1843924"/>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914400" rtl="0" eaLnBrk="1" latinLnBrk="0" hangingPunct="1">
              <a:lnSpc>
                <a:spcPct val="90000"/>
              </a:lnSpc>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altLang="en-US" sz="2400" i="1" cap="none" baseline="0" err="1"/>
              <a:t>Subheader</a:t>
            </a:r>
            <a:r>
              <a:rPr lang="en-US" altLang="en-US" sz="2400" i="1" cap="none" baseline="0"/>
              <a:t> here</a:t>
            </a:r>
          </a:p>
        </p:txBody>
      </p:sp>
    </p:spTree>
    <p:extLst>
      <p:ext uri="{BB962C8B-B14F-4D97-AF65-F5344CB8AC3E}">
        <p14:creationId xmlns:p14="http://schemas.microsoft.com/office/powerpoint/2010/main" val="3086221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C5D70B-3C9B-C94F-B6A1-D9DDC6E85283}"/>
              </a:ext>
            </a:extLst>
          </p:cNvPr>
          <p:cNvSpPr>
            <a:spLocks noGrp="1"/>
          </p:cNvSpPr>
          <p:nvPr>
            <p:ph type="sldNum" sz="quarter" idx="12"/>
          </p:nvPr>
        </p:nvSpPr>
        <p:spPr>
          <a:xfrm>
            <a:off x="6624376" y="6346304"/>
            <a:ext cx="2057400" cy="365125"/>
          </a:xfrm>
        </p:spPr>
        <p:txBody>
          <a:bodyPr/>
          <a:lstStyle/>
          <a:p>
            <a:fld id="{BDEEF924-A21A-1747-AF33-4CAAD1C1A7D7}" type="slidenum">
              <a:rPr lang="en-US" smtClean="0"/>
              <a:t>‹#›</a:t>
            </a:fld>
            <a:endParaRPr lang="en-US"/>
          </a:p>
        </p:txBody>
      </p:sp>
      <p:sp>
        <p:nvSpPr>
          <p:cNvPr id="5" name="Title 1">
            <a:extLst>
              <a:ext uri="{FF2B5EF4-FFF2-40B4-BE49-F238E27FC236}">
                <a16:creationId xmlns:a16="http://schemas.microsoft.com/office/drawing/2014/main" id="{5B555B41-3C7A-814E-8FC0-C5D9B285E727}"/>
              </a:ext>
            </a:extLst>
          </p:cNvPr>
          <p:cNvSpPr>
            <a:spLocks noGrp="1"/>
          </p:cNvSpPr>
          <p:nvPr>
            <p:ph type="title" hasCustomPrompt="1"/>
          </p:nvPr>
        </p:nvSpPr>
        <p:spPr bwMode="auto">
          <a:xfrm>
            <a:off x="448041" y="1156443"/>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6" name="Text Placeholder 7">
            <a:extLst>
              <a:ext uri="{FF2B5EF4-FFF2-40B4-BE49-F238E27FC236}">
                <a16:creationId xmlns:a16="http://schemas.microsoft.com/office/drawing/2014/main" id="{593B73EF-25AB-674F-982A-02DF46B7C3F3}"/>
              </a:ext>
            </a:extLst>
          </p:cNvPr>
          <p:cNvSpPr>
            <a:spLocks noGrp="1"/>
          </p:cNvSpPr>
          <p:nvPr>
            <p:ph type="body" sz="quarter" idx="10"/>
          </p:nvPr>
        </p:nvSpPr>
        <p:spPr>
          <a:xfrm>
            <a:off x="448042" y="2098794"/>
            <a:ext cx="4368800" cy="4121137"/>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a:t>Click to edit Master</a:t>
            </a:r>
          </a:p>
        </p:txBody>
      </p:sp>
      <p:sp>
        <p:nvSpPr>
          <p:cNvPr id="7" name="Picture Placeholder 9">
            <a:extLst>
              <a:ext uri="{FF2B5EF4-FFF2-40B4-BE49-F238E27FC236}">
                <a16:creationId xmlns:a16="http://schemas.microsoft.com/office/drawing/2014/main" id="{07DDCB52-7989-D747-9527-C4CB075F1DD7}"/>
              </a:ext>
            </a:extLst>
          </p:cNvPr>
          <p:cNvSpPr>
            <a:spLocks noGrp="1"/>
          </p:cNvSpPr>
          <p:nvPr>
            <p:ph type="pic" sz="quarter" idx="11"/>
          </p:nvPr>
        </p:nvSpPr>
        <p:spPr>
          <a:xfrm>
            <a:off x="5332779" y="2098794"/>
            <a:ext cx="3344862" cy="4121137"/>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583446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Box 9"/>
          <p:cNvSpPr txBox="1"/>
          <p:nvPr userDrawn="1"/>
        </p:nvSpPr>
        <p:spPr>
          <a:xfrm>
            <a:off x="358758" y="6611159"/>
            <a:ext cx="7226024" cy="230832"/>
          </a:xfrm>
          <a:prstGeom prst="rect">
            <a:avLst/>
          </a:prstGeom>
          <a:noFill/>
          <a:ln w="12700" cap="sq" cmpd="sng">
            <a:noFill/>
            <a:prstDash val="solid"/>
          </a:ln>
        </p:spPr>
        <p:txBody>
          <a:bodyPr wrap="square" rtlCol="0" anchor="t" anchorCtr="0">
            <a:spAutoFit/>
          </a:bodyPr>
          <a:lstStyle/>
          <a:p>
            <a:r>
              <a:rPr lang="en-US" sz="900" b="0" i="1" dirty="0">
                <a:solidFill>
                  <a:schemeClr val="bg1"/>
                </a:solidFill>
                <a:latin typeface="Arial"/>
                <a:cs typeface="Arial"/>
              </a:rPr>
              <a:t>Photo</a:t>
            </a:r>
            <a:r>
              <a:rPr lang="en-US" sz="900" b="0" i="1" baseline="0" dirty="0">
                <a:solidFill>
                  <a:schemeClr val="bg1"/>
                </a:solidFill>
                <a:latin typeface="Arial"/>
                <a:cs typeface="Arial"/>
              </a:rPr>
              <a:t> Credit Goes Here</a:t>
            </a:r>
            <a:endParaRPr lang="en-US" sz="900" b="0" i="1" dirty="0">
              <a:solidFill>
                <a:schemeClr val="bg1"/>
              </a:solidFill>
              <a:latin typeface="Arial"/>
              <a:cs typeface="Arial"/>
            </a:endParaRPr>
          </a:p>
        </p:txBody>
      </p:sp>
      <p:sp>
        <p:nvSpPr>
          <p:cNvPr id="19" name="Text Placeholder 18"/>
          <p:cNvSpPr>
            <a:spLocks noGrp="1"/>
          </p:cNvSpPr>
          <p:nvPr>
            <p:ph type="body" sz="quarter" idx="14" hasCustomPrompt="1"/>
          </p:nvPr>
        </p:nvSpPr>
        <p:spPr>
          <a:xfrm>
            <a:off x="159228" y="4381710"/>
            <a:ext cx="8604479" cy="531934"/>
          </a:xfrm>
          <a:prstGeom prst="rect">
            <a:avLst/>
          </a:prstGeom>
        </p:spPr>
        <p:txBody>
          <a:bodyPr/>
          <a:lstStyle>
            <a:lvl1pPr marL="0" indent="0" algn="ctr">
              <a:buNone/>
              <a:defRPr sz="2400" b="0" i="0" baseline="0">
                <a:solidFill>
                  <a:schemeClr val="accent4"/>
                </a:solidFill>
                <a:latin typeface="Arial" panose="020B0604020202020204" pitchFamily="34" charset="0"/>
                <a:cs typeface="Arial" panose="020B0604020202020204" pitchFamily="34" charset="0"/>
              </a:defRPr>
            </a:lvl1pPr>
          </a:lstStyle>
          <a:p>
            <a:pPr lvl="0"/>
            <a:r>
              <a:rPr lang="en-US" dirty="0"/>
              <a:t>Title of presentation here</a:t>
            </a:r>
          </a:p>
        </p:txBody>
      </p:sp>
      <p:sp>
        <p:nvSpPr>
          <p:cNvPr id="6" name="Text Placeholder 18">
            <a:extLst>
              <a:ext uri="{FF2B5EF4-FFF2-40B4-BE49-F238E27FC236}">
                <a16:creationId xmlns:a16="http://schemas.microsoft.com/office/drawing/2014/main" id="{C1541D78-5999-2A4A-AE9E-511EF06B35EB}"/>
              </a:ext>
            </a:extLst>
          </p:cNvPr>
          <p:cNvSpPr>
            <a:spLocks noGrp="1"/>
          </p:cNvSpPr>
          <p:nvPr>
            <p:ph type="body" sz="quarter" idx="15" hasCustomPrompt="1"/>
          </p:nvPr>
        </p:nvSpPr>
        <p:spPr>
          <a:xfrm>
            <a:off x="159228" y="5230467"/>
            <a:ext cx="8604479" cy="531934"/>
          </a:xfrm>
          <a:prstGeom prst="rect">
            <a:avLst/>
          </a:prstGeom>
        </p:spPr>
        <p:txBody>
          <a:bodyPr/>
          <a:lstStyle>
            <a:lvl1pPr marL="0" indent="0" algn="l">
              <a:buNone/>
              <a:defRPr sz="1400" b="0" i="0" baseline="0">
                <a:solidFill>
                  <a:schemeClr val="bg1"/>
                </a:solidFill>
                <a:latin typeface="Arial" panose="020B0604020202020204" pitchFamily="34" charset="0"/>
                <a:cs typeface="Arial" panose="020B0604020202020204" pitchFamily="34" charset="0"/>
              </a:defRPr>
            </a:lvl1pPr>
          </a:lstStyle>
          <a:p>
            <a:pPr lvl="0"/>
            <a:r>
              <a:rPr lang="en-US" dirty="0"/>
              <a:t>Names</a:t>
            </a:r>
          </a:p>
          <a:p>
            <a:pPr lvl="0"/>
            <a:r>
              <a:rPr lang="en-US" dirty="0"/>
              <a:t>Date</a:t>
            </a:r>
          </a:p>
        </p:txBody>
      </p:sp>
    </p:spTree>
    <p:extLst>
      <p:ext uri="{BB962C8B-B14F-4D97-AF65-F5344CB8AC3E}">
        <p14:creationId xmlns:p14="http://schemas.microsoft.com/office/powerpoint/2010/main" val="3582517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Box 9"/>
          <p:cNvSpPr txBox="1"/>
          <p:nvPr userDrawn="1"/>
        </p:nvSpPr>
        <p:spPr>
          <a:xfrm>
            <a:off x="358758" y="6611159"/>
            <a:ext cx="7226024" cy="230832"/>
          </a:xfrm>
          <a:prstGeom prst="rect">
            <a:avLst/>
          </a:prstGeom>
          <a:noFill/>
          <a:ln w="12700" cap="sq" cmpd="sng">
            <a:noFill/>
            <a:prstDash val="solid"/>
          </a:ln>
        </p:spPr>
        <p:txBody>
          <a:bodyPr wrap="square" rtlCol="0" anchor="t" anchorCtr="0">
            <a:spAutoFit/>
          </a:bodyPr>
          <a:lstStyle/>
          <a:p>
            <a:r>
              <a:rPr lang="en-US" sz="900" b="0" i="1">
                <a:solidFill>
                  <a:schemeClr val="bg1"/>
                </a:solidFill>
                <a:latin typeface="Arial"/>
                <a:cs typeface="Arial"/>
              </a:rPr>
              <a:t>Photo</a:t>
            </a:r>
            <a:r>
              <a:rPr lang="en-US" sz="900" b="0" i="1" baseline="0">
                <a:solidFill>
                  <a:schemeClr val="bg1"/>
                </a:solidFill>
                <a:latin typeface="Arial"/>
                <a:cs typeface="Arial"/>
              </a:rPr>
              <a:t> Credit Goes Here</a:t>
            </a:r>
            <a:endParaRPr lang="en-US" sz="900" b="0" i="1">
              <a:solidFill>
                <a:schemeClr val="bg1"/>
              </a:solidFill>
              <a:latin typeface="Arial"/>
              <a:cs typeface="Arial"/>
            </a:endParaRPr>
          </a:p>
        </p:txBody>
      </p:sp>
      <p:sp>
        <p:nvSpPr>
          <p:cNvPr id="19" name="Text Placeholder 18"/>
          <p:cNvSpPr>
            <a:spLocks noGrp="1"/>
          </p:cNvSpPr>
          <p:nvPr>
            <p:ph type="body" sz="quarter" idx="14" hasCustomPrompt="1"/>
          </p:nvPr>
        </p:nvSpPr>
        <p:spPr>
          <a:xfrm>
            <a:off x="159228" y="4381710"/>
            <a:ext cx="8604479" cy="531934"/>
          </a:xfrm>
          <a:prstGeom prst="rect">
            <a:avLst/>
          </a:prstGeom>
        </p:spPr>
        <p:txBody>
          <a:bodyPr/>
          <a:lstStyle>
            <a:lvl1pPr marL="0" indent="0" algn="ctr">
              <a:buNone/>
              <a:defRPr sz="2400" b="0" i="0" baseline="0">
                <a:solidFill>
                  <a:schemeClr val="accent4"/>
                </a:solidFill>
                <a:latin typeface="Arial" panose="020B0604020202020204" pitchFamily="34" charset="0"/>
                <a:cs typeface="Arial" panose="020B0604020202020204" pitchFamily="34" charset="0"/>
              </a:defRPr>
            </a:lvl1pPr>
          </a:lstStyle>
          <a:p>
            <a:pPr lvl="0"/>
            <a:r>
              <a:rPr lang="en-US"/>
              <a:t>Title of presentation here</a:t>
            </a:r>
          </a:p>
        </p:txBody>
      </p:sp>
      <p:sp>
        <p:nvSpPr>
          <p:cNvPr id="6" name="Text Placeholder 18">
            <a:extLst>
              <a:ext uri="{FF2B5EF4-FFF2-40B4-BE49-F238E27FC236}">
                <a16:creationId xmlns:a16="http://schemas.microsoft.com/office/drawing/2014/main" id="{C1541D78-5999-2A4A-AE9E-511EF06B35EB}"/>
              </a:ext>
            </a:extLst>
          </p:cNvPr>
          <p:cNvSpPr>
            <a:spLocks noGrp="1"/>
          </p:cNvSpPr>
          <p:nvPr>
            <p:ph type="body" sz="quarter" idx="15" hasCustomPrompt="1"/>
          </p:nvPr>
        </p:nvSpPr>
        <p:spPr>
          <a:xfrm>
            <a:off x="159228" y="5230467"/>
            <a:ext cx="8604479" cy="531934"/>
          </a:xfrm>
          <a:prstGeom prst="rect">
            <a:avLst/>
          </a:prstGeom>
        </p:spPr>
        <p:txBody>
          <a:bodyPr/>
          <a:lstStyle>
            <a:lvl1pPr marL="0" indent="0" algn="l">
              <a:buNone/>
              <a:defRPr sz="1400" b="0" i="0" baseline="0">
                <a:solidFill>
                  <a:schemeClr val="bg1"/>
                </a:solidFill>
                <a:latin typeface="Arial" panose="020B0604020202020204" pitchFamily="34" charset="0"/>
                <a:cs typeface="Arial" panose="020B0604020202020204" pitchFamily="34" charset="0"/>
              </a:defRPr>
            </a:lvl1pPr>
          </a:lstStyle>
          <a:p>
            <a:pPr lvl="0"/>
            <a:r>
              <a:rPr lang="en-US"/>
              <a:t>Names</a:t>
            </a:r>
          </a:p>
          <a:p>
            <a:pPr lvl="0"/>
            <a:r>
              <a:rPr lang="en-US"/>
              <a:t>Date</a:t>
            </a:r>
          </a:p>
        </p:txBody>
      </p:sp>
    </p:spTree>
    <p:extLst>
      <p:ext uri="{BB962C8B-B14F-4D97-AF65-F5344CB8AC3E}">
        <p14:creationId xmlns:p14="http://schemas.microsoft.com/office/powerpoint/2010/main" val="129940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737A7E-E97A-B043-9591-5034CABE6E80}"/>
              </a:ext>
            </a:extLst>
          </p:cNvPr>
          <p:cNvSpPr>
            <a:spLocks noGrp="1"/>
          </p:cNvSpPr>
          <p:nvPr>
            <p:ph type="sldNum" sz="quarter" idx="10"/>
          </p:nvPr>
        </p:nvSpPr>
        <p:spPr>
          <a:xfrm>
            <a:off x="6620241" y="6349067"/>
            <a:ext cx="2057400" cy="365125"/>
          </a:xfrm>
        </p:spPr>
        <p:txBody>
          <a:bodyPr/>
          <a:lstStyle/>
          <a:p>
            <a:fld id="{BDEEF924-A21A-1747-AF33-4CAAD1C1A7D7}" type="slidenum">
              <a:rPr lang="en-US" smtClean="0"/>
              <a:pPr/>
              <a:t>‹#›</a:t>
            </a:fld>
            <a:endParaRPr lang="en-US"/>
          </a:p>
        </p:txBody>
      </p:sp>
      <p:sp>
        <p:nvSpPr>
          <p:cNvPr id="4" name="Title 1">
            <a:extLst>
              <a:ext uri="{FF2B5EF4-FFF2-40B4-BE49-F238E27FC236}">
                <a16:creationId xmlns:a16="http://schemas.microsoft.com/office/drawing/2014/main" id="{31C8C2F3-D63F-AD4D-912B-68D8824BCE69}"/>
              </a:ext>
            </a:extLst>
          </p:cNvPr>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5" name="Text Placeholder 7">
            <a:extLst>
              <a:ext uri="{FF2B5EF4-FFF2-40B4-BE49-F238E27FC236}">
                <a16:creationId xmlns:a16="http://schemas.microsoft.com/office/drawing/2014/main" id="{42BA1EAF-8F72-1F40-936A-4695330D7CE0}"/>
              </a:ext>
            </a:extLst>
          </p:cNvPr>
          <p:cNvSpPr>
            <a:spLocks noGrp="1"/>
          </p:cNvSpPr>
          <p:nvPr>
            <p:ph type="body" sz="quarter" idx="11"/>
          </p:nvPr>
        </p:nvSpPr>
        <p:spPr>
          <a:xfrm>
            <a:off x="448041" y="2421652"/>
            <a:ext cx="8229600" cy="3852054"/>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
        <p:nvSpPr>
          <p:cNvPr id="6" name="Title 1">
            <a:extLst>
              <a:ext uri="{FF2B5EF4-FFF2-40B4-BE49-F238E27FC236}">
                <a16:creationId xmlns:a16="http://schemas.microsoft.com/office/drawing/2014/main" id="{1FE619F1-6503-254B-BE5C-DE31C7FFBC7A}"/>
              </a:ext>
            </a:extLst>
          </p:cNvPr>
          <p:cNvSpPr txBox="1">
            <a:spLocks/>
          </p:cNvSpPr>
          <p:nvPr userDrawn="1"/>
        </p:nvSpPr>
        <p:spPr bwMode="auto">
          <a:xfrm>
            <a:off x="448041" y="1843924"/>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914400" rtl="0" eaLnBrk="1" latinLnBrk="0" hangingPunct="1">
              <a:lnSpc>
                <a:spcPct val="90000"/>
              </a:lnSpc>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altLang="en-US" sz="2400" i="1" cap="none" baseline="0" err="1"/>
              <a:t>Subheader</a:t>
            </a:r>
            <a:r>
              <a:rPr lang="en-US" altLang="en-US" sz="2400" i="1" cap="none" baseline="0"/>
              <a:t> here</a:t>
            </a:r>
          </a:p>
        </p:txBody>
      </p:sp>
    </p:spTree>
    <p:extLst>
      <p:ext uri="{BB962C8B-B14F-4D97-AF65-F5344CB8AC3E}">
        <p14:creationId xmlns:p14="http://schemas.microsoft.com/office/powerpoint/2010/main" val="230477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C5D70B-3C9B-C94F-B6A1-D9DDC6E85283}"/>
              </a:ext>
            </a:extLst>
          </p:cNvPr>
          <p:cNvSpPr>
            <a:spLocks noGrp="1"/>
          </p:cNvSpPr>
          <p:nvPr>
            <p:ph type="sldNum" sz="quarter" idx="12"/>
          </p:nvPr>
        </p:nvSpPr>
        <p:spPr>
          <a:xfrm>
            <a:off x="6624376" y="6346302"/>
            <a:ext cx="2057400" cy="365125"/>
          </a:xfrm>
        </p:spPr>
        <p:txBody>
          <a:bodyPr/>
          <a:lstStyle/>
          <a:p>
            <a:fld id="{BDEEF924-A21A-1747-AF33-4CAAD1C1A7D7}" type="slidenum">
              <a:rPr lang="en-US" smtClean="0"/>
              <a:t>‹#›</a:t>
            </a:fld>
            <a:endParaRPr lang="en-US"/>
          </a:p>
        </p:txBody>
      </p:sp>
      <p:sp>
        <p:nvSpPr>
          <p:cNvPr id="5" name="Title 1">
            <a:extLst>
              <a:ext uri="{FF2B5EF4-FFF2-40B4-BE49-F238E27FC236}">
                <a16:creationId xmlns:a16="http://schemas.microsoft.com/office/drawing/2014/main" id="{5B555B41-3C7A-814E-8FC0-C5D9B285E727}"/>
              </a:ext>
            </a:extLst>
          </p:cNvPr>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lgn="ct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6" name="Text Placeholder 7">
            <a:extLst>
              <a:ext uri="{FF2B5EF4-FFF2-40B4-BE49-F238E27FC236}">
                <a16:creationId xmlns:a16="http://schemas.microsoft.com/office/drawing/2014/main" id="{593B73EF-25AB-674F-982A-02DF46B7C3F3}"/>
              </a:ext>
            </a:extLst>
          </p:cNvPr>
          <p:cNvSpPr>
            <a:spLocks noGrp="1"/>
          </p:cNvSpPr>
          <p:nvPr>
            <p:ph type="body" sz="quarter" idx="10"/>
          </p:nvPr>
        </p:nvSpPr>
        <p:spPr>
          <a:xfrm>
            <a:off x="448041" y="2098792"/>
            <a:ext cx="4368800" cy="4121137"/>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a:t>Click to edit Master</a:t>
            </a:r>
          </a:p>
        </p:txBody>
      </p:sp>
      <p:sp>
        <p:nvSpPr>
          <p:cNvPr id="7" name="Picture Placeholder 9">
            <a:extLst>
              <a:ext uri="{FF2B5EF4-FFF2-40B4-BE49-F238E27FC236}">
                <a16:creationId xmlns:a16="http://schemas.microsoft.com/office/drawing/2014/main" id="{07DDCB52-7989-D747-9527-C4CB075F1DD7}"/>
              </a:ext>
            </a:extLst>
          </p:cNvPr>
          <p:cNvSpPr>
            <a:spLocks noGrp="1"/>
          </p:cNvSpPr>
          <p:nvPr>
            <p:ph type="pic" sz="quarter" idx="11"/>
          </p:nvPr>
        </p:nvSpPr>
        <p:spPr>
          <a:xfrm>
            <a:off x="5332779" y="2098792"/>
            <a:ext cx="3344862" cy="4121137"/>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52132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055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7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brand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06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a:t>HEADER HERE</a:t>
            </a:r>
          </a:p>
        </p:txBody>
      </p:sp>
      <p:sp>
        <p:nvSpPr>
          <p:cNvPr id="8" name="Text Placeholder 7"/>
          <p:cNvSpPr>
            <a:spLocks noGrp="1"/>
          </p:cNvSpPr>
          <p:nvPr>
            <p:ph type="body" sz="quarter" idx="10"/>
          </p:nvPr>
        </p:nvSpPr>
        <p:spPr>
          <a:xfrm>
            <a:off x="612775" y="2087563"/>
            <a:ext cx="8101013" cy="329184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391710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emf"/><Relationship Id="rId4" Type="http://schemas.openxmlformats.org/officeDocument/2006/relationships/slideLayout" Target="../slideLayouts/slideLayout1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31.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8.xml"/><Relationship Id="rId1" Type="http://schemas.openxmlformats.org/officeDocument/2006/relationships/slideLayout" Target="../slideLayouts/slideLayout3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46648B-6230-2F45-8733-3675334A9A57}"/>
              </a:ext>
            </a:extLst>
          </p:cNvPr>
          <p:cNvSpPr>
            <a:spLocks noGrp="1"/>
          </p:cNvSpPr>
          <p:nvPr>
            <p:ph type="body" idx="1"/>
          </p:nvPr>
        </p:nvSpPr>
        <p:spPr>
          <a:xfrm>
            <a:off x="628650" y="1825625"/>
            <a:ext cx="805312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242DCC-41E2-AD4F-A642-1F976E5E4F58}"/>
              </a:ext>
            </a:extLst>
          </p:cNvPr>
          <p:cNvSpPr>
            <a:spLocks noGrp="1"/>
          </p:cNvSpPr>
          <p:nvPr>
            <p:ph type="sldNum" sz="quarter" idx="4"/>
          </p:nvPr>
        </p:nvSpPr>
        <p:spPr>
          <a:xfrm>
            <a:off x="6624376"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DEEF924-A21A-1747-AF33-4CAAD1C1A7D7}" type="slidenum">
              <a:rPr lang="en-US" smtClean="0"/>
              <a:pPr/>
              <a:t>‹#›</a:t>
            </a:fld>
            <a:endParaRPr lang="en-US"/>
          </a:p>
        </p:txBody>
      </p:sp>
      <p:sp>
        <p:nvSpPr>
          <p:cNvPr id="7" name="Rectangle 6">
            <a:extLst>
              <a:ext uri="{FF2B5EF4-FFF2-40B4-BE49-F238E27FC236}">
                <a16:creationId xmlns:a16="http://schemas.microsoft.com/office/drawing/2014/main" id="{B6A51E8A-74C5-874C-A15D-B26A7C1C60A7}"/>
              </a:ext>
            </a:extLst>
          </p:cNvPr>
          <p:cNvSpPr/>
          <p:nvPr userDrawn="1"/>
        </p:nvSpPr>
        <p:spPr>
          <a:xfrm>
            <a:off x="0" y="0"/>
            <a:ext cx="9144000" cy="1058305"/>
          </a:xfrm>
          <a:prstGeom prst="rect">
            <a:avLst/>
          </a:prstGeom>
          <a:solidFill>
            <a:srgbClr val="479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orizontal RGB white.eps">
            <a:extLst>
              <a:ext uri="{FF2B5EF4-FFF2-40B4-BE49-F238E27FC236}">
                <a16:creationId xmlns:a16="http://schemas.microsoft.com/office/drawing/2014/main" id="{E3BFEB83-4698-FE4C-AE63-8E7151D1C77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sp>
        <p:nvSpPr>
          <p:cNvPr id="2" name="Title Placeholder 1">
            <a:extLst>
              <a:ext uri="{FF2B5EF4-FFF2-40B4-BE49-F238E27FC236}">
                <a16:creationId xmlns:a16="http://schemas.microsoft.com/office/drawing/2014/main" id="{034CC6BF-BE8D-4672-8AEB-E44E4937716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75189878"/>
      </p:ext>
    </p:extLst>
  </p:cSld>
  <p:clrMap bg1="lt1" tx1="dk1" bg2="lt2" tx2="dk2" accent1="accent1" accent2="accent2" accent3="accent3" accent4="accent4" accent5="accent5" accent6="accent6" hlink="hlink" folHlink="folHlink"/>
  <p:sldLayoutIdLst>
    <p:sldLayoutId id="2147483711" r:id="rId1"/>
    <p:sldLayoutId id="2147483717" r:id="rId2"/>
    <p:sldLayoutId id="2147483715" r:id="rId3"/>
    <p:sldLayoutId id="2147483718" r:id="rId4"/>
    <p:sldLayoutId id="2147483716" r:id="rId5"/>
    <p:sldLayoutId id="2147483794" r:id="rId6"/>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
            <a:ext cx="9144000" cy="5938840"/>
          </a:xfrm>
          <a:prstGeom prst="rect">
            <a:avLst/>
          </a:prstGeom>
          <a:solidFill>
            <a:srgbClr val="479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ubtitle 4"/>
          <p:cNvSpPr txBox="1">
            <a:spLocks/>
          </p:cNvSpPr>
          <p:nvPr userDrawn="1"/>
        </p:nvSpPr>
        <p:spPr>
          <a:xfrm>
            <a:off x="420263" y="3570829"/>
            <a:ext cx="8214013" cy="697835"/>
          </a:xfrm>
          <a:prstGeom prst="rect">
            <a:avLst/>
          </a:prstGeom>
        </p:spPr>
        <p:txBody>
          <a:bodyPr anchor="t"/>
          <a:lstStyle/>
          <a:p>
            <a:pPr marL="231775" lvl="2" indent="-231775" algn="ctr">
              <a:lnSpc>
                <a:spcPts val="2000"/>
              </a:lnSpc>
            </a:pPr>
            <a:r>
              <a:rPr lang="en-US" sz="2000" err="1">
                <a:solidFill>
                  <a:schemeClr val="bg1"/>
                </a:solidFill>
                <a:latin typeface="Gill Sans MT"/>
                <a:cs typeface="Gill Sans MT"/>
              </a:rPr>
              <a:t>www.feedthefuture.gov</a:t>
            </a:r>
            <a:endParaRPr lang="en-US" sz="2000">
              <a:solidFill>
                <a:schemeClr val="bg1"/>
              </a:solidFill>
              <a:latin typeface="Gill Sans MT"/>
              <a:cs typeface="Gill Sans MT"/>
            </a:endParaRPr>
          </a:p>
        </p:txBody>
      </p:sp>
      <p:pic>
        <p:nvPicPr>
          <p:cNvPr id="3" name="Picture 2" descr="vertical RGB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4666" y="982914"/>
            <a:ext cx="4945209" cy="2302837"/>
          </a:xfrm>
          <a:prstGeom prst="rect">
            <a:avLst/>
          </a:prstGeom>
        </p:spPr>
      </p:pic>
      <p:sp>
        <p:nvSpPr>
          <p:cNvPr id="2" name="Rectangle 1">
            <a:extLst>
              <a:ext uri="{FF2B5EF4-FFF2-40B4-BE49-F238E27FC236}">
                <a16:creationId xmlns:a16="http://schemas.microsoft.com/office/drawing/2014/main" id="{F034ABBB-036E-2342-9BE1-150D1836D343}"/>
              </a:ext>
            </a:extLst>
          </p:cNvPr>
          <p:cNvSpPr/>
          <p:nvPr userDrawn="1"/>
        </p:nvSpPr>
        <p:spPr>
          <a:xfrm>
            <a:off x="420263" y="4451887"/>
            <a:ext cx="8214013" cy="954107"/>
          </a:xfrm>
          <a:prstGeom prst="rect">
            <a:avLst/>
          </a:prstGeom>
        </p:spPr>
        <p:txBody>
          <a:bodyPr wrap="square">
            <a:spAutoFit/>
          </a:bodyPr>
          <a:lstStyle/>
          <a:p>
            <a:r>
              <a:rPr lang="en-US" sz="1400" b="0" i="1" u="none" strike="noStrike">
                <a:solidFill>
                  <a:srgbClr val="FFFFFF"/>
                </a:solidFill>
                <a:effectLst/>
                <a:latin typeface="Arial" panose="020B0604020202020204" pitchFamily="34" charset="0"/>
              </a:rPr>
              <a:t>This presentation was made possible through support provided by Feed The Future through the U.S. Agency for International Development (USAID), under the terms of Agreement #7200AA19CA00010. The opinions expressed herein are those of the Global Alliance for Improved Nutrition (GAIN) and do not necessarily reflect the views of USAID or the United States Government.</a:t>
            </a:r>
            <a:r>
              <a:rPr lang="en-US" sz="1400" b="0" i="0" u="none" strike="noStrike">
                <a:solidFill>
                  <a:srgbClr val="FFFFFF"/>
                </a:solidFill>
                <a:effectLst/>
                <a:latin typeface="Arial" panose="020B0604020202020204" pitchFamily="34" charset="0"/>
              </a:rPr>
              <a:t>​</a:t>
            </a:r>
            <a:r>
              <a:rPr lang="en-US" sz="1400" b="0" i="0">
                <a:solidFill>
                  <a:srgbClr val="000000"/>
                </a:solidFill>
                <a:effectLst/>
                <a:latin typeface="Arial" panose="020B0604020202020204" pitchFamily="34" charset="0"/>
              </a:rPr>
              <a:t>​</a:t>
            </a:r>
            <a:endParaRPr lang="en-US" sz="1400"/>
          </a:p>
        </p:txBody>
      </p:sp>
      <p:pic>
        <p:nvPicPr>
          <p:cNvPr id="9" name="Picture 8">
            <a:extLst>
              <a:ext uri="{FF2B5EF4-FFF2-40B4-BE49-F238E27FC236}">
                <a16:creationId xmlns:a16="http://schemas.microsoft.com/office/drawing/2014/main" id="{6CCFEF67-C6DE-9442-8C51-F35BE66A0813}"/>
              </a:ext>
            </a:extLst>
          </p:cNvPr>
          <p:cNvPicPr>
            <a:picLocks noChangeAspect="1"/>
          </p:cNvPicPr>
          <p:nvPr userDrawn="1"/>
        </p:nvPicPr>
        <p:blipFill>
          <a:blip r:embed="rId4"/>
          <a:stretch>
            <a:fillRect/>
          </a:stretch>
        </p:blipFill>
        <p:spPr>
          <a:xfrm>
            <a:off x="0" y="5906259"/>
            <a:ext cx="9144000" cy="946584"/>
          </a:xfrm>
          <a:prstGeom prst="rect">
            <a:avLst/>
          </a:prstGeom>
        </p:spPr>
      </p:pic>
    </p:spTree>
    <p:extLst>
      <p:ext uri="{BB962C8B-B14F-4D97-AF65-F5344CB8AC3E}">
        <p14:creationId xmlns:p14="http://schemas.microsoft.com/office/powerpoint/2010/main" val="451978955"/>
      </p:ext>
    </p:extLst>
  </p:cSld>
  <p:clrMap bg1="lt1" tx1="dk1" bg2="lt2" tx2="dk2" accent1="accent1" accent2="accent2" accent3="accent3" accent4="accent4" accent5="accent5" accent6="accent6" hlink="hlink" folHlink="folHlink"/>
  <p:sldLayoutIdLst>
    <p:sldLayoutId id="2147483702"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orizontal RGB white.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spTree>
    <p:extLst>
      <p:ext uri="{BB962C8B-B14F-4D97-AF65-F5344CB8AC3E}">
        <p14:creationId xmlns:p14="http://schemas.microsoft.com/office/powerpoint/2010/main" val="243116570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46648B-6230-2F45-8733-3675334A9A57}"/>
              </a:ext>
            </a:extLst>
          </p:cNvPr>
          <p:cNvSpPr>
            <a:spLocks noGrp="1"/>
          </p:cNvSpPr>
          <p:nvPr>
            <p:ph type="body" idx="1"/>
          </p:nvPr>
        </p:nvSpPr>
        <p:spPr>
          <a:xfrm>
            <a:off x="628650" y="1825625"/>
            <a:ext cx="805312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242DCC-41E2-AD4F-A642-1F976E5E4F58}"/>
              </a:ext>
            </a:extLst>
          </p:cNvPr>
          <p:cNvSpPr>
            <a:spLocks noGrp="1"/>
          </p:cNvSpPr>
          <p:nvPr>
            <p:ph type="sldNum" sz="quarter" idx="4"/>
          </p:nvPr>
        </p:nvSpPr>
        <p:spPr>
          <a:xfrm>
            <a:off x="6624376"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DEEF924-A21A-1747-AF33-4CAAD1C1A7D7}" type="slidenum">
              <a:rPr lang="en-US" smtClean="0"/>
              <a:pPr/>
              <a:t>‹#›</a:t>
            </a:fld>
            <a:endParaRPr lang="en-US"/>
          </a:p>
        </p:txBody>
      </p:sp>
      <p:sp>
        <p:nvSpPr>
          <p:cNvPr id="7" name="Rectangle 6">
            <a:extLst>
              <a:ext uri="{FF2B5EF4-FFF2-40B4-BE49-F238E27FC236}">
                <a16:creationId xmlns:a16="http://schemas.microsoft.com/office/drawing/2014/main" id="{B6A51E8A-74C5-874C-A15D-B26A7C1C60A7}"/>
              </a:ext>
            </a:extLst>
          </p:cNvPr>
          <p:cNvSpPr/>
          <p:nvPr userDrawn="1"/>
        </p:nvSpPr>
        <p:spPr>
          <a:xfrm>
            <a:off x="0" y="0"/>
            <a:ext cx="9144000" cy="1058305"/>
          </a:xfrm>
          <a:prstGeom prst="rect">
            <a:avLst/>
          </a:prstGeom>
          <a:solidFill>
            <a:srgbClr val="479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orizontal RGB white.eps">
            <a:extLst>
              <a:ext uri="{FF2B5EF4-FFF2-40B4-BE49-F238E27FC236}">
                <a16:creationId xmlns:a16="http://schemas.microsoft.com/office/drawing/2014/main" id="{E3BFEB83-4698-FE4C-AE63-8E7151D1C77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91966" y="225746"/>
            <a:ext cx="3401400" cy="577885"/>
          </a:xfrm>
          <a:prstGeom prst="rect">
            <a:avLst/>
          </a:prstGeom>
        </p:spPr>
      </p:pic>
    </p:spTree>
    <p:extLst>
      <p:ext uri="{BB962C8B-B14F-4D97-AF65-F5344CB8AC3E}">
        <p14:creationId xmlns:p14="http://schemas.microsoft.com/office/powerpoint/2010/main" val="182547090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46648B-6230-2F45-8733-3675334A9A57}"/>
              </a:ext>
            </a:extLst>
          </p:cNvPr>
          <p:cNvSpPr>
            <a:spLocks noGrp="1"/>
          </p:cNvSpPr>
          <p:nvPr>
            <p:ph type="body" idx="1"/>
          </p:nvPr>
        </p:nvSpPr>
        <p:spPr>
          <a:xfrm>
            <a:off x="628650" y="1825625"/>
            <a:ext cx="805312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242DCC-41E2-AD4F-A642-1F976E5E4F58}"/>
              </a:ext>
            </a:extLst>
          </p:cNvPr>
          <p:cNvSpPr>
            <a:spLocks noGrp="1"/>
          </p:cNvSpPr>
          <p:nvPr>
            <p:ph type="sldNum" sz="quarter" idx="4"/>
          </p:nvPr>
        </p:nvSpPr>
        <p:spPr>
          <a:xfrm>
            <a:off x="6624376"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DEEF924-A21A-1747-AF33-4CAAD1C1A7D7}" type="slidenum">
              <a:rPr lang="en-US" smtClean="0"/>
              <a:pPr/>
              <a:t>‹#›</a:t>
            </a:fld>
            <a:endParaRPr lang="en-US"/>
          </a:p>
        </p:txBody>
      </p:sp>
      <p:sp>
        <p:nvSpPr>
          <p:cNvPr id="7" name="Rectangle 6">
            <a:extLst>
              <a:ext uri="{FF2B5EF4-FFF2-40B4-BE49-F238E27FC236}">
                <a16:creationId xmlns:a16="http://schemas.microsoft.com/office/drawing/2014/main" id="{B6A51E8A-74C5-874C-A15D-B26A7C1C60A7}"/>
              </a:ext>
            </a:extLst>
          </p:cNvPr>
          <p:cNvSpPr/>
          <p:nvPr userDrawn="1"/>
        </p:nvSpPr>
        <p:spPr>
          <a:xfrm>
            <a:off x="0" y="0"/>
            <a:ext cx="9144000" cy="1058305"/>
          </a:xfrm>
          <a:prstGeom prst="rect">
            <a:avLst/>
          </a:prstGeom>
          <a:solidFill>
            <a:srgbClr val="479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orizontal RGB white.eps">
            <a:extLst>
              <a:ext uri="{FF2B5EF4-FFF2-40B4-BE49-F238E27FC236}">
                <a16:creationId xmlns:a16="http://schemas.microsoft.com/office/drawing/2014/main" id="{E3BFEB83-4698-FE4C-AE63-8E7151D1C77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spTree>
    <p:extLst>
      <p:ext uri="{BB962C8B-B14F-4D97-AF65-F5344CB8AC3E}">
        <p14:creationId xmlns:p14="http://schemas.microsoft.com/office/powerpoint/2010/main" val="290262069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46648B-6230-2F45-8733-3675334A9A57}"/>
              </a:ext>
            </a:extLst>
          </p:cNvPr>
          <p:cNvSpPr>
            <a:spLocks noGrp="1"/>
          </p:cNvSpPr>
          <p:nvPr>
            <p:ph type="body" idx="1"/>
          </p:nvPr>
        </p:nvSpPr>
        <p:spPr>
          <a:xfrm>
            <a:off x="628650" y="1825625"/>
            <a:ext cx="805312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242DCC-41E2-AD4F-A642-1F976E5E4F58}"/>
              </a:ext>
            </a:extLst>
          </p:cNvPr>
          <p:cNvSpPr>
            <a:spLocks noGrp="1"/>
          </p:cNvSpPr>
          <p:nvPr>
            <p:ph type="sldNum" sz="quarter" idx="4"/>
          </p:nvPr>
        </p:nvSpPr>
        <p:spPr>
          <a:xfrm>
            <a:off x="6624376" y="6356352"/>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DEEF924-A21A-1747-AF33-4CAAD1C1A7D7}" type="slidenum">
              <a:rPr lang="en-US" smtClean="0"/>
              <a:pPr/>
              <a:t>‹#›</a:t>
            </a:fld>
            <a:endParaRPr lang="en-US"/>
          </a:p>
        </p:txBody>
      </p:sp>
      <p:sp>
        <p:nvSpPr>
          <p:cNvPr id="7" name="Rectangle 6">
            <a:extLst>
              <a:ext uri="{FF2B5EF4-FFF2-40B4-BE49-F238E27FC236}">
                <a16:creationId xmlns:a16="http://schemas.microsoft.com/office/drawing/2014/main" id="{B6A51E8A-74C5-874C-A15D-B26A7C1C60A7}"/>
              </a:ext>
            </a:extLst>
          </p:cNvPr>
          <p:cNvSpPr/>
          <p:nvPr userDrawn="1"/>
        </p:nvSpPr>
        <p:spPr>
          <a:xfrm>
            <a:off x="0" y="2"/>
            <a:ext cx="9144000" cy="1058305"/>
          </a:xfrm>
          <a:prstGeom prst="rect">
            <a:avLst/>
          </a:prstGeom>
          <a:solidFill>
            <a:srgbClr val="479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horizontal RGB white.eps">
            <a:extLst>
              <a:ext uri="{FF2B5EF4-FFF2-40B4-BE49-F238E27FC236}">
                <a16:creationId xmlns:a16="http://schemas.microsoft.com/office/drawing/2014/main" id="{E3BFEB83-4698-FE4C-AE63-8E7151D1C77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1966" y="225748"/>
            <a:ext cx="3401400" cy="577885"/>
          </a:xfrm>
          <a:prstGeom prst="rect">
            <a:avLst/>
          </a:prstGeom>
        </p:spPr>
      </p:pic>
    </p:spTree>
    <p:extLst>
      <p:ext uri="{BB962C8B-B14F-4D97-AF65-F5344CB8AC3E}">
        <p14:creationId xmlns:p14="http://schemas.microsoft.com/office/powerpoint/2010/main" val="280909059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3" y="4446771"/>
            <a:ext cx="9144000" cy="1443686"/>
          </a:xfrm>
          <a:prstGeom prst="rect">
            <a:avLst/>
          </a:prstGeom>
          <a:solidFill>
            <a:srgbClr val="479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
            <a:ext cx="9144000" cy="1058305"/>
          </a:xfrm>
          <a:prstGeom prst="rect">
            <a:avLst/>
          </a:prstGeom>
          <a:solidFill>
            <a:srgbClr val="479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sp>
        <p:nvSpPr>
          <p:cNvPr id="14" name="Text Placeholder 4">
            <a:extLst>
              <a:ext uri="{FF2B5EF4-FFF2-40B4-BE49-F238E27FC236}">
                <a16:creationId xmlns:a16="http://schemas.microsoft.com/office/drawing/2014/main" id="{87274912-5524-6849-91E7-81AC8A5333D2}"/>
              </a:ext>
            </a:extLst>
          </p:cNvPr>
          <p:cNvSpPr txBox="1">
            <a:spLocks/>
          </p:cNvSpPr>
          <p:nvPr userDrawn="1"/>
        </p:nvSpPr>
        <p:spPr>
          <a:xfrm>
            <a:off x="185705" y="5193030"/>
            <a:ext cx="8772585" cy="61282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solidFill>
                <a:schemeClr val="bg1"/>
              </a:solidFill>
              <a:latin typeface="Arial" panose="020B0604020202020204" pitchFamily="34" charset="0"/>
              <a:cs typeface="Arial" panose="020B0604020202020204" pitchFamily="34" charset="0"/>
            </a:endParaRPr>
          </a:p>
        </p:txBody>
      </p:sp>
      <p:sp>
        <p:nvSpPr>
          <p:cNvPr id="16" name="Text Placeholder 4">
            <a:extLst>
              <a:ext uri="{FF2B5EF4-FFF2-40B4-BE49-F238E27FC236}">
                <a16:creationId xmlns:a16="http://schemas.microsoft.com/office/drawing/2014/main" id="{0541D0B3-5B67-294B-BDC4-93D0E24C16D8}"/>
              </a:ext>
            </a:extLst>
          </p:cNvPr>
          <p:cNvSpPr txBox="1">
            <a:spLocks/>
          </p:cNvSpPr>
          <p:nvPr userDrawn="1"/>
        </p:nvSpPr>
        <p:spPr>
          <a:xfrm>
            <a:off x="108033" y="3880895"/>
            <a:ext cx="8958294" cy="481101"/>
          </a:xfrm>
          <a:prstGeom prst="rect">
            <a:avLst/>
          </a:prstGeom>
        </p:spPr>
        <p:txBody>
          <a:bodyPr/>
          <a:lstStyle>
            <a:lvl1pPr marL="0" indent="0" algn="l" defTabSz="457200" rtl="0" eaLnBrk="1" latinLnBrk="0" hangingPunct="1">
              <a:spcBef>
                <a:spcPct val="20000"/>
              </a:spcBef>
              <a:buFont typeface="Arial"/>
              <a:buNone/>
              <a:defRPr sz="1500" b="1" kern="1200" baseline="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b="1" dirty="0">
                <a:solidFill>
                  <a:schemeClr val="accent6"/>
                </a:solidFill>
                <a:latin typeface="Gill Sans" panose="020B0502020104020203" pitchFamily="34" charset="0"/>
              </a:rPr>
              <a:t>EatSafe: Evidence and Action Towards Safe, Nutritious Food</a:t>
            </a:r>
          </a:p>
        </p:txBody>
      </p:sp>
      <p:sp>
        <p:nvSpPr>
          <p:cNvPr id="17" name="Text Placeholder 4">
            <a:extLst>
              <a:ext uri="{FF2B5EF4-FFF2-40B4-BE49-F238E27FC236}">
                <a16:creationId xmlns:a16="http://schemas.microsoft.com/office/drawing/2014/main" id="{98C0FC4C-8F0F-5341-9B0F-2124E769FC37}"/>
              </a:ext>
            </a:extLst>
          </p:cNvPr>
          <p:cNvSpPr txBox="1">
            <a:spLocks/>
          </p:cNvSpPr>
          <p:nvPr userDrawn="1"/>
        </p:nvSpPr>
        <p:spPr>
          <a:xfrm>
            <a:off x="108033" y="4367998"/>
            <a:ext cx="8958294" cy="481101"/>
          </a:xfrm>
          <a:prstGeom prst="rect">
            <a:avLst/>
          </a:prstGeom>
        </p:spPr>
        <p:txBody>
          <a:bodyPr/>
          <a:lstStyle>
            <a:lvl1pPr marL="0" indent="0" algn="l" defTabSz="457200" rtl="0" eaLnBrk="1" latinLnBrk="0" hangingPunct="1">
              <a:spcBef>
                <a:spcPct val="20000"/>
              </a:spcBef>
              <a:buFont typeface="Arial"/>
              <a:buNone/>
              <a:defRPr sz="1500" b="1" kern="1200" baseline="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300" b="1" dirty="0">
              <a:solidFill>
                <a:srgbClr val="D37D28"/>
              </a:solidFill>
            </a:endParaRPr>
          </a:p>
        </p:txBody>
      </p:sp>
      <p:grpSp>
        <p:nvGrpSpPr>
          <p:cNvPr id="6" name="Group 5">
            <a:extLst>
              <a:ext uri="{FF2B5EF4-FFF2-40B4-BE49-F238E27FC236}">
                <a16:creationId xmlns:a16="http://schemas.microsoft.com/office/drawing/2014/main" id="{25CAA4E5-4D92-174F-A1D1-E8C6E0AF0579}"/>
              </a:ext>
            </a:extLst>
          </p:cNvPr>
          <p:cNvGrpSpPr/>
          <p:nvPr userDrawn="1"/>
        </p:nvGrpSpPr>
        <p:grpSpPr>
          <a:xfrm>
            <a:off x="-3" y="5890634"/>
            <a:ext cx="8583247" cy="946584"/>
            <a:chOff x="-3" y="5890634"/>
            <a:chExt cx="8583247" cy="946584"/>
          </a:xfrm>
        </p:grpSpPr>
        <p:pic>
          <p:nvPicPr>
            <p:cNvPr id="3" name="Picture 2">
              <a:extLst>
                <a:ext uri="{FF2B5EF4-FFF2-40B4-BE49-F238E27FC236}">
                  <a16:creationId xmlns:a16="http://schemas.microsoft.com/office/drawing/2014/main" id="{2FBD5340-4514-4E4F-B62A-57799FAF6E16}"/>
                </a:ext>
              </a:extLst>
            </p:cNvPr>
            <p:cNvPicPr>
              <a:picLocks noChangeAspect="1"/>
            </p:cNvPicPr>
            <p:nvPr userDrawn="1"/>
          </p:nvPicPr>
          <p:blipFill rotWithShape="1">
            <a:blip r:embed="rId4"/>
            <a:srcRect r="22841"/>
            <a:stretch/>
          </p:blipFill>
          <p:spPr>
            <a:xfrm>
              <a:off x="-3" y="5890634"/>
              <a:ext cx="7055430" cy="946584"/>
            </a:xfrm>
            <a:prstGeom prst="rect">
              <a:avLst/>
            </a:prstGeom>
          </p:spPr>
        </p:pic>
        <p:pic>
          <p:nvPicPr>
            <p:cNvPr id="4" name="Picture 3">
              <a:extLst>
                <a:ext uri="{FF2B5EF4-FFF2-40B4-BE49-F238E27FC236}">
                  <a16:creationId xmlns:a16="http://schemas.microsoft.com/office/drawing/2014/main" id="{94EC154A-979A-B941-BAB0-6A74052CDF8E}"/>
                </a:ext>
              </a:extLst>
            </p:cNvPr>
            <p:cNvPicPr>
              <a:picLocks noChangeAspect="1"/>
            </p:cNvPicPr>
            <p:nvPr userDrawn="1"/>
          </p:nvPicPr>
          <p:blipFill>
            <a:blip r:embed="rId5"/>
            <a:stretch>
              <a:fillRect/>
            </a:stretch>
          </p:blipFill>
          <p:spPr>
            <a:xfrm>
              <a:off x="7322336" y="6115602"/>
              <a:ext cx="1260908" cy="483222"/>
            </a:xfrm>
            <a:prstGeom prst="rect">
              <a:avLst/>
            </a:prstGeom>
          </p:spPr>
        </p:pic>
      </p:grpSp>
    </p:spTree>
    <p:extLst>
      <p:ext uri="{BB962C8B-B14F-4D97-AF65-F5344CB8AC3E}">
        <p14:creationId xmlns:p14="http://schemas.microsoft.com/office/powerpoint/2010/main" val="3098082032"/>
      </p:ext>
    </p:extLst>
  </p:cSld>
  <p:clrMap bg1="lt1" tx1="dk1" bg2="lt2" tx2="dk2" accent1="accent1" accent2="accent2" accent3="accent3" accent4="accent4" accent5="accent5" accent6="accent6" hlink="hlink" folHlink="folHlink"/>
  <p:sldLayoutIdLst>
    <p:sldLayoutId id="2147483791"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3" y="5043769"/>
            <a:ext cx="9144000" cy="846688"/>
          </a:xfrm>
          <a:prstGeom prst="rect">
            <a:avLst/>
          </a:prstGeom>
          <a:solidFill>
            <a:srgbClr val="479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1"/>
            <a:ext cx="9144000" cy="1058305"/>
          </a:xfrm>
          <a:prstGeom prst="rect">
            <a:avLst/>
          </a:prstGeom>
          <a:solidFill>
            <a:srgbClr val="479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horizontal RGB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sp>
        <p:nvSpPr>
          <p:cNvPr id="14" name="Text Placeholder 4">
            <a:extLst>
              <a:ext uri="{FF2B5EF4-FFF2-40B4-BE49-F238E27FC236}">
                <a16:creationId xmlns:a16="http://schemas.microsoft.com/office/drawing/2014/main" id="{87274912-5524-6849-91E7-81AC8A5333D2}"/>
              </a:ext>
            </a:extLst>
          </p:cNvPr>
          <p:cNvSpPr txBox="1">
            <a:spLocks/>
          </p:cNvSpPr>
          <p:nvPr userDrawn="1"/>
        </p:nvSpPr>
        <p:spPr>
          <a:xfrm>
            <a:off x="185705" y="5193030"/>
            <a:ext cx="8772585" cy="61282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a:solidFill>
                <a:schemeClr val="bg1"/>
              </a:solidFill>
              <a:latin typeface="Arial" panose="020B0604020202020204" pitchFamily="34" charset="0"/>
              <a:cs typeface="Arial" panose="020B0604020202020204" pitchFamily="34" charset="0"/>
            </a:endParaRPr>
          </a:p>
        </p:txBody>
      </p:sp>
      <p:pic>
        <p:nvPicPr>
          <p:cNvPr id="15" name="Picture 2" descr="EatSafe: Evidence and Action Towards Safe Food">
            <a:extLst>
              <a:ext uri="{FF2B5EF4-FFF2-40B4-BE49-F238E27FC236}">
                <a16:creationId xmlns:a16="http://schemas.microsoft.com/office/drawing/2014/main" id="{B4C71DDE-1BEA-A443-8E24-974820A5927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1056291"/>
            <a:ext cx="9144000" cy="27209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4">
            <a:extLst>
              <a:ext uri="{FF2B5EF4-FFF2-40B4-BE49-F238E27FC236}">
                <a16:creationId xmlns:a16="http://schemas.microsoft.com/office/drawing/2014/main" id="{0541D0B3-5B67-294B-BDC4-93D0E24C16D8}"/>
              </a:ext>
            </a:extLst>
          </p:cNvPr>
          <p:cNvSpPr txBox="1">
            <a:spLocks/>
          </p:cNvSpPr>
          <p:nvPr userDrawn="1"/>
        </p:nvSpPr>
        <p:spPr>
          <a:xfrm>
            <a:off x="108033" y="3913553"/>
            <a:ext cx="8958294" cy="481101"/>
          </a:xfrm>
          <a:prstGeom prst="rect">
            <a:avLst/>
          </a:prstGeom>
        </p:spPr>
        <p:txBody>
          <a:bodyPr/>
          <a:lstStyle>
            <a:lvl1pPr marL="0" indent="0" algn="l" defTabSz="457200" rtl="0" eaLnBrk="1" latinLnBrk="0" hangingPunct="1">
              <a:spcBef>
                <a:spcPct val="20000"/>
              </a:spcBef>
              <a:buFont typeface="Arial"/>
              <a:buNone/>
              <a:defRPr sz="1500" b="1" kern="1200" baseline="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a:solidFill>
                  <a:schemeClr val="accent6"/>
                </a:solidFill>
              </a:rPr>
              <a:t>EatSafe: Evidence and Action Towards Safe, Nutritious Food</a:t>
            </a:r>
          </a:p>
        </p:txBody>
      </p:sp>
      <p:sp>
        <p:nvSpPr>
          <p:cNvPr id="17" name="Text Placeholder 4">
            <a:extLst>
              <a:ext uri="{FF2B5EF4-FFF2-40B4-BE49-F238E27FC236}">
                <a16:creationId xmlns:a16="http://schemas.microsoft.com/office/drawing/2014/main" id="{98C0FC4C-8F0F-5341-9B0F-2124E769FC37}"/>
              </a:ext>
            </a:extLst>
          </p:cNvPr>
          <p:cNvSpPr txBox="1">
            <a:spLocks/>
          </p:cNvSpPr>
          <p:nvPr userDrawn="1"/>
        </p:nvSpPr>
        <p:spPr>
          <a:xfrm>
            <a:off x="108033" y="4367998"/>
            <a:ext cx="8958294" cy="481101"/>
          </a:xfrm>
          <a:prstGeom prst="rect">
            <a:avLst/>
          </a:prstGeom>
        </p:spPr>
        <p:txBody>
          <a:bodyPr/>
          <a:lstStyle>
            <a:lvl1pPr marL="0" indent="0" algn="l" defTabSz="457200" rtl="0" eaLnBrk="1" latinLnBrk="0" hangingPunct="1">
              <a:spcBef>
                <a:spcPct val="20000"/>
              </a:spcBef>
              <a:buFont typeface="Arial"/>
              <a:buNone/>
              <a:defRPr sz="1500" b="1" kern="1200" baseline="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300" b="1">
              <a:solidFill>
                <a:srgbClr val="D37D28"/>
              </a:solidFill>
            </a:endParaRPr>
          </a:p>
        </p:txBody>
      </p:sp>
      <p:grpSp>
        <p:nvGrpSpPr>
          <p:cNvPr id="6" name="Group 5">
            <a:extLst>
              <a:ext uri="{FF2B5EF4-FFF2-40B4-BE49-F238E27FC236}">
                <a16:creationId xmlns:a16="http://schemas.microsoft.com/office/drawing/2014/main" id="{25CAA4E5-4D92-174F-A1D1-E8C6E0AF0579}"/>
              </a:ext>
            </a:extLst>
          </p:cNvPr>
          <p:cNvGrpSpPr/>
          <p:nvPr userDrawn="1"/>
        </p:nvGrpSpPr>
        <p:grpSpPr>
          <a:xfrm>
            <a:off x="-3" y="5890634"/>
            <a:ext cx="8583247" cy="946584"/>
            <a:chOff x="-3" y="5890634"/>
            <a:chExt cx="8583247" cy="946584"/>
          </a:xfrm>
        </p:grpSpPr>
        <p:pic>
          <p:nvPicPr>
            <p:cNvPr id="3" name="Picture 2">
              <a:extLst>
                <a:ext uri="{FF2B5EF4-FFF2-40B4-BE49-F238E27FC236}">
                  <a16:creationId xmlns:a16="http://schemas.microsoft.com/office/drawing/2014/main" id="{2FBD5340-4514-4E4F-B62A-57799FAF6E16}"/>
                </a:ext>
              </a:extLst>
            </p:cNvPr>
            <p:cNvPicPr>
              <a:picLocks noChangeAspect="1"/>
            </p:cNvPicPr>
            <p:nvPr userDrawn="1"/>
          </p:nvPicPr>
          <p:blipFill rotWithShape="1">
            <a:blip r:embed="rId5"/>
            <a:srcRect r="22841"/>
            <a:stretch/>
          </p:blipFill>
          <p:spPr>
            <a:xfrm>
              <a:off x="-3" y="5890634"/>
              <a:ext cx="7055430" cy="946584"/>
            </a:xfrm>
            <a:prstGeom prst="rect">
              <a:avLst/>
            </a:prstGeom>
          </p:spPr>
        </p:pic>
        <p:pic>
          <p:nvPicPr>
            <p:cNvPr id="4" name="Picture 3">
              <a:extLst>
                <a:ext uri="{FF2B5EF4-FFF2-40B4-BE49-F238E27FC236}">
                  <a16:creationId xmlns:a16="http://schemas.microsoft.com/office/drawing/2014/main" id="{94EC154A-979A-B941-BAB0-6A74052CDF8E}"/>
                </a:ext>
              </a:extLst>
            </p:cNvPr>
            <p:cNvPicPr>
              <a:picLocks noChangeAspect="1"/>
            </p:cNvPicPr>
            <p:nvPr userDrawn="1"/>
          </p:nvPicPr>
          <p:blipFill>
            <a:blip r:embed="rId6"/>
            <a:stretch>
              <a:fillRect/>
            </a:stretch>
          </p:blipFill>
          <p:spPr>
            <a:xfrm>
              <a:off x="7322336" y="6115602"/>
              <a:ext cx="1260908" cy="483222"/>
            </a:xfrm>
            <a:prstGeom prst="rect">
              <a:avLst/>
            </a:prstGeom>
          </p:spPr>
        </p:pic>
      </p:grpSp>
    </p:spTree>
    <p:extLst>
      <p:ext uri="{BB962C8B-B14F-4D97-AF65-F5344CB8AC3E}">
        <p14:creationId xmlns:p14="http://schemas.microsoft.com/office/powerpoint/2010/main" val="3068420091"/>
      </p:ext>
    </p:extLst>
  </p:cSld>
  <p:clrMap bg1="lt1" tx1="dk1" bg2="lt2" tx2="dk2" accent1="accent1" accent2="accent2" accent3="accent3" accent4="accent4" accent5="accent5" accent6="accent6" hlink="hlink" folHlink="folHlink"/>
  <p:sldLayoutIdLst>
    <p:sldLayoutId id="2147483793"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7.xml"/><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19B088-00A5-DB4C-88A6-038461A34DC6}"/>
              </a:ext>
            </a:extLst>
          </p:cNvPr>
          <p:cNvSpPr>
            <a:spLocks noGrp="1"/>
          </p:cNvSpPr>
          <p:nvPr>
            <p:ph type="body" sz="quarter" idx="14"/>
          </p:nvPr>
        </p:nvSpPr>
        <p:spPr>
          <a:xfrm>
            <a:off x="159228" y="4381710"/>
            <a:ext cx="8810601" cy="603947"/>
          </a:xfrm>
        </p:spPr>
        <p:txBody>
          <a:bodyPr/>
          <a:lstStyle/>
          <a:p>
            <a:pPr algn="ctr"/>
            <a:r>
              <a:rPr lang="en-GB" sz="2000" b="1" dirty="0"/>
              <a:t>Harnessing Traditional Food Markets as Sustainable Source of Safe, Nutritious Foods: EatSafe in Nigeria Approach </a:t>
            </a:r>
            <a:endParaRPr lang="en-US" sz="2000" b="1" dirty="0"/>
          </a:p>
          <a:p>
            <a:pPr>
              <a:spcBef>
                <a:spcPts val="0"/>
              </a:spcBef>
            </a:pPr>
            <a:endParaRPr lang="en-US" sz="1600" dirty="0">
              <a:solidFill>
                <a:schemeClr val="bg1"/>
              </a:solidFill>
              <a:latin typeface="Gill Sans" panose="020B0502020104020203" pitchFamily="34" charset="0"/>
            </a:endParaRPr>
          </a:p>
          <a:p>
            <a:endParaRPr lang="en-US" dirty="0"/>
          </a:p>
          <a:p>
            <a:endParaRPr lang="en-US" dirty="0"/>
          </a:p>
        </p:txBody>
      </p:sp>
      <p:sp>
        <p:nvSpPr>
          <p:cNvPr id="3" name="Text Placeholder 2">
            <a:extLst>
              <a:ext uri="{FF2B5EF4-FFF2-40B4-BE49-F238E27FC236}">
                <a16:creationId xmlns:a16="http://schemas.microsoft.com/office/drawing/2014/main" id="{EE48DF23-4086-1349-9BEE-D87AA57E67D6}"/>
              </a:ext>
            </a:extLst>
          </p:cNvPr>
          <p:cNvSpPr>
            <a:spLocks noGrp="1"/>
          </p:cNvSpPr>
          <p:nvPr>
            <p:ph type="body" sz="quarter" idx="15"/>
          </p:nvPr>
        </p:nvSpPr>
        <p:spPr>
          <a:xfrm>
            <a:off x="333400" y="5116285"/>
            <a:ext cx="8810600" cy="468085"/>
          </a:xfrm>
        </p:spPr>
        <p:txBody>
          <a:bodyPr/>
          <a:lstStyle/>
          <a:p>
            <a:pPr algn="ctr"/>
            <a:r>
              <a:rPr lang="en-US" sz="1400" dirty="0">
                <a:solidFill>
                  <a:schemeClr val="bg1"/>
                </a:solidFill>
                <a:latin typeface="Gill Sans" panose="020B0502020104020203" pitchFamily="34" charset="0"/>
              </a:rPr>
              <a:t>Presentation at the USAID Plenary Session, Nutrition Society of Nigeria 52nd Conference, </a:t>
            </a:r>
          </a:p>
          <a:p>
            <a:pPr algn="ctr"/>
            <a:r>
              <a:rPr lang="en-US" sz="1400" dirty="0">
                <a:solidFill>
                  <a:schemeClr val="bg1"/>
                </a:solidFill>
                <a:latin typeface="Gill Sans" panose="020B0502020104020203" pitchFamily="34" charset="0"/>
              </a:rPr>
              <a:t>September 21, 2022, Abeokuta, Nigeria </a:t>
            </a:r>
          </a:p>
          <a:p>
            <a:pPr algn="ctr"/>
            <a:r>
              <a:rPr lang="en-US" dirty="0"/>
              <a:t>Dr Augustine Okoruwa, Head of EatSafe Country Programmes, Global Alliance for Improved Nutrition</a:t>
            </a:r>
          </a:p>
        </p:txBody>
      </p:sp>
    </p:spTree>
    <p:extLst>
      <p:ext uri="{BB962C8B-B14F-4D97-AF65-F5344CB8AC3E}">
        <p14:creationId xmlns:p14="http://schemas.microsoft.com/office/powerpoint/2010/main" val="2191660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96DD-7C79-624B-B0B9-837B46B47025}"/>
              </a:ext>
            </a:extLst>
          </p:cNvPr>
          <p:cNvSpPr>
            <a:spLocks noGrp="1"/>
          </p:cNvSpPr>
          <p:nvPr>
            <p:ph type="title"/>
          </p:nvPr>
        </p:nvSpPr>
        <p:spPr>
          <a:xfrm>
            <a:off x="195942" y="1156441"/>
            <a:ext cx="8817427" cy="809423"/>
          </a:xfrm>
        </p:spPr>
        <p:txBody>
          <a:bodyPr>
            <a:normAutofit fontScale="90000"/>
          </a:bodyPr>
          <a:lstStyle/>
          <a:p>
            <a:r>
              <a:rPr lang="en-GB" sz="2700" dirty="0"/>
              <a:t>EatSafe: Evidence and Action Towards Safe, Nutritious Food</a:t>
            </a:r>
            <a:br>
              <a:rPr lang="en-GB" dirty="0"/>
            </a:br>
            <a:endParaRPr lang="en-US" dirty="0"/>
          </a:p>
        </p:txBody>
      </p:sp>
      <p:sp>
        <p:nvSpPr>
          <p:cNvPr id="3" name="Text Placeholder 2">
            <a:extLst>
              <a:ext uri="{FF2B5EF4-FFF2-40B4-BE49-F238E27FC236}">
                <a16:creationId xmlns:a16="http://schemas.microsoft.com/office/drawing/2014/main" id="{34C7C3C6-3CC9-A343-9129-086B52E0EC46}"/>
              </a:ext>
            </a:extLst>
          </p:cNvPr>
          <p:cNvSpPr>
            <a:spLocks noGrp="1"/>
          </p:cNvSpPr>
          <p:nvPr>
            <p:ph type="body" sz="quarter" idx="11"/>
          </p:nvPr>
        </p:nvSpPr>
        <p:spPr>
          <a:xfrm>
            <a:off x="108857" y="2023077"/>
            <a:ext cx="8926285" cy="4834923"/>
          </a:xfrm>
        </p:spPr>
        <p:txBody>
          <a:bodyPr vert="horz" lIns="91440" tIns="45720" rIns="91440" bIns="45720" rtlCol="0" anchor="t">
            <a:normAutofit fontScale="92500" lnSpcReduction="10000"/>
          </a:bodyPr>
          <a:lstStyle/>
          <a:p>
            <a:pPr marL="0" indent="0" algn="ctr">
              <a:buNone/>
            </a:pPr>
            <a:r>
              <a:rPr lang="en-US" sz="2000" b="1" dirty="0">
                <a:latin typeface="Arial"/>
                <a:cs typeface="Arial"/>
              </a:rPr>
              <a:t>Global Food Safety Project: </a:t>
            </a:r>
            <a:r>
              <a:rPr lang="en-US" sz="2000" dirty="0">
                <a:latin typeface="Arial"/>
                <a:cs typeface="Arial"/>
              </a:rPr>
              <a:t>Funded by USAID </a:t>
            </a:r>
          </a:p>
          <a:p>
            <a:pPr marL="0" indent="0" algn="ctr">
              <a:buNone/>
            </a:pPr>
            <a:r>
              <a:rPr lang="en-US" sz="2000" b="1" dirty="0">
                <a:latin typeface="Arial"/>
                <a:cs typeface="Arial"/>
              </a:rPr>
              <a:t>Duration: </a:t>
            </a:r>
            <a:r>
              <a:rPr lang="en-US" sz="2000" dirty="0">
                <a:latin typeface="Arial"/>
                <a:cs typeface="Arial"/>
              </a:rPr>
              <a:t>31 July 2019 –July 30, 2024</a:t>
            </a:r>
          </a:p>
          <a:p>
            <a:pPr marL="0" indent="0" algn="ctr">
              <a:lnSpc>
                <a:spcPct val="110000"/>
              </a:lnSpc>
              <a:spcBef>
                <a:spcPts val="0"/>
              </a:spcBef>
              <a:buNone/>
            </a:pPr>
            <a:endParaRPr lang="en-US" sz="800" dirty="0">
              <a:latin typeface="Arial"/>
              <a:cs typeface="Arial"/>
            </a:endParaRPr>
          </a:p>
          <a:p>
            <a:pPr>
              <a:lnSpc>
                <a:spcPct val="110000"/>
              </a:lnSpc>
              <a:spcBef>
                <a:spcPts val="0"/>
              </a:spcBef>
            </a:pPr>
            <a:r>
              <a:rPr lang="en-US" sz="2200" b="1" dirty="0">
                <a:latin typeface="Arial"/>
                <a:cs typeface="Arial"/>
              </a:rPr>
              <a:t>Aim: </a:t>
            </a:r>
            <a:r>
              <a:rPr lang="en-US" sz="2200" dirty="0">
                <a:latin typeface="Arial"/>
                <a:cs typeface="Arial"/>
              </a:rPr>
              <a:t>To enable lasting improvements in the safety of nutritious foods in </a:t>
            </a:r>
          </a:p>
          <a:p>
            <a:pPr marL="0" indent="0">
              <a:lnSpc>
                <a:spcPct val="110000"/>
              </a:lnSpc>
              <a:spcBef>
                <a:spcPts val="0"/>
              </a:spcBef>
              <a:buNone/>
            </a:pPr>
            <a:r>
              <a:rPr lang="en-US" sz="2200" dirty="0">
                <a:latin typeface="Arial"/>
                <a:cs typeface="Arial"/>
              </a:rPr>
              <a:t>	traditional markets by focusing on the consumer.</a:t>
            </a:r>
          </a:p>
          <a:p>
            <a:pPr algn="just">
              <a:lnSpc>
                <a:spcPct val="110000"/>
              </a:lnSpc>
              <a:spcBef>
                <a:spcPts val="0"/>
              </a:spcBef>
            </a:pPr>
            <a:endParaRPr lang="en-US" sz="800" dirty="0">
              <a:latin typeface="Arial"/>
              <a:cs typeface="Arial"/>
            </a:endParaRPr>
          </a:p>
          <a:p>
            <a:pPr>
              <a:lnSpc>
                <a:spcPct val="110000"/>
              </a:lnSpc>
              <a:spcBef>
                <a:spcPts val="0"/>
              </a:spcBef>
            </a:pPr>
            <a:r>
              <a:rPr lang="en-US" sz="2200" b="1" dirty="0">
                <a:latin typeface="Arial"/>
                <a:cs typeface="Arial"/>
              </a:rPr>
              <a:t>Lead Implementing Partners: </a:t>
            </a:r>
            <a:endParaRPr lang="en-US" sz="1900" dirty="0">
              <a:latin typeface="Arial"/>
              <a:cs typeface="Arial"/>
            </a:endParaRPr>
          </a:p>
          <a:p>
            <a:pPr marL="355600" lvl="1" indent="-268288">
              <a:lnSpc>
                <a:spcPct val="110000"/>
              </a:lnSpc>
              <a:spcBef>
                <a:spcPts val="0"/>
              </a:spcBef>
              <a:buFont typeface="Courier New" panose="02070309020205020404" pitchFamily="49" charset="0"/>
              <a:buChar char="o"/>
            </a:pPr>
            <a:r>
              <a:rPr lang="en-US" sz="1900" b="1" dirty="0">
                <a:solidFill>
                  <a:srgbClr val="BA6324"/>
                </a:solidFill>
                <a:latin typeface="Arial"/>
                <a:cs typeface="Arial"/>
              </a:rPr>
              <a:t>Global Alliance for Improved Nutrition (GAIN)-Lead </a:t>
            </a:r>
          </a:p>
          <a:p>
            <a:pPr marL="355600" lvl="1" indent="-268288">
              <a:lnSpc>
                <a:spcPct val="110000"/>
              </a:lnSpc>
              <a:spcBef>
                <a:spcPts val="0"/>
              </a:spcBef>
              <a:buFont typeface="Courier New" panose="02070309020205020404" pitchFamily="49" charset="0"/>
              <a:buChar char="o"/>
            </a:pPr>
            <a:r>
              <a:rPr lang="en-US" sz="1900" dirty="0">
                <a:latin typeface="Arial"/>
                <a:cs typeface="Arial"/>
              </a:rPr>
              <a:t>International Livestock Research Institute (ILRI),  Nairobi, Kenya</a:t>
            </a:r>
          </a:p>
          <a:p>
            <a:pPr marL="355600" lvl="1" indent="-268288" algn="just">
              <a:lnSpc>
                <a:spcPct val="110000"/>
              </a:lnSpc>
              <a:spcBef>
                <a:spcPts val="0"/>
              </a:spcBef>
              <a:buFont typeface="Courier New" panose="02070309020205020404" pitchFamily="49" charset="0"/>
              <a:buChar char="o"/>
            </a:pPr>
            <a:r>
              <a:rPr lang="en-US" sz="1900" dirty="0">
                <a:latin typeface="Arial"/>
                <a:cs typeface="Arial"/>
              </a:rPr>
              <a:t>Pierce Mill Entertainment &amp; Education (PM), USA</a:t>
            </a:r>
          </a:p>
          <a:p>
            <a:pPr marL="355600" lvl="1" indent="-268288" algn="just">
              <a:lnSpc>
                <a:spcPct val="110000"/>
              </a:lnSpc>
              <a:spcBef>
                <a:spcPts val="0"/>
              </a:spcBef>
              <a:buFont typeface="Courier New" panose="02070309020205020404" pitchFamily="49" charset="0"/>
              <a:buChar char="o"/>
            </a:pPr>
            <a:r>
              <a:rPr lang="en-US" sz="1900" dirty="0" err="1">
                <a:latin typeface="Arial"/>
                <a:cs typeface="Arial"/>
              </a:rPr>
              <a:t>Busara</a:t>
            </a:r>
            <a:r>
              <a:rPr lang="en-US" sz="1900" dirty="0">
                <a:latin typeface="Arial"/>
                <a:cs typeface="Arial"/>
              </a:rPr>
              <a:t> Center for Behavioral Economics, Nairobi, Kenya</a:t>
            </a:r>
          </a:p>
          <a:p>
            <a:pPr marL="536575" lvl="1" indent="-285750" algn="just">
              <a:lnSpc>
                <a:spcPct val="110000"/>
              </a:lnSpc>
              <a:spcBef>
                <a:spcPts val="0"/>
              </a:spcBef>
              <a:buFont typeface="Courier New" panose="02070309020205020404" pitchFamily="49" charset="0"/>
              <a:buChar char="o"/>
            </a:pPr>
            <a:endParaRPr lang="en-US" sz="900" dirty="0">
              <a:latin typeface="Arial"/>
              <a:cs typeface="Arial"/>
            </a:endParaRPr>
          </a:p>
          <a:p>
            <a:pPr marL="358775" lvl="1" indent="-342900" algn="just">
              <a:lnSpc>
                <a:spcPct val="110000"/>
              </a:lnSpc>
              <a:spcBef>
                <a:spcPts val="0"/>
              </a:spcBef>
              <a:buFont typeface="Arial" panose="020B0604020202020204" pitchFamily="34" charset="0"/>
              <a:buChar char="•"/>
            </a:pPr>
            <a:r>
              <a:rPr lang="en-US" sz="2200" b="1" dirty="0">
                <a:latin typeface="Arial"/>
                <a:cs typeface="Arial"/>
              </a:rPr>
              <a:t>Implementing States: </a:t>
            </a:r>
            <a:r>
              <a:rPr lang="en-US" sz="2200" dirty="0">
                <a:latin typeface="Arial"/>
                <a:cs typeface="Arial"/>
              </a:rPr>
              <a:t>Kebbi and Sokoto </a:t>
            </a:r>
          </a:p>
          <a:p>
            <a:pPr marL="358775" lvl="1" indent="-342900" algn="just">
              <a:lnSpc>
                <a:spcPct val="110000"/>
              </a:lnSpc>
              <a:spcBef>
                <a:spcPts val="0"/>
              </a:spcBef>
              <a:buFont typeface="Arial" panose="020B0604020202020204" pitchFamily="34" charset="0"/>
              <a:buChar char="•"/>
            </a:pPr>
            <a:endParaRPr lang="en-US" sz="1100" dirty="0">
              <a:latin typeface="Arial"/>
              <a:cs typeface="Arial"/>
            </a:endParaRPr>
          </a:p>
          <a:p>
            <a:pPr marL="358775" lvl="1" indent="-342900">
              <a:lnSpc>
                <a:spcPct val="110000"/>
              </a:lnSpc>
              <a:spcBef>
                <a:spcPts val="0"/>
              </a:spcBef>
              <a:buFont typeface="Arial" panose="020B0604020202020204" pitchFamily="34" charset="0"/>
              <a:buChar char="•"/>
            </a:pPr>
            <a:r>
              <a:rPr lang="en-US" sz="2200" b="1" dirty="0">
                <a:latin typeface="Arial"/>
                <a:cs typeface="Arial"/>
              </a:rPr>
              <a:t>Focus Commodities:  </a:t>
            </a:r>
            <a:r>
              <a:rPr lang="en-US" sz="2200" dirty="0">
                <a:latin typeface="Arial"/>
                <a:cs typeface="Arial"/>
              </a:rPr>
              <a:t>Rice, Maize, Cowpea, Soybean, Aquaculture, </a:t>
            </a:r>
          </a:p>
          <a:p>
            <a:pPr marL="0" lvl="7" indent="0">
              <a:lnSpc>
                <a:spcPct val="110000"/>
              </a:lnSpc>
              <a:spcBef>
                <a:spcPts val="0"/>
              </a:spcBef>
              <a:buNone/>
            </a:pPr>
            <a:r>
              <a:rPr lang="en-US" sz="2200" dirty="0">
                <a:latin typeface="Arial"/>
                <a:cs typeface="Arial"/>
              </a:rPr>
              <a:t> 			    Vegetables and Meat (Beef) </a:t>
            </a:r>
          </a:p>
          <a:p>
            <a:pPr marL="342900" lvl="7" indent="-342900">
              <a:lnSpc>
                <a:spcPct val="110000"/>
              </a:lnSpc>
              <a:spcBef>
                <a:spcPts val="0"/>
              </a:spcBef>
            </a:pPr>
            <a:r>
              <a:rPr lang="en-GB" sz="2200" b="1" i="0" u="none" strike="noStrike" baseline="0" dirty="0">
                <a:latin typeface="+mn-lt"/>
              </a:rPr>
              <a:t>Target Beneficiaries:  </a:t>
            </a:r>
            <a:r>
              <a:rPr lang="en-GB" sz="1900" dirty="0"/>
              <a:t>C</a:t>
            </a:r>
            <a:r>
              <a:rPr lang="en-GB" sz="1900" b="0" i="0" u="none" strike="noStrike" baseline="0" dirty="0">
                <a:latin typeface="+mn-lt"/>
              </a:rPr>
              <a:t>onsumers, vendors, and other market actors in  </a:t>
            </a:r>
          </a:p>
          <a:p>
            <a:pPr marL="457200" lvl="8" indent="0">
              <a:lnSpc>
                <a:spcPct val="110000"/>
              </a:lnSpc>
              <a:spcBef>
                <a:spcPts val="0"/>
              </a:spcBef>
              <a:buNone/>
            </a:pPr>
            <a:r>
              <a:rPr lang="en-GB" sz="1900" b="0" i="0" u="none" strike="noStrike" baseline="0" dirty="0">
                <a:latin typeface="+mn-lt"/>
              </a:rPr>
              <a:t>			    traditional</a:t>
            </a:r>
            <a:r>
              <a:rPr lang="en-US" sz="1900" b="0" i="0" u="none" strike="noStrike" baseline="0" dirty="0">
                <a:latin typeface="+mn-lt"/>
              </a:rPr>
              <a:t> </a:t>
            </a:r>
            <a:r>
              <a:rPr lang="en-GB" sz="1900" b="0" i="0" u="none" strike="noStrike" baseline="0" dirty="0">
                <a:latin typeface="+mn-lt"/>
              </a:rPr>
              <a:t>food markets in Kebbi and Sokoto States</a:t>
            </a:r>
          </a:p>
          <a:p>
            <a:pPr marL="2987675" lvl="7" indent="0">
              <a:lnSpc>
                <a:spcPct val="110000"/>
              </a:lnSpc>
              <a:spcBef>
                <a:spcPts val="0"/>
              </a:spcBef>
              <a:buNone/>
            </a:pPr>
            <a:endParaRPr lang="en-US" sz="2200" dirty="0">
              <a:latin typeface="Arial"/>
              <a:cs typeface="Arial"/>
            </a:endParaRPr>
          </a:p>
          <a:p>
            <a:pPr marL="2987675" lvl="7" indent="0">
              <a:lnSpc>
                <a:spcPct val="110000"/>
              </a:lnSpc>
              <a:spcBef>
                <a:spcPts val="0"/>
              </a:spcBef>
              <a:buNone/>
            </a:pPr>
            <a:endParaRPr lang="en-US" sz="2200" dirty="0">
              <a:latin typeface="Arial"/>
              <a:cs typeface="Arial"/>
            </a:endParaRPr>
          </a:p>
          <a:p>
            <a:pPr marL="536575" lvl="1" indent="-285750" algn="just">
              <a:buFont typeface="Courier New" panose="02070309020205020404" pitchFamily="49" charset="0"/>
              <a:buChar char="o"/>
            </a:pPr>
            <a:endParaRPr lang="en-US" sz="2200" dirty="0">
              <a:latin typeface="Arial"/>
              <a:cs typeface="Arial"/>
            </a:endParaRPr>
          </a:p>
          <a:p>
            <a:pPr marL="536575" lvl="1" indent="-285750" algn="just">
              <a:buFont typeface="Courier New" panose="02070309020205020404" pitchFamily="49" charset="0"/>
              <a:buChar char="o"/>
            </a:pPr>
            <a:endParaRPr lang="en-US" sz="2200" dirty="0">
              <a:latin typeface="Arial"/>
              <a:cs typeface="Arial"/>
            </a:endParaRPr>
          </a:p>
          <a:p>
            <a:pPr marL="536575" lvl="1" indent="-285750" algn="just">
              <a:buFont typeface="Courier New" panose="02070309020205020404" pitchFamily="49" charset="0"/>
              <a:buChar char="o"/>
            </a:pPr>
            <a:endParaRPr lang="en-US" sz="2200" dirty="0">
              <a:latin typeface="Arial"/>
              <a:cs typeface="Arial"/>
            </a:endParaRPr>
          </a:p>
          <a:p>
            <a:pPr marL="536575" algn="ctr">
              <a:buFont typeface="Courier New" panose="02070309020205020404" pitchFamily="49" charset="0"/>
              <a:buChar char="o"/>
            </a:pPr>
            <a:endParaRPr lang="en-US" sz="1100" b="1" dirty="0">
              <a:latin typeface="Arial"/>
              <a:cs typeface="Arial"/>
            </a:endParaRPr>
          </a:p>
          <a:p>
            <a:pPr marL="0" indent="0">
              <a:buNone/>
            </a:pPr>
            <a:endParaRPr lang="en" i="1" dirty="0">
              <a:latin typeface="Arial"/>
              <a:cs typeface="Arial"/>
            </a:endParaRPr>
          </a:p>
        </p:txBody>
      </p:sp>
      <p:sp>
        <p:nvSpPr>
          <p:cNvPr id="4" name="Slide Number Placeholder 3">
            <a:extLst>
              <a:ext uri="{FF2B5EF4-FFF2-40B4-BE49-F238E27FC236}">
                <a16:creationId xmlns:a16="http://schemas.microsoft.com/office/drawing/2014/main" id="{123A8A08-ECE8-1B4E-B0A4-25A2FAEED1F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EEF924-A21A-1747-AF33-4CAAD1C1A7D7}"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776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923C0-4EA9-4CB0-A352-49E6182CBBDC}"/>
              </a:ext>
            </a:extLst>
          </p:cNvPr>
          <p:cNvSpPr>
            <a:spLocks noGrp="1"/>
          </p:cNvSpPr>
          <p:nvPr>
            <p:ph type="sldNum" sz="quarter" idx="10"/>
          </p:nvPr>
        </p:nvSpPr>
        <p:spPr/>
        <p:txBody>
          <a:bodyPr/>
          <a:lstStyle/>
          <a:p>
            <a:fld id="{BDEEF924-A21A-1747-AF33-4CAAD1C1A7D7}" type="slidenum">
              <a:rPr lang="en-US" smtClean="0"/>
              <a:pPr/>
              <a:t>3</a:t>
            </a:fld>
            <a:endParaRPr lang="en-US" dirty="0"/>
          </a:p>
        </p:txBody>
      </p:sp>
      <p:sp>
        <p:nvSpPr>
          <p:cNvPr id="3" name="Title 2">
            <a:extLst>
              <a:ext uri="{FF2B5EF4-FFF2-40B4-BE49-F238E27FC236}">
                <a16:creationId xmlns:a16="http://schemas.microsoft.com/office/drawing/2014/main" id="{52614CAB-5A20-EB5B-6304-23EA24AAEB6C}"/>
              </a:ext>
            </a:extLst>
          </p:cNvPr>
          <p:cNvSpPr>
            <a:spLocks noGrp="1"/>
          </p:cNvSpPr>
          <p:nvPr>
            <p:ph type="title"/>
          </p:nvPr>
        </p:nvSpPr>
        <p:spPr>
          <a:xfrm>
            <a:off x="294704" y="1035340"/>
            <a:ext cx="8464231" cy="736782"/>
          </a:xfrm>
        </p:spPr>
        <p:txBody>
          <a:bodyPr>
            <a:normAutofit fontScale="90000"/>
          </a:bodyPr>
          <a:lstStyle/>
          <a:p>
            <a:r>
              <a:rPr lang="en-GB" sz="2700" b="0" i="0" u="none" strike="noStrike" baseline="0" dirty="0"/>
              <a:t>EATSAFE IN NIGERIA PROGRAM : </a:t>
            </a:r>
            <a:br>
              <a:rPr lang="en-GB" sz="2700" b="0" i="0" u="none" strike="noStrike" baseline="0" dirty="0"/>
            </a:br>
            <a:r>
              <a:rPr lang="en-GB" sz="2700" b="0" i="0" u="none" strike="noStrike" baseline="0" dirty="0"/>
              <a:t>OBJECTIVES AND EXPECTED RESULTS</a:t>
            </a:r>
            <a:br>
              <a:rPr lang="en-GB" sz="3200" b="0" i="0" u="none" strike="noStrike" baseline="0" dirty="0">
                <a:latin typeface="Avenir-Black"/>
              </a:rPr>
            </a:br>
            <a:endParaRPr lang="en-NG" dirty="0"/>
          </a:p>
        </p:txBody>
      </p:sp>
      <p:sp>
        <p:nvSpPr>
          <p:cNvPr id="82" name="Oval 4">
            <a:extLst>
              <a:ext uri="{FF2B5EF4-FFF2-40B4-BE49-F238E27FC236}">
                <a16:creationId xmlns:a16="http://schemas.microsoft.com/office/drawing/2014/main" id="{19926B04-DD4C-07FF-69B0-803A7EEA37D9}"/>
              </a:ext>
            </a:extLst>
          </p:cNvPr>
          <p:cNvSpPr txBox="1">
            <a:spLocks/>
          </p:cNvSpPr>
          <p:nvPr/>
        </p:nvSpPr>
        <p:spPr>
          <a:xfrm>
            <a:off x="293588" y="1781976"/>
            <a:ext cx="1214778" cy="1699808"/>
          </a:xfrm>
          <a:prstGeom prst="rect">
            <a:avLst/>
          </a:prstGeom>
          <a:ln w="38100">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0" tIns="24130" rIns="24130" bIns="24130" numCol="1" spcCol="1270" anchor="ctr" anchorCtr="0">
            <a:noAutofit/>
          </a:bodyPr>
          <a:lstStyle/>
          <a:p>
            <a:pPr algn="ctr" defTabSz="844550">
              <a:lnSpc>
                <a:spcPct val="90000"/>
              </a:lnSpc>
              <a:spcBef>
                <a:spcPct val="0"/>
              </a:spcBef>
              <a:spcAft>
                <a:spcPct val="35000"/>
              </a:spcAft>
            </a:pPr>
            <a:r>
              <a:rPr lang="en-US" sz="1100" b="1" dirty="0">
                <a:solidFill>
                  <a:srgbClr val="000000"/>
                </a:solidFill>
                <a:latin typeface="Arial" panose="020B0604020202020204"/>
              </a:rPr>
              <a:t>PHASE I</a:t>
            </a:r>
          </a:p>
          <a:p>
            <a:pPr algn="ctr" defTabSz="844550">
              <a:lnSpc>
                <a:spcPct val="90000"/>
              </a:lnSpc>
              <a:spcBef>
                <a:spcPct val="0"/>
              </a:spcBef>
              <a:spcAft>
                <a:spcPct val="35000"/>
              </a:spcAft>
            </a:pPr>
            <a:r>
              <a:rPr lang="en-US" sz="1100" dirty="0">
                <a:solidFill>
                  <a:srgbClr val="000000"/>
                </a:solidFill>
                <a:latin typeface="Arial" panose="020B0604020202020204"/>
              </a:rPr>
              <a:t>Formative Research</a:t>
            </a:r>
          </a:p>
        </p:txBody>
      </p:sp>
      <p:sp>
        <p:nvSpPr>
          <p:cNvPr id="83" name="Rectangle 82">
            <a:extLst>
              <a:ext uri="{FF2B5EF4-FFF2-40B4-BE49-F238E27FC236}">
                <a16:creationId xmlns:a16="http://schemas.microsoft.com/office/drawing/2014/main" id="{C36B57F7-8CD1-7CA4-313A-4116979810A8}"/>
              </a:ext>
            </a:extLst>
          </p:cNvPr>
          <p:cNvSpPr/>
          <p:nvPr/>
        </p:nvSpPr>
        <p:spPr>
          <a:xfrm>
            <a:off x="4049918" y="1715403"/>
            <a:ext cx="4657204" cy="1708160"/>
          </a:xfrm>
          <a:prstGeom prst="rect">
            <a:avLst/>
          </a:prstGeom>
        </p:spPr>
        <p:txBody>
          <a:bodyPr wrap="square">
            <a:spAutoFit/>
          </a:bodyPr>
          <a:lstStyle/>
          <a:p>
            <a:r>
              <a:rPr lang="en-US" sz="1500" b="1" dirty="0">
                <a:solidFill>
                  <a:srgbClr val="4799B5"/>
                </a:solidFill>
              </a:rPr>
              <a:t>Consolidate and Generate Knowledge and Evidence​ </a:t>
            </a:r>
            <a:r>
              <a:rPr lang="en-US" sz="1500" b="1" dirty="0">
                <a:solidFill>
                  <a:srgbClr val="4799B5"/>
                </a:solidFill>
                <a:effectLst/>
                <a:ea typeface="Calibri" panose="020F0502020204030204" pitchFamily="34" charset="0"/>
              </a:rPr>
              <a:t>about consumer values and perceptions related to food safety; gender roles and norms that may influence food-related behavior among consumers, vendors and other actors; and quantify food safety risks in traditional markets</a:t>
            </a:r>
            <a:r>
              <a:rPr lang="en-US" sz="1500" dirty="0">
                <a:effectLst/>
                <a:ea typeface="Calibri" panose="020F0502020204030204" pitchFamily="34" charset="0"/>
              </a:rPr>
              <a:t>.</a:t>
            </a:r>
            <a:endParaRPr lang="en-US" sz="1500" b="1" dirty="0">
              <a:solidFill>
                <a:srgbClr val="4799B5"/>
              </a:solidFill>
            </a:endParaRPr>
          </a:p>
        </p:txBody>
      </p:sp>
      <p:grpSp>
        <p:nvGrpSpPr>
          <p:cNvPr id="84" name="Group 83">
            <a:extLst>
              <a:ext uri="{FF2B5EF4-FFF2-40B4-BE49-F238E27FC236}">
                <a16:creationId xmlns:a16="http://schemas.microsoft.com/office/drawing/2014/main" id="{F3E475F6-8912-EDCD-A869-6766DEF14F26}"/>
              </a:ext>
            </a:extLst>
          </p:cNvPr>
          <p:cNvGrpSpPr/>
          <p:nvPr/>
        </p:nvGrpSpPr>
        <p:grpSpPr>
          <a:xfrm>
            <a:off x="1910939" y="2020018"/>
            <a:ext cx="500035" cy="806577"/>
            <a:chOff x="234277" y="1486583"/>
            <a:chExt cx="2814591" cy="3962349"/>
          </a:xfrm>
        </p:grpSpPr>
        <p:pic>
          <p:nvPicPr>
            <p:cNvPr id="85" name="Graphic 84" descr="Target">
              <a:extLst>
                <a:ext uri="{FF2B5EF4-FFF2-40B4-BE49-F238E27FC236}">
                  <a16:creationId xmlns:a16="http://schemas.microsoft.com/office/drawing/2014/main" id="{C3E3A429-5998-FB12-2DE5-F1028762C4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277" y="1486583"/>
              <a:ext cx="2814591" cy="2814591"/>
            </a:xfrm>
            <a:prstGeom prst="rect">
              <a:avLst/>
            </a:prstGeom>
          </p:spPr>
        </p:pic>
        <p:sp>
          <p:nvSpPr>
            <p:cNvPr id="86" name="Oval 85">
              <a:extLst>
                <a:ext uri="{FF2B5EF4-FFF2-40B4-BE49-F238E27FC236}">
                  <a16:creationId xmlns:a16="http://schemas.microsoft.com/office/drawing/2014/main" id="{27EA2FD2-C4AF-A443-1188-F8C6D20833A7}"/>
                </a:ext>
              </a:extLst>
            </p:cNvPr>
            <p:cNvSpPr>
              <a:spLocks noChangeAspect="1"/>
            </p:cNvSpPr>
            <p:nvPr/>
          </p:nvSpPr>
          <p:spPr>
            <a:xfrm>
              <a:off x="1023228" y="3977662"/>
              <a:ext cx="1440276" cy="1471270"/>
            </a:xfrm>
            <a:prstGeom prst="ellipse">
              <a:avLst/>
            </a:prstGeom>
            <a:solidFill>
              <a:schemeClr val="bg1"/>
            </a:solidFill>
            <a:ln>
              <a:noFill/>
            </a:ln>
            <a:effectLst>
              <a:glow rad="228600">
                <a:schemeClr val="accent1">
                  <a:alpha val="40000"/>
                </a:schemeClr>
              </a:glow>
            </a:effectLst>
            <a:scene3d>
              <a:camera prst="orthographicFront"/>
              <a:lightRig rig="threePt" dir="t"/>
            </a:scene3d>
            <a:sp3d extrusionH="762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4799B5"/>
                </a:solidFill>
                <a:latin typeface="Arial" panose="020B0604020202020204"/>
              </a:endParaRPr>
            </a:p>
          </p:txBody>
        </p:sp>
        <p:sp>
          <p:nvSpPr>
            <p:cNvPr id="87" name="Oval 86">
              <a:extLst>
                <a:ext uri="{FF2B5EF4-FFF2-40B4-BE49-F238E27FC236}">
                  <a16:creationId xmlns:a16="http://schemas.microsoft.com/office/drawing/2014/main" id="{E8DDE828-9AF4-C6A8-1951-FA2586928E85}"/>
                </a:ext>
              </a:extLst>
            </p:cNvPr>
            <p:cNvSpPr>
              <a:spLocks noChangeAspect="1"/>
            </p:cNvSpPr>
            <p:nvPr/>
          </p:nvSpPr>
          <p:spPr>
            <a:xfrm>
              <a:off x="1226728" y="4209822"/>
              <a:ext cx="985741" cy="1006950"/>
            </a:xfrm>
            <a:prstGeom prst="ellipse">
              <a:avLst/>
            </a:prstGeom>
            <a:solidFill>
              <a:schemeClr val="bg1"/>
            </a:solidFill>
            <a:ln>
              <a:noFill/>
            </a:ln>
            <a:effectLst>
              <a:glow rad="228600">
                <a:schemeClr val="accent1">
                  <a:alpha val="40000"/>
                </a:schemeClr>
              </a:glow>
            </a:effectLst>
            <a:scene3d>
              <a:camera prst="orthographicFront"/>
              <a:lightRig rig="threePt" dir="t"/>
            </a:scene3d>
            <a:sp3d extrusionH="762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4799B5"/>
                  </a:solidFill>
                  <a:latin typeface="Arial" panose="020B0604020202020204"/>
                </a:rPr>
                <a:t>1</a:t>
              </a:r>
              <a:endParaRPr lang="en-US" sz="3200" b="1" dirty="0">
                <a:solidFill>
                  <a:srgbClr val="4799B5"/>
                </a:solidFill>
                <a:latin typeface="Arial" panose="020B0604020202020204"/>
              </a:endParaRPr>
            </a:p>
          </p:txBody>
        </p:sp>
      </p:grpSp>
      <p:sp>
        <p:nvSpPr>
          <p:cNvPr id="88" name="TextBox 87">
            <a:extLst>
              <a:ext uri="{FF2B5EF4-FFF2-40B4-BE49-F238E27FC236}">
                <a16:creationId xmlns:a16="http://schemas.microsoft.com/office/drawing/2014/main" id="{B6110C3A-488E-70EE-2FD1-C3BC088FF593}"/>
              </a:ext>
            </a:extLst>
          </p:cNvPr>
          <p:cNvSpPr txBox="1"/>
          <p:nvPr/>
        </p:nvSpPr>
        <p:spPr>
          <a:xfrm>
            <a:off x="2756779" y="2218646"/>
            <a:ext cx="1084510" cy="215444"/>
          </a:xfrm>
          <a:prstGeom prst="rect">
            <a:avLst/>
          </a:prstGeom>
          <a:noFill/>
        </p:spPr>
        <p:txBody>
          <a:bodyPr wrap="square" lIns="0" tIns="0" rIns="0" bIns="0" rtlCol="0">
            <a:spAutoFit/>
          </a:bodyPr>
          <a:lstStyle/>
          <a:p>
            <a:pPr algn="r"/>
            <a:r>
              <a:rPr lang="en-US" sz="1400" b="1" dirty="0">
                <a:solidFill>
                  <a:srgbClr val="4799B5"/>
                </a:solidFill>
                <a:latin typeface="Arial" panose="020B0604020202020204"/>
              </a:rPr>
              <a:t>OBJECTIVE</a:t>
            </a:r>
          </a:p>
        </p:txBody>
      </p:sp>
      <p:sp>
        <p:nvSpPr>
          <p:cNvPr id="89" name="Rectangle 88">
            <a:extLst>
              <a:ext uri="{FF2B5EF4-FFF2-40B4-BE49-F238E27FC236}">
                <a16:creationId xmlns:a16="http://schemas.microsoft.com/office/drawing/2014/main" id="{4BD4F292-3957-B445-6B6D-E2D5490BF0F5}"/>
              </a:ext>
            </a:extLst>
          </p:cNvPr>
          <p:cNvSpPr/>
          <p:nvPr/>
        </p:nvSpPr>
        <p:spPr>
          <a:xfrm>
            <a:off x="4115390" y="3359847"/>
            <a:ext cx="4806497" cy="523220"/>
          </a:xfrm>
          <a:prstGeom prst="rect">
            <a:avLst/>
          </a:prstGeom>
        </p:spPr>
        <p:txBody>
          <a:bodyPr wrap="square">
            <a:spAutoFit/>
          </a:bodyPr>
          <a:lstStyle/>
          <a:p>
            <a:r>
              <a:rPr lang="en-US" sz="1400" b="1" dirty="0">
                <a:solidFill>
                  <a:srgbClr val="000000"/>
                </a:solidFill>
                <a:latin typeface="Arial" panose="020B0604020202020204"/>
              </a:rPr>
              <a:t>Increased and consolidated knowledge and evidence of food safety risks in traditional markets​</a:t>
            </a:r>
          </a:p>
        </p:txBody>
      </p:sp>
      <p:pic>
        <p:nvPicPr>
          <p:cNvPr id="90" name="Graphic 89" descr="Upward trend">
            <a:extLst>
              <a:ext uri="{FF2B5EF4-FFF2-40B4-BE49-F238E27FC236}">
                <a16:creationId xmlns:a16="http://schemas.microsoft.com/office/drawing/2014/main" id="{B2559EA5-9C48-9BC3-9473-975262CDE8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24023" y="4602416"/>
            <a:ext cx="386951" cy="523588"/>
          </a:xfrm>
          <a:prstGeom prst="rect">
            <a:avLst/>
          </a:prstGeom>
        </p:spPr>
      </p:pic>
      <p:sp>
        <p:nvSpPr>
          <p:cNvPr id="91" name="TextBox 90">
            <a:extLst>
              <a:ext uri="{FF2B5EF4-FFF2-40B4-BE49-F238E27FC236}">
                <a16:creationId xmlns:a16="http://schemas.microsoft.com/office/drawing/2014/main" id="{C0993903-9793-0A62-3FCE-60701EB04F1C}"/>
              </a:ext>
            </a:extLst>
          </p:cNvPr>
          <p:cNvSpPr txBox="1"/>
          <p:nvPr/>
        </p:nvSpPr>
        <p:spPr>
          <a:xfrm>
            <a:off x="2743680" y="3221178"/>
            <a:ext cx="1084510" cy="430887"/>
          </a:xfrm>
          <a:prstGeom prst="rect">
            <a:avLst/>
          </a:prstGeom>
          <a:noFill/>
        </p:spPr>
        <p:txBody>
          <a:bodyPr wrap="square" lIns="0" tIns="0" rIns="0" bIns="0" rtlCol="0">
            <a:spAutoFit/>
          </a:bodyPr>
          <a:lstStyle/>
          <a:p>
            <a:pPr algn="r"/>
            <a:r>
              <a:rPr lang="en-US" sz="1400" b="1" dirty="0">
                <a:latin typeface="Arial" panose="020B0604020202020204"/>
              </a:rPr>
              <a:t>EXPECTED RESULT</a:t>
            </a:r>
          </a:p>
        </p:txBody>
      </p:sp>
      <p:cxnSp>
        <p:nvCxnSpPr>
          <p:cNvPr id="92" name="Straight Connector 91">
            <a:extLst>
              <a:ext uri="{FF2B5EF4-FFF2-40B4-BE49-F238E27FC236}">
                <a16:creationId xmlns:a16="http://schemas.microsoft.com/office/drawing/2014/main" id="{DF1C0690-ACB6-8D67-9A5A-BB44231EB813}"/>
              </a:ext>
            </a:extLst>
          </p:cNvPr>
          <p:cNvCxnSpPr>
            <a:cxnSpLocks/>
          </p:cNvCxnSpPr>
          <p:nvPr/>
        </p:nvCxnSpPr>
        <p:spPr>
          <a:xfrm>
            <a:off x="1511548" y="3884636"/>
            <a:ext cx="733774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D429871D-3D1C-85DF-DEF7-B589BDA6865C}"/>
              </a:ext>
            </a:extLst>
          </p:cNvPr>
          <p:cNvSpPr/>
          <p:nvPr/>
        </p:nvSpPr>
        <p:spPr>
          <a:xfrm>
            <a:off x="4059507" y="5408939"/>
            <a:ext cx="4997153" cy="830997"/>
          </a:xfrm>
          <a:prstGeom prst="rect">
            <a:avLst/>
          </a:prstGeom>
        </p:spPr>
        <p:txBody>
          <a:bodyPr wrap="square">
            <a:spAutoFit/>
          </a:bodyPr>
          <a:lstStyle/>
          <a:p>
            <a:r>
              <a:rPr lang="en-US" sz="1600" b="1" dirty="0">
                <a:solidFill>
                  <a:srgbClr val="D37D28"/>
                </a:solidFill>
                <a:latin typeface="Arial" panose="020B0604020202020204"/>
              </a:rPr>
              <a:t>Generate Evidence of How to Engage and Empower Consumers to Demand Safe, Nutritious Food</a:t>
            </a:r>
          </a:p>
        </p:txBody>
      </p:sp>
      <p:grpSp>
        <p:nvGrpSpPr>
          <p:cNvPr id="94" name="Group 93">
            <a:extLst>
              <a:ext uri="{FF2B5EF4-FFF2-40B4-BE49-F238E27FC236}">
                <a16:creationId xmlns:a16="http://schemas.microsoft.com/office/drawing/2014/main" id="{CE05FF50-5036-AE5F-B977-9DEAE8BC2BBE}"/>
              </a:ext>
            </a:extLst>
          </p:cNvPr>
          <p:cNvGrpSpPr/>
          <p:nvPr/>
        </p:nvGrpSpPr>
        <p:grpSpPr>
          <a:xfrm>
            <a:off x="1948223" y="5515535"/>
            <a:ext cx="500035" cy="572939"/>
            <a:chOff x="343993" y="3290805"/>
            <a:chExt cx="2814591" cy="2814591"/>
          </a:xfrm>
          <a:solidFill>
            <a:schemeClr val="accent2"/>
          </a:solidFill>
        </p:grpSpPr>
        <p:pic>
          <p:nvPicPr>
            <p:cNvPr id="95" name="Graphic 94" descr="Target">
              <a:extLst>
                <a:ext uri="{FF2B5EF4-FFF2-40B4-BE49-F238E27FC236}">
                  <a16:creationId xmlns:a16="http://schemas.microsoft.com/office/drawing/2014/main" id="{DFA23414-4E64-DEED-DEF7-41ADAA6D26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993" y="3290805"/>
              <a:ext cx="2814591" cy="2814591"/>
            </a:xfrm>
            <a:prstGeom prst="rect">
              <a:avLst/>
            </a:prstGeom>
          </p:spPr>
        </p:pic>
        <p:sp>
          <p:nvSpPr>
            <p:cNvPr id="96" name="Oval 95">
              <a:extLst>
                <a:ext uri="{FF2B5EF4-FFF2-40B4-BE49-F238E27FC236}">
                  <a16:creationId xmlns:a16="http://schemas.microsoft.com/office/drawing/2014/main" id="{238DB806-0C17-B3F8-FB46-96C4749D29CA}"/>
                </a:ext>
              </a:extLst>
            </p:cNvPr>
            <p:cNvSpPr>
              <a:spLocks noChangeAspect="1"/>
            </p:cNvSpPr>
            <p:nvPr/>
          </p:nvSpPr>
          <p:spPr>
            <a:xfrm>
              <a:off x="1041102" y="3997504"/>
              <a:ext cx="1440276" cy="147127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a:solidFill>
                  <a:srgbClr val="D37D28"/>
                </a:solidFill>
                <a:latin typeface="Arial" panose="020B0604020202020204"/>
              </a:endParaRPr>
            </a:p>
          </p:txBody>
        </p:sp>
        <p:sp>
          <p:nvSpPr>
            <p:cNvPr id="97" name="Oval 96">
              <a:extLst>
                <a:ext uri="{FF2B5EF4-FFF2-40B4-BE49-F238E27FC236}">
                  <a16:creationId xmlns:a16="http://schemas.microsoft.com/office/drawing/2014/main" id="{8D537ADA-5A19-CCF9-8058-F1199A57AB35}"/>
                </a:ext>
              </a:extLst>
            </p:cNvPr>
            <p:cNvSpPr>
              <a:spLocks noChangeAspect="1"/>
            </p:cNvSpPr>
            <p:nvPr/>
          </p:nvSpPr>
          <p:spPr>
            <a:xfrm>
              <a:off x="1226728" y="4229664"/>
              <a:ext cx="985741" cy="1006950"/>
            </a:xfrm>
            <a:prstGeom prst="ellipse">
              <a:avLst/>
            </a:prstGeom>
            <a:grpFill/>
            <a:ln>
              <a:noFill/>
            </a:ln>
            <a:effectLst>
              <a:glow rad="228600">
                <a:schemeClr val="accent5">
                  <a:alpha val="40000"/>
                </a:schemeClr>
              </a:glow>
            </a:effectLst>
            <a:scene3d>
              <a:camera prst="orthographicFront"/>
              <a:lightRig rig="threePt" dir="t"/>
            </a:scene3d>
            <a:sp3d extrusionH="762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002F6C"/>
                  </a:solidFill>
                  <a:latin typeface="Arial" panose="020B0604020202020204"/>
                </a:rPr>
                <a:t>3</a:t>
              </a:r>
              <a:endParaRPr lang="en-US" sz="3200" b="1">
                <a:solidFill>
                  <a:srgbClr val="002F6C"/>
                </a:solidFill>
                <a:latin typeface="Arial" panose="020B0604020202020204"/>
              </a:endParaRPr>
            </a:p>
          </p:txBody>
        </p:sp>
      </p:grpSp>
      <p:sp>
        <p:nvSpPr>
          <p:cNvPr id="98" name="TextBox 97">
            <a:extLst>
              <a:ext uri="{FF2B5EF4-FFF2-40B4-BE49-F238E27FC236}">
                <a16:creationId xmlns:a16="http://schemas.microsoft.com/office/drawing/2014/main" id="{6423D8D6-B987-959C-8C7D-E08AABDC33BA}"/>
              </a:ext>
            </a:extLst>
          </p:cNvPr>
          <p:cNvSpPr txBox="1"/>
          <p:nvPr/>
        </p:nvSpPr>
        <p:spPr>
          <a:xfrm>
            <a:off x="2774205" y="5613161"/>
            <a:ext cx="1035067" cy="215444"/>
          </a:xfrm>
          <a:prstGeom prst="rect">
            <a:avLst/>
          </a:prstGeom>
          <a:noFill/>
        </p:spPr>
        <p:txBody>
          <a:bodyPr wrap="square" lIns="0" tIns="0" rIns="0" bIns="0" rtlCol="0">
            <a:spAutoFit/>
          </a:bodyPr>
          <a:lstStyle/>
          <a:p>
            <a:pPr algn="r"/>
            <a:r>
              <a:rPr lang="en-US" sz="1400" b="1" dirty="0">
                <a:solidFill>
                  <a:srgbClr val="D37D28"/>
                </a:solidFill>
                <a:latin typeface="Arial" panose="020B0604020202020204"/>
              </a:rPr>
              <a:t>OBJECTIVE</a:t>
            </a:r>
          </a:p>
        </p:txBody>
      </p:sp>
      <p:sp>
        <p:nvSpPr>
          <p:cNvPr id="99" name="Rectangle 98">
            <a:extLst>
              <a:ext uri="{FF2B5EF4-FFF2-40B4-BE49-F238E27FC236}">
                <a16:creationId xmlns:a16="http://schemas.microsoft.com/office/drawing/2014/main" id="{CC0FBF5F-84C3-36B2-F811-419405160696}"/>
              </a:ext>
            </a:extLst>
          </p:cNvPr>
          <p:cNvSpPr/>
          <p:nvPr/>
        </p:nvSpPr>
        <p:spPr>
          <a:xfrm>
            <a:off x="4157649" y="6149779"/>
            <a:ext cx="4802707" cy="553998"/>
          </a:xfrm>
          <a:prstGeom prst="rect">
            <a:avLst/>
          </a:prstGeom>
        </p:spPr>
        <p:txBody>
          <a:bodyPr wrap="square">
            <a:spAutoFit/>
          </a:bodyPr>
          <a:lstStyle/>
          <a:p>
            <a:r>
              <a:rPr lang="en-US" sz="1500" dirty="0">
                <a:solidFill>
                  <a:srgbClr val="000000"/>
                </a:solidFill>
                <a:latin typeface="Arial" panose="020B0604020202020204"/>
              </a:rPr>
              <a:t>Increased evidence of the impact of consumer-driven interventions on food safety-related behaviors</a:t>
            </a:r>
          </a:p>
        </p:txBody>
      </p:sp>
      <p:sp>
        <p:nvSpPr>
          <p:cNvPr id="101" name="TextBox 100">
            <a:extLst>
              <a:ext uri="{FF2B5EF4-FFF2-40B4-BE49-F238E27FC236}">
                <a16:creationId xmlns:a16="http://schemas.microsoft.com/office/drawing/2014/main" id="{B2460B95-112A-168B-C7CC-0E8A64F75FDA}"/>
              </a:ext>
            </a:extLst>
          </p:cNvPr>
          <p:cNvSpPr txBox="1"/>
          <p:nvPr/>
        </p:nvSpPr>
        <p:spPr>
          <a:xfrm>
            <a:off x="2668297" y="6276619"/>
            <a:ext cx="1190730" cy="430887"/>
          </a:xfrm>
          <a:prstGeom prst="rect">
            <a:avLst/>
          </a:prstGeom>
          <a:noFill/>
        </p:spPr>
        <p:txBody>
          <a:bodyPr wrap="square" lIns="0" tIns="0" rIns="0" bIns="0" rtlCol="0">
            <a:spAutoFit/>
          </a:bodyPr>
          <a:lstStyle/>
          <a:p>
            <a:pPr algn="r"/>
            <a:r>
              <a:rPr lang="en-US" sz="1400" b="1" dirty="0">
                <a:solidFill>
                  <a:srgbClr val="D37D28"/>
                </a:solidFill>
                <a:latin typeface="Arial" panose="020B0604020202020204"/>
              </a:rPr>
              <a:t>EXPECTED RESULT</a:t>
            </a:r>
          </a:p>
        </p:txBody>
      </p:sp>
      <p:sp>
        <p:nvSpPr>
          <p:cNvPr id="102" name="Rectangle 101">
            <a:extLst>
              <a:ext uri="{FF2B5EF4-FFF2-40B4-BE49-F238E27FC236}">
                <a16:creationId xmlns:a16="http://schemas.microsoft.com/office/drawing/2014/main" id="{8A692752-2B22-E5BD-874F-123DCE96415E}"/>
              </a:ext>
            </a:extLst>
          </p:cNvPr>
          <p:cNvSpPr/>
          <p:nvPr/>
        </p:nvSpPr>
        <p:spPr>
          <a:xfrm>
            <a:off x="4098267" y="3884636"/>
            <a:ext cx="4784007" cy="830997"/>
          </a:xfrm>
          <a:prstGeom prst="rect">
            <a:avLst/>
          </a:prstGeom>
        </p:spPr>
        <p:txBody>
          <a:bodyPr wrap="square">
            <a:spAutoFit/>
          </a:bodyPr>
          <a:lstStyle/>
          <a:p>
            <a:r>
              <a:rPr lang="en-US" sz="1600" b="1" dirty="0">
                <a:solidFill>
                  <a:srgbClr val="002F6C"/>
                </a:solidFill>
                <a:latin typeface="Arial" panose="020B0604020202020204"/>
              </a:rPr>
              <a:t>Develop and Test Consumer and Vendor Tools to Communicate and/or Reduce Food Safety Risks to Consumers</a:t>
            </a:r>
          </a:p>
        </p:txBody>
      </p:sp>
      <p:sp>
        <p:nvSpPr>
          <p:cNvPr id="103" name="TextBox 102">
            <a:extLst>
              <a:ext uri="{FF2B5EF4-FFF2-40B4-BE49-F238E27FC236}">
                <a16:creationId xmlns:a16="http://schemas.microsoft.com/office/drawing/2014/main" id="{B78C432B-08AC-7BC2-24A4-11A637E4317E}"/>
              </a:ext>
            </a:extLst>
          </p:cNvPr>
          <p:cNvSpPr txBox="1"/>
          <p:nvPr/>
        </p:nvSpPr>
        <p:spPr>
          <a:xfrm>
            <a:off x="2733969" y="4100417"/>
            <a:ext cx="1075304" cy="215444"/>
          </a:xfrm>
          <a:prstGeom prst="rect">
            <a:avLst/>
          </a:prstGeom>
          <a:noFill/>
        </p:spPr>
        <p:txBody>
          <a:bodyPr wrap="square" lIns="0" tIns="0" rIns="0" bIns="0" rtlCol="0">
            <a:spAutoFit/>
          </a:bodyPr>
          <a:lstStyle/>
          <a:p>
            <a:pPr algn="r"/>
            <a:r>
              <a:rPr lang="en-US" sz="1400" b="1" dirty="0">
                <a:solidFill>
                  <a:srgbClr val="002F6C"/>
                </a:solidFill>
                <a:latin typeface="Arial" panose="020B0604020202020204"/>
              </a:rPr>
              <a:t>OBJECTIVE</a:t>
            </a:r>
          </a:p>
        </p:txBody>
      </p:sp>
      <p:sp>
        <p:nvSpPr>
          <p:cNvPr id="104" name="Rectangle 103">
            <a:extLst>
              <a:ext uri="{FF2B5EF4-FFF2-40B4-BE49-F238E27FC236}">
                <a16:creationId xmlns:a16="http://schemas.microsoft.com/office/drawing/2014/main" id="{1F02D95A-05FA-D5E6-4327-DBD8A8B34E28}"/>
              </a:ext>
            </a:extLst>
          </p:cNvPr>
          <p:cNvSpPr/>
          <p:nvPr/>
        </p:nvSpPr>
        <p:spPr>
          <a:xfrm>
            <a:off x="4137270" y="4750763"/>
            <a:ext cx="4821341" cy="553998"/>
          </a:xfrm>
          <a:prstGeom prst="rect">
            <a:avLst/>
          </a:prstGeom>
        </p:spPr>
        <p:txBody>
          <a:bodyPr wrap="square">
            <a:spAutoFit/>
          </a:bodyPr>
          <a:lstStyle/>
          <a:p>
            <a:r>
              <a:rPr lang="en-US" sz="1500" dirty="0">
                <a:solidFill>
                  <a:srgbClr val="000000"/>
                </a:solidFill>
                <a:latin typeface="Arial" panose="020B0604020202020204"/>
              </a:rPr>
              <a:t>Novel tools and approaches developed to engage consumers and vendors on food safety risks</a:t>
            </a:r>
          </a:p>
        </p:txBody>
      </p:sp>
      <p:sp>
        <p:nvSpPr>
          <p:cNvPr id="105" name="TextBox 104">
            <a:extLst>
              <a:ext uri="{FF2B5EF4-FFF2-40B4-BE49-F238E27FC236}">
                <a16:creationId xmlns:a16="http://schemas.microsoft.com/office/drawing/2014/main" id="{0D578EF5-AE62-768F-E59D-295B58AAE232}"/>
              </a:ext>
            </a:extLst>
          </p:cNvPr>
          <p:cNvSpPr txBox="1"/>
          <p:nvPr/>
        </p:nvSpPr>
        <p:spPr>
          <a:xfrm>
            <a:off x="2719135" y="4751978"/>
            <a:ext cx="1141998" cy="430887"/>
          </a:xfrm>
          <a:prstGeom prst="rect">
            <a:avLst/>
          </a:prstGeom>
          <a:noFill/>
        </p:spPr>
        <p:txBody>
          <a:bodyPr wrap="square" lIns="0" tIns="0" rIns="0" bIns="0" rtlCol="0">
            <a:spAutoFit/>
          </a:bodyPr>
          <a:lstStyle/>
          <a:p>
            <a:pPr algn="r"/>
            <a:r>
              <a:rPr lang="en-US" sz="1400" b="1" dirty="0">
                <a:solidFill>
                  <a:srgbClr val="002F6C"/>
                </a:solidFill>
                <a:latin typeface="Arial" panose="020B0604020202020204"/>
              </a:rPr>
              <a:t>EXPECTED RESULT</a:t>
            </a:r>
          </a:p>
        </p:txBody>
      </p:sp>
      <p:cxnSp>
        <p:nvCxnSpPr>
          <p:cNvPr id="106" name="Straight Connector 105">
            <a:extLst>
              <a:ext uri="{FF2B5EF4-FFF2-40B4-BE49-F238E27FC236}">
                <a16:creationId xmlns:a16="http://schemas.microsoft.com/office/drawing/2014/main" id="{B059DE56-DA01-1F91-C9FC-B3244BF12677}"/>
              </a:ext>
            </a:extLst>
          </p:cNvPr>
          <p:cNvCxnSpPr>
            <a:cxnSpLocks/>
          </p:cNvCxnSpPr>
          <p:nvPr/>
        </p:nvCxnSpPr>
        <p:spPr>
          <a:xfrm flipH="1">
            <a:off x="4010694" y="1772961"/>
            <a:ext cx="4783" cy="49912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16698C7-3AB4-189C-3832-B40240CA39A0}"/>
              </a:ext>
            </a:extLst>
          </p:cNvPr>
          <p:cNvCxnSpPr>
            <a:cxnSpLocks/>
          </p:cNvCxnSpPr>
          <p:nvPr/>
        </p:nvCxnSpPr>
        <p:spPr>
          <a:xfrm>
            <a:off x="1224365" y="5380668"/>
            <a:ext cx="773903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8" name="Oval 4">
            <a:extLst>
              <a:ext uri="{FF2B5EF4-FFF2-40B4-BE49-F238E27FC236}">
                <a16:creationId xmlns:a16="http://schemas.microsoft.com/office/drawing/2014/main" id="{6845BE18-2B68-8D9A-12B5-D5BDEBFC7F98}"/>
              </a:ext>
            </a:extLst>
          </p:cNvPr>
          <p:cNvSpPr txBox="1">
            <a:spLocks noChangeAspect="1"/>
          </p:cNvSpPr>
          <p:nvPr/>
        </p:nvSpPr>
        <p:spPr>
          <a:xfrm>
            <a:off x="297727" y="3884636"/>
            <a:ext cx="1214666" cy="2812236"/>
          </a:xfrm>
          <a:prstGeom prst="rect">
            <a:avLst/>
          </a:prstGeom>
          <a:solidFill>
            <a:schemeClr val="bg1"/>
          </a:solidFill>
          <a:ln w="38100">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0" tIns="24130" rIns="24130" bIns="24130" numCol="1" spcCol="1270" anchor="ctr" anchorCtr="0">
            <a:noAutofit/>
          </a:bodyPr>
          <a:lstStyle/>
          <a:p>
            <a:pPr algn="ctr" defTabSz="844550">
              <a:lnSpc>
                <a:spcPct val="90000"/>
              </a:lnSpc>
              <a:spcBef>
                <a:spcPct val="0"/>
              </a:spcBef>
              <a:spcAft>
                <a:spcPct val="35000"/>
              </a:spcAft>
            </a:pPr>
            <a:r>
              <a:rPr lang="en-US" sz="1100" b="1" dirty="0">
                <a:solidFill>
                  <a:srgbClr val="000000"/>
                </a:solidFill>
                <a:latin typeface="Arial" panose="020B0604020202020204"/>
              </a:rPr>
              <a:t>PHASE II</a:t>
            </a:r>
          </a:p>
          <a:p>
            <a:pPr algn="ctr" defTabSz="844550">
              <a:lnSpc>
                <a:spcPct val="90000"/>
              </a:lnSpc>
              <a:spcBef>
                <a:spcPct val="0"/>
              </a:spcBef>
              <a:spcAft>
                <a:spcPct val="35000"/>
              </a:spcAft>
            </a:pPr>
            <a:r>
              <a:rPr lang="en-US" sz="1100" dirty="0">
                <a:solidFill>
                  <a:srgbClr val="000000"/>
                </a:solidFill>
                <a:latin typeface="Arial" panose="020B0604020202020204"/>
              </a:rPr>
              <a:t>Intervention Implementation and Learning</a:t>
            </a:r>
          </a:p>
        </p:txBody>
      </p:sp>
      <p:grpSp>
        <p:nvGrpSpPr>
          <p:cNvPr id="109" name="Group 108">
            <a:extLst>
              <a:ext uri="{FF2B5EF4-FFF2-40B4-BE49-F238E27FC236}">
                <a16:creationId xmlns:a16="http://schemas.microsoft.com/office/drawing/2014/main" id="{7B216161-E292-80AA-83A3-2DF1C9E457D4}"/>
              </a:ext>
            </a:extLst>
          </p:cNvPr>
          <p:cNvGrpSpPr/>
          <p:nvPr/>
        </p:nvGrpSpPr>
        <p:grpSpPr>
          <a:xfrm>
            <a:off x="1934362" y="3972620"/>
            <a:ext cx="500035" cy="572939"/>
            <a:chOff x="343993" y="3290805"/>
            <a:chExt cx="2814591" cy="2814591"/>
          </a:xfrm>
        </p:grpSpPr>
        <p:pic>
          <p:nvPicPr>
            <p:cNvPr id="110" name="Graphic 109" descr="Target">
              <a:extLst>
                <a:ext uri="{FF2B5EF4-FFF2-40B4-BE49-F238E27FC236}">
                  <a16:creationId xmlns:a16="http://schemas.microsoft.com/office/drawing/2014/main" id="{DA61B70E-BD60-1D2B-785E-4A1F62FF30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3993" y="3290805"/>
              <a:ext cx="2814591" cy="2814591"/>
            </a:xfrm>
            <a:prstGeom prst="rect">
              <a:avLst/>
            </a:prstGeom>
          </p:spPr>
        </p:pic>
        <p:sp>
          <p:nvSpPr>
            <p:cNvPr id="111" name="Oval 110">
              <a:extLst>
                <a:ext uri="{FF2B5EF4-FFF2-40B4-BE49-F238E27FC236}">
                  <a16:creationId xmlns:a16="http://schemas.microsoft.com/office/drawing/2014/main" id="{26D32CD3-2D6B-F73C-A91A-4FC72723DDFB}"/>
                </a:ext>
              </a:extLst>
            </p:cNvPr>
            <p:cNvSpPr>
              <a:spLocks noChangeAspect="1"/>
            </p:cNvSpPr>
            <p:nvPr/>
          </p:nvSpPr>
          <p:spPr>
            <a:xfrm>
              <a:off x="1041102" y="3997504"/>
              <a:ext cx="1440276" cy="1471270"/>
            </a:xfrm>
            <a:prstGeom prst="ellipse">
              <a:avLst/>
            </a:prstGeom>
            <a:solidFill>
              <a:schemeClr val="bg1"/>
            </a:solidFill>
            <a:ln>
              <a:noFill/>
            </a:ln>
            <a:effectLst>
              <a:glow rad="228600">
                <a:schemeClr val="accent5">
                  <a:alpha val="40000"/>
                </a:schemeClr>
              </a:glow>
            </a:effectLst>
            <a:scene3d>
              <a:camera prst="orthographicFront"/>
              <a:lightRig rig="threePt" dir="t"/>
            </a:scene3d>
            <a:sp3d extrusionH="762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002F6C"/>
                </a:solidFill>
                <a:latin typeface="Arial" panose="020B0604020202020204"/>
              </a:endParaRPr>
            </a:p>
          </p:txBody>
        </p:sp>
        <p:sp>
          <p:nvSpPr>
            <p:cNvPr id="112" name="Oval 111">
              <a:extLst>
                <a:ext uri="{FF2B5EF4-FFF2-40B4-BE49-F238E27FC236}">
                  <a16:creationId xmlns:a16="http://schemas.microsoft.com/office/drawing/2014/main" id="{E7061075-16CF-5BB9-FBF8-C6E8D88B1B49}"/>
                </a:ext>
              </a:extLst>
            </p:cNvPr>
            <p:cNvSpPr>
              <a:spLocks noChangeAspect="1"/>
            </p:cNvSpPr>
            <p:nvPr/>
          </p:nvSpPr>
          <p:spPr>
            <a:xfrm>
              <a:off x="1226728" y="4229664"/>
              <a:ext cx="985741" cy="1006950"/>
            </a:xfrm>
            <a:prstGeom prst="ellipse">
              <a:avLst/>
            </a:prstGeom>
            <a:solidFill>
              <a:schemeClr val="bg1"/>
            </a:solidFill>
            <a:ln>
              <a:noFill/>
            </a:ln>
            <a:effectLst>
              <a:glow rad="228600">
                <a:schemeClr val="accent5">
                  <a:alpha val="40000"/>
                </a:schemeClr>
              </a:glow>
            </a:effectLst>
            <a:scene3d>
              <a:camera prst="orthographicFront"/>
              <a:lightRig rig="threePt" dir="t"/>
            </a:scene3d>
            <a:sp3d extrusionH="762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002F6C"/>
                  </a:solidFill>
                  <a:latin typeface="Arial" panose="020B0604020202020204"/>
                </a:rPr>
                <a:t>2</a:t>
              </a:r>
              <a:endParaRPr lang="en-US" sz="3200" b="1">
                <a:solidFill>
                  <a:srgbClr val="002F6C"/>
                </a:solidFill>
                <a:latin typeface="Arial" panose="020B0604020202020204"/>
              </a:endParaRPr>
            </a:p>
          </p:txBody>
        </p:sp>
      </p:grpSp>
      <p:sp>
        <p:nvSpPr>
          <p:cNvPr id="116" name="Text Placeholder 37">
            <a:extLst>
              <a:ext uri="{FF2B5EF4-FFF2-40B4-BE49-F238E27FC236}">
                <a16:creationId xmlns:a16="http://schemas.microsoft.com/office/drawing/2014/main" id="{7C5D2FD6-A4A0-4F66-0E02-256842FEC0BD}"/>
              </a:ext>
            </a:extLst>
          </p:cNvPr>
          <p:cNvSpPr txBox="1">
            <a:spLocks/>
          </p:cNvSpPr>
          <p:nvPr/>
        </p:nvSpPr>
        <p:spPr>
          <a:xfrm>
            <a:off x="1" y="1715406"/>
            <a:ext cx="8758934" cy="4640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NG" sz="2400" b="1" dirty="0">
              <a:solidFill>
                <a:srgbClr val="FF0000"/>
              </a:solidFill>
              <a:latin typeface="Arial Narrow" panose="020B0606020202030204" pitchFamily="34" charset="0"/>
            </a:endParaRPr>
          </a:p>
        </p:txBody>
      </p:sp>
      <p:pic>
        <p:nvPicPr>
          <p:cNvPr id="125" name="Graphic 124" descr="Upward trend">
            <a:extLst>
              <a:ext uri="{FF2B5EF4-FFF2-40B4-BE49-F238E27FC236}">
                <a16:creationId xmlns:a16="http://schemas.microsoft.com/office/drawing/2014/main" id="{CBDF877B-21AF-31EB-1252-81260A2982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96265" y="3220526"/>
            <a:ext cx="386951" cy="523588"/>
          </a:xfrm>
          <a:prstGeom prst="rect">
            <a:avLst/>
          </a:prstGeom>
        </p:spPr>
      </p:pic>
      <p:pic>
        <p:nvPicPr>
          <p:cNvPr id="126" name="Graphic 125" descr="Upward trend">
            <a:extLst>
              <a:ext uri="{FF2B5EF4-FFF2-40B4-BE49-F238E27FC236}">
                <a16:creationId xmlns:a16="http://schemas.microsoft.com/office/drawing/2014/main" id="{CF652AFC-70C9-7DA3-C92B-0738727B97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72836" y="6108162"/>
            <a:ext cx="386951" cy="523588"/>
          </a:xfrm>
          <a:prstGeom prst="rect">
            <a:avLst/>
          </a:prstGeom>
        </p:spPr>
      </p:pic>
      <p:cxnSp>
        <p:nvCxnSpPr>
          <p:cNvPr id="128" name="Straight Connector 127">
            <a:extLst>
              <a:ext uri="{FF2B5EF4-FFF2-40B4-BE49-F238E27FC236}">
                <a16:creationId xmlns:a16="http://schemas.microsoft.com/office/drawing/2014/main" id="{075FF993-29EF-31B2-E5FC-088BF845EEE0}"/>
              </a:ext>
            </a:extLst>
          </p:cNvPr>
          <p:cNvCxnSpPr>
            <a:cxnSpLocks/>
          </p:cNvCxnSpPr>
          <p:nvPr/>
        </p:nvCxnSpPr>
        <p:spPr>
          <a:xfrm>
            <a:off x="1425005" y="1772961"/>
            <a:ext cx="733774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18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B5445867-1368-914D-9C78-618CE031A624}"/>
              </a:ext>
            </a:extLst>
          </p:cNvPr>
          <p:cNvSpPr/>
          <p:nvPr/>
        </p:nvSpPr>
        <p:spPr>
          <a:xfrm>
            <a:off x="1266378" y="3001051"/>
            <a:ext cx="708627" cy="610576"/>
          </a:xfrm>
          <a:prstGeom prst="hexagon">
            <a:avLst>
              <a:gd name="adj" fmla="val 28900"/>
              <a:gd name="vf" fmla="val 115470"/>
            </a:avLst>
          </a:prstGeom>
          <a:solidFill>
            <a:schemeClr val="accent3"/>
          </a:solidFill>
        </p:spPr>
        <p:style>
          <a:lnRef idx="0">
            <a:schemeClr val="dk1">
              <a:hueOff val="0"/>
              <a:satOff val="0"/>
              <a:lumOff val="0"/>
              <a:alphaOff val="0"/>
            </a:schemeClr>
          </a:lnRef>
          <a:fillRef idx="1">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sp>
      <p:sp>
        <p:nvSpPr>
          <p:cNvPr id="5" name="TextBox 4">
            <a:extLst>
              <a:ext uri="{FF2B5EF4-FFF2-40B4-BE49-F238E27FC236}">
                <a16:creationId xmlns:a16="http://schemas.microsoft.com/office/drawing/2014/main" id="{03A36FA5-3C92-4850-B4A9-90340C399FFE}"/>
              </a:ext>
            </a:extLst>
          </p:cNvPr>
          <p:cNvSpPr txBox="1"/>
          <p:nvPr/>
        </p:nvSpPr>
        <p:spPr>
          <a:xfrm>
            <a:off x="1674687" y="1163444"/>
            <a:ext cx="7271140" cy="58477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D37D28"/>
                </a:solidFill>
                <a:effectLst/>
                <a:uLnTx/>
                <a:uFillTx/>
                <a:latin typeface="Arial" panose="020B0604020202020204"/>
                <a:ea typeface="+mn-ea"/>
                <a:cs typeface="+mn-cs"/>
              </a:rPr>
              <a:t>FORMATIVE RESEARCH ACTIVITIES </a:t>
            </a:r>
          </a:p>
        </p:txBody>
      </p:sp>
      <p:sp>
        <p:nvSpPr>
          <p:cNvPr id="7" name="Oval 4">
            <a:extLst>
              <a:ext uri="{FF2B5EF4-FFF2-40B4-BE49-F238E27FC236}">
                <a16:creationId xmlns:a16="http://schemas.microsoft.com/office/drawing/2014/main" id="{8062D520-DA23-F6CD-2EBC-8A7D897A2C5F}"/>
              </a:ext>
            </a:extLst>
          </p:cNvPr>
          <p:cNvSpPr txBox="1">
            <a:spLocks noChangeAspect="1"/>
          </p:cNvSpPr>
          <p:nvPr/>
        </p:nvSpPr>
        <p:spPr>
          <a:xfrm>
            <a:off x="416042" y="1198504"/>
            <a:ext cx="1097271" cy="1097280"/>
          </a:xfrm>
          <a:prstGeom prst="rect">
            <a:avLst/>
          </a:prstGeom>
          <a:ln w="38100">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0" tIns="24130" rIns="24130" bIns="2413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100" b="1"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rPr>
              <a:t>PHASE I</a:t>
            </a:r>
          </a:p>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rPr>
              <a:t>Formative Research</a:t>
            </a:r>
          </a:p>
        </p:txBody>
      </p:sp>
      <p:graphicFrame>
        <p:nvGraphicFramePr>
          <p:cNvPr id="8" name="Diagram 7">
            <a:extLst>
              <a:ext uri="{FF2B5EF4-FFF2-40B4-BE49-F238E27FC236}">
                <a16:creationId xmlns:a16="http://schemas.microsoft.com/office/drawing/2014/main" id="{5ACDEAAA-CE3D-4E06-01B4-D44789CD12D6}"/>
              </a:ext>
            </a:extLst>
          </p:cNvPr>
          <p:cNvGraphicFramePr/>
          <p:nvPr>
            <p:extLst>
              <p:ext uri="{D42A27DB-BD31-4B8C-83A1-F6EECF244321}">
                <p14:modId xmlns:p14="http://schemas.microsoft.com/office/powerpoint/2010/main" val="2095633441"/>
              </p:ext>
            </p:extLst>
          </p:nvPr>
        </p:nvGraphicFramePr>
        <p:xfrm>
          <a:off x="62131" y="2201087"/>
          <a:ext cx="4749355" cy="4580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BF52840B-1A2C-979A-5816-5374FC0EB71C}"/>
              </a:ext>
            </a:extLst>
          </p:cNvPr>
          <p:cNvSpPr txBox="1"/>
          <p:nvPr/>
        </p:nvSpPr>
        <p:spPr>
          <a:xfrm>
            <a:off x="4767942" y="2295784"/>
            <a:ext cx="4177885" cy="443198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To understand knowledge, attitudes, practices, behaviors and beliefs of consumers and vendors around food safety</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To learn the real vs perceived risk in traditional markets</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To understand the enabling environment and key stakeholders for food safety</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i="0" u="none" strike="noStrike" kern="1200" cap="none" spc="0" normalizeH="0" baseline="0" noProof="0" dirty="0">
                <a:ln>
                  <a:noFill/>
                </a:ln>
                <a:solidFill>
                  <a:srgbClr val="000000"/>
                </a:solidFill>
                <a:effectLst/>
                <a:uLnTx/>
                <a:uFillTx/>
                <a:latin typeface="Arial" panose="020B0604020202020204"/>
                <a:ea typeface="+mn-ea"/>
                <a:cs typeface="+mn-cs"/>
              </a:rPr>
              <a:t>To inform the design of behavior change interventions that empower consumers and traditional market vendors to communicate about and/or reduce food safety risks</a:t>
            </a:r>
          </a:p>
        </p:txBody>
      </p:sp>
      <p:sp>
        <p:nvSpPr>
          <p:cNvPr id="10" name="Rectangle 9">
            <a:extLst>
              <a:ext uri="{FF2B5EF4-FFF2-40B4-BE49-F238E27FC236}">
                <a16:creationId xmlns:a16="http://schemas.microsoft.com/office/drawing/2014/main" id="{01611D20-1964-C3EA-848D-C247225C8CA9}"/>
              </a:ext>
            </a:extLst>
          </p:cNvPr>
          <p:cNvSpPr/>
          <p:nvPr/>
        </p:nvSpPr>
        <p:spPr>
          <a:xfrm>
            <a:off x="4833257" y="1883229"/>
            <a:ext cx="2027488"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799B5"/>
                </a:solidFill>
                <a:effectLst/>
                <a:uLnTx/>
                <a:uFillTx/>
                <a:latin typeface="Arial" panose="020B0604020202020204"/>
                <a:ea typeface="+mn-ea"/>
                <a:cs typeface="Arial"/>
              </a:rPr>
              <a:t>PURPOSE</a:t>
            </a:r>
          </a:p>
        </p:txBody>
      </p:sp>
    </p:spTree>
    <p:extLst>
      <p:ext uri="{BB962C8B-B14F-4D97-AF65-F5344CB8AC3E}">
        <p14:creationId xmlns:p14="http://schemas.microsoft.com/office/powerpoint/2010/main" val="146268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96DD-7C79-624B-B0B9-837B46B47025}"/>
              </a:ext>
            </a:extLst>
          </p:cNvPr>
          <p:cNvSpPr>
            <a:spLocks noGrp="1"/>
          </p:cNvSpPr>
          <p:nvPr>
            <p:ph type="title"/>
          </p:nvPr>
        </p:nvSpPr>
        <p:spPr>
          <a:xfrm>
            <a:off x="0" y="1156443"/>
            <a:ext cx="9028497" cy="597049"/>
          </a:xfrm>
        </p:spPr>
        <p:txBody>
          <a:bodyPr/>
          <a:lstStyle/>
          <a:p>
            <a:r>
              <a:rPr lang="en-US" sz="2800" dirty="0">
                <a:latin typeface="Gill Sans" panose="020B0502020104020203" pitchFamily="34" charset="0"/>
              </a:rPr>
              <a:t>PHASE II: INTERVENTIONS DESIGN AND IMPLEMENTATION </a:t>
            </a:r>
          </a:p>
        </p:txBody>
      </p:sp>
      <p:sp>
        <p:nvSpPr>
          <p:cNvPr id="4" name="Slide Number Placeholder 3">
            <a:extLst>
              <a:ext uri="{FF2B5EF4-FFF2-40B4-BE49-F238E27FC236}">
                <a16:creationId xmlns:a16="http://schemas.microsoft.com/office/drawing/2014/main" id="{123A8A08-ECE8-1B4E-B0A4-25A2FAEED1FE}"/>
              </a:ext>
            </a:extLst>
          </p:cNvPr>
          <p:cNvSpPr>
            <a:spLocks noGrp="1"/>
          </p:cNvSpPr>
          <p:nvPr>
            <p:ph type="sldNum" sz="quarter" idx="10"/>
          </p:nvPr>
        </p:nvSpPr>
        <p:spPr/>
        <p:txBody>
          <a:bodyPr/>
          <a:lstStyle/>
          <a:p>
            <a:fld id="{BDEEF924-A21A-1747-AF33-4CAAD1C1A7D7}" type="slidenum">
              <a:rPr lang="en-US" smtClean="0">
                <a:latin typeface="Gill Sans" panose="020B0502020104020203" pitchFamily="34" charset="0"/>
              </a:rPr>
              <a:pPr/>
              <a:t>5</a:t>
            </a:fld>
            <a:endParaRPr lang="en-US">
              <a:latin typeface="Gill Sans" panose="020B0502020104020203" pitchFamily="34" charset="0"/>
            </a:endParaRPr>
          </a:p>
        </p:txBody>
      </p:sp>
      <p:sp>
        <p:nvSpPr>
          <p:cNvPr id="6" name="Rounded Rectangle 5">
            <a:extLst>
              <a:ext uri="{FF2B5EF4-FFF2-40B4-BE49-F238E27FC236}">
                <a16:creationId xmlns:a16="http://schemas.microsoft.com/office/drawing/2014/main" id="{9A855185-449B-1F62-9F12-DDC534D2F746}"/>
              </a:ext>
            </a:extLst>
          </p:cNvPr>
          <p:cNvSpPr/>
          <p:nvPr/>
        </p:nvSpPr>
        <p:spPr>
          <a:xfrm>
            <a:off x="2926072" y="3949245"/>
            <a:ext cx="6102425" cy="2210041"/>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99B5"/>
              </a:solidFill>
              <a:effectLst/>
              <a:uLnTx/>
              <a:uFillTx/>
              <a:latin typeface="Arial" panose="020B0604020202020204"/>
              <a:ea typeface="+mn-ea"/>
              <a:cs typeface="+mn-cs"/>
            </a:endParaRPr>
          </a:p>
        </p:txBody>
      </p:sp>
      <p:sp>
        <p:nvSpPr>
          <p:cNvPr id="23" name="Rounded Rectangle 22">
            <a:extLst>
              <a:ext uri="{FF2B5EF4-FFF2-40B4-BE49-F238E27FC236}">
                <a16:creationId xmlns:a16="http://schemas.microsoft.com/office/drawing/2014/main" id="{FBFEDD9A-CE0F-5177-76A6-9777C0ACA686}"/>
              </a:ext>
            </a:extLst>
          </p:cNvPr>
          <p:cNvSpPr/>
          <p:nvPr/>
        </p:nvSpPr>
        <p:spPr>
          <a:xfrm>
            <a:off x="248584" y="1753492"/>
            <a:ext cx="8779913" cy="188380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400" dirty="0">
                <a:solidFill>
                  <a:schemeClr val="tx1"/>
                </a:solidFill>
              </a:rPr>
              <a:t>Based on findings and learnings from Phase I, EatSafe designed and is now testing four food safety interventions with the aim to enable lasting improvements in the safety of nutritious foods in two markets in two Kebbi &amp; Sokoto states: </a:t>
            </a:r>
            <a:r>
              <a:rPr lang="en-US" sz="2400" dirty="0">
                <a:solidFill>
                  <a:schemeClr val="accent1"/>
                </a:solidFill>
              </a:rPr>
              <a:t>Central Market in Kebbi </a:t>
            </a:r>
            <a:r>
              <a:rPr lang="en-US" sz="2400" dirty="0">
                <a:solidFill>
                  <a:schemeClr val="tx1"/>
                </a:solidFill>
              </a:rPr>
              <a:t>and </a:t>
            </a:r>
            <a:r>
              <a:rPr lang="en-US" sz="2400" dirty="0">
                <a:solidFill>
                  <a:schemeClr val="accent1"/>
                </a:solidFill>
              </a:rPr>
              <a:t>Dankure Market in Sokoto</a:t>
            </a:r>
            <a:r>
              <a:rPr lang="en-US" dirty="0">
                <a:solidFill>
                  <a:schemeClr val="accent1"/>
                </a:solidFill>
                <a:latin typeface="GILLSANS-MEDIUM" panose="020B0502020104020203" pitchFamily="34" charset="77"/>
              </a:rPr>
              <a:t>.</a:t>
            </a:r>
            <a:endParaRPr lang="en-US" dirty="0">
              <a:solidFill>
                <a:schemeClr val="tx1"/>
              </a:solidFill>
              <a:latin typeface="Gill Sans" panose="020B0502020104020203" pitchFamily="34" charset="0"/>
            </a:endParaRPr>
          </a:p>
        </p:txBody>
      </p:sp>
      <p:pic>
        <p:nvPicPr>
          <p:cNvPr id="24" name="Picture 23">
            <a:extLst>
              <a:ext uri="{FF2B5EF4-FFF2-40B4-BE49-F238E27FC236}">
                <a16:creationId xmlns:a16="http://schemas.microsoft.com/office/drawing/2014/main" id="{42076F8E-F969-40A7-6F45-C8108D26B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74" y="3949245"/>
            <a:ext cx="2657354" cy="2210041"/>
          </a:xfrm>
          <a:prstGeom prst="rect">
            <a:avLst/>
          </a:prstGeom>
        </p:spPr>
      </p:pic>
      <p:grpSp>
        <p:nvGrpSpPr>
          <p:cNvPr id="30" name="Group 29">
            <a:extLst>
              <a:ext uri="{FF2B5EF4-FFF2-40B4-BE49-F238E27FC236}">
                <a16:creationId xmlns:a16="http://schemas.microsoft.com/office/drawing/2014/main" id="{37489328-9755-4B22-2CBC-9404D6186466}"/>
              </a:ext>
            </a:extLst>
          </p:cNvPr>
          <p:cNvGrpSpPr/>
          <p:nvPr/>
        </p:nvGrpSpPr>
        <p:grpSpPr>
          <a:xfrm>
            <a:off x="2797629" y="3949245"/>
            <a:ext cx="6346371" cy="2411029"/>
            <a:chOff x="4623335" y="4630404"/>
            <a:chExt cx="4408704" cy="1823520"/>
          </a:xfrm>
        </p:grpSpPr>
        <p:grpSp>
          <p:nvGrpSpPr>
            <p:cNvPr id="26" name="Group 25">
              <a:extLst>
                <a:ext uri="{FF2B5EF4-FFF2-40B4-BE49-F238E27FC236}">
                  <a16:creationId xmlns:a16="http://schemas.microsoft.com/office/drawing/2014/main" id="{56AAFC0A-DC73-A038-9DD0-6BF9B371A773}"/>
                </a:ext>
              </a:extLst>
            </p:cNvPr>
            <p:cNvGrpSpPr/>
            <p:nvPr/>
          </p:nvGrpSpPr>
          <p:grpSpPr>
            <a:xfrm>
              <a:off x="4688014" y="4630404"/>
              <a:ext cx="4344025" cy="1823520"/>
              <a:chOff x="4688014" y="4630404"/>
              <a:chExt cx="4344025" cy="1823520"/>
            </a:xfrm>
          </p:grpSpPr>
          <p:grpSp>
            <p:nvGrpSpPr>
              <p:cNvPr id="20" name="Group 19">
                <a:extLst>
                  <a:ext uri="{FF2B5EF4-FFF2-40B4-BE49-F238E27FC236}">
                    <a16:creationId xmlns:a16="http://schemas.microsoft.com/office/drawing/2014/main" id="{DE1F6BCD-D897-033F-FFCF-E06124390FD2}"/>
                  </a:ext>
                </a:extLst>
              </p:cNvPr>
              <p:cNvGrpSpPr/>
              <p:nvPr/>
            </p:nvGrpSpPr>
            <p:grpSpPr>
              <a:xfrm>
                <a:off x="6640697" y="4673200"/>
                <a:ext cx="640080" cy="640080"/>
                <a:chOff x="7830191" y="3054357"/>
                <a:chExt cx="640080" cy="640080"/>
              </a:xfrm>
            </p:grpSpPr>
            <p:sp>
              <p:nvSpPr>
                <p:cNvPr id="21" name="Oval 20">
                  <a:extLst>
                    <a:ext uri="{FF2B5EF4-FFF2-40B4-BE49-F238E27FC236}">
                      <a16:creationId xmlns:a16="http://schemas.microsoft.com/office/drawing/2014/main" id="{EA95E220-EA94-3676-1A52-48BBBEA2BACE}"/>
                    </a:ext>
                  </a:extLst>
                </p:cNvPr>
                <p:cNvSpPr/>
                <p:nvPr/>
              </p:nvSpPr>
              <p:spPr>
                <a:xfrm>
                  <a:off x="7830191" y="3054357"/>
                  <a:ext cx="640080" cy="6400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7"/>
                  </a:endParaRPr>
                </a:p>
              </p:txBody>
            </p:sp>
            <p:pic>
              <p:nvPicPr>
                <p:cNvPr id="22" name="Picture 21">
                  <a:extLst>
                    <a:ext uri="{FF2B5EF4-FFF2-40B4-BE49-F238E27FC236}">
                      <a16:creationId xmlns:a16="http://schemas.microsoft.com/office/drawing/2014/main" id="{90A7B720-E62F-9AD1-6F7D-7B42F5A05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396" y="3114460"/>
                  <a:ext cx="367670" cy="455810"/>
                </a:xfrm>
                <a:prstGeom prst="rect">
                  <a:avLst/>
                </a:prstGeom>
              </p:spPr>
            </p:pic>
          </p:grpSp>
          <p:grpSp>
            <p:nvGrpSpPr>
              <p:cNvPr id="3" name="Group 2">
                <a:extLst>
                  <a:ext uri="{FF2B5EF4-FFF2-40B4-BE49-F238E27FC236}">
                    <a16:creationId xmlns:a16="http://schemas.microsoft.com/office/drawing/2014/main" id="{85DA9911-DBE4-F02E-E2AE-7E0079D84370}"/>
                  </a:ext>
                </a:extLst>
              </p:cNvPr>
              <p:cNvGrpSpPr/>
              <p:nvPr/>
            </p:nvGrpSpPr>
            <p:grpSpPr>
              <a:xfrm>
                <a:off x="4688014" y="4630404"/>
                <a:ext cx="4344025" cy="1823520"/>
                <a:chOff x="4688014" y="4630404"/>
                <a:chExt cx="4344025" cy="1823520"/>
              </a:xfrm>
            </p:grpSpPr>
            <p:sp>
              <p:nvSpPr>
                <p:cNvPr id="10" name="TextBox 9">
                  <a:extLst>
                    <a:ext uri="{FF2B5EF4-FFF2-40B4-BE49-F238E27FC236}">
                      <a16:creationId xmlns:a16="http://schemas.microsoft.com/office/drawing/2014/main" id="{A1D39978-020E-7C8C-19EE-59636415B4E6}"/>
                    </a:ext>
                  </a:extLst>
                </p:cNvPr>
                <p:cNvSpPr txBox="1"/>
                <p:nvPr/>
              </p:nvSpPr>
              <p:spPr>
                <a:xfrm>
                  <a:off x="5351947" y="5546086"/>
                  <a:ext cx="1522903" cy="907838"/>
                </a:xfrm>
                <a:prstGeom prst="rect">
                  <a:avLst/>
                </a:prstGeom>
                <a:noFill/>
              </p:spPr>
              <p:txBody>
                <a:bodyPr wrap="square" rtlCol="0">
                  <a:spAutoFit/>
                </a:bodyPr>
                <a:lstStyle/>
                <a:p>
                  <a:r>
                    <a:rPr lang="en-US" sz="2400" dirty="0">
                      <a:solidFill>
                        <a:schemeClr val="tx2"/>
                      </a:solidFill>
                      <a:latin typeface="Gill Sans" panose="020B0502020104020203" pitchFamily="34" charset="77"/>
                    </a:rPr>
                    <a:t>Safe Food </a:t>
                  </a:r>
                </a:p>
                <a:p>
                  <a:r>
                    <a:rPr lang="en-US" sz="2400" dirty="0">
                      <a:solidFill>
                        <a:schemeClr val="tx2"/>
                      </a:solidFill>
                      <a:latin typeface="Gill Sans" panose="020B0502020104020203" pitchFamily="34" charset="77"/>
                    </a:rPr>
                    <a:t>Brand Initiative</a:t>
                  </a:r>
                </a:p>
              </p:txBody>
            </p:sp>
            <p:sp>
              <p:nvSpPr>
                <p:cNvPr id="11" name="TextBox 10">
                  <a:extLst>
                    <a:ext uri="{FF2B5EF4-FFF2-40B4-BE49-F238E27FC236}">
                      <a16:creationId xmlns:a16="http://schemas.microsoft.com/office/drawing/2014/main" id="{7D2B6DD3-DF7B-6E61-35BF-C6F155A320E5}"/>
                    </a:ext>
                  </a:extLst>
                </p:cNvPr>
                <p:cNvSpPr txBox="1"/>
                <p:nvPr/>
              </p:nvSpPr>
              <p:spPr>
                <a:xfrm>
                  <a:off x="7323045" y="4630404"/>
                  <a:ext cx="1267504" cy="646331"/>
                </a:xfrm>
                <a:prstGeom prst="rect">
                  <a:avLst/>
                </a:prstGeom>
                <a:noFill/>
              </p:spPr>
              <p:txBody>
                <a:bodyPr wrap="square" rtlCol="0">
                  <a:spAutoFit/>
                </a:bodyPr>
                <a:lstStyle/>
                <a:p>
                  <a:r>
                    <a:rPr lang="en-US" sz="2400" dirty="0">
                      <a:solidFill>
                        <a:schemeClr val="accent4"/>
                      </a:solidFill>
                      <a:latin typeface="Gill Sans" panose="020B0502020104020203" pitchFamily="34" charset="77"/>
                    </a:rPr>
                    <a:t>Radio</a:t>
                  </a:r>
                </a:p>
                <a:p>
                  <a:r>
                    <a:rPr lang="en-US" sz="2400" dirty="0">
                      <a:solidFill>
                        <a:schemeClr val="accent4"/>
                      </a:solidFill>
                      <a:latin typeface="Gill Sans" panose="020B0502020104020203" pitchFamily="34" charset="77"/>
                    </a:rPr>
                    <a:t>Show</a:t>
                  </a:r>
                </a:p>
              </p:txBody>
            </p:sp>
            <p:sp>
              <p:nvSpPr>
                <p:cNvPr id="12" name="TextBox 11">
                  <a:extLst>
                    <a:ext uri="{FF2B5EF4-FFF2-40B4-BE49-F238E27FC236}">
                      <a16:creationId xmlns:a16="http://schemas.microsoft.com/office/drawing/2014/main" id="{4E17C5CF-C491-8B19-6DD6-F5611961CED7}"/>
                    </a:ext>
                  </a:extLst>
                </p:cNvPr>
                <p:cNvSpPr txBox="1"/>
                <p:nvPr/>
              </p:nvSpPr>
              <p:spPr>
                <a:xfrm>
                  <a:off x="5338128" y="4712744"/>
                  <a:ext cx="1260302" cy="646331"/>
                </a:xfrm>
                <a:prstGeom prst="rect">
                  <a:avLst/>
                </a:prstGeom>
                <a:noFill/>
              </p:spPr>
              <p:txBody>
                <a:bodyPr wrap="square" rtlCol="0">
                  <a:spAutoFit/>
                </a:bodyPr>
                <a:lstStyle/>
                <a:p>
                  <a:r>
                    <a:rPr lang="en-US" sz="2400" dirty="0">
                      <a:latin typeface="Gill Sans" panose="020B0502020104020203" pitchFamily="34" charset="77"/>
                    </a:rPr>
                    <a:t>Safe Food </a:t>
                  </a:r>
                </a:p>
                <a:p>
                  <a:r>
                    <a:rPr lang="en-US" sz="2400" dirty="0">
                      <a:latin typeface="Gill Sans" panose="020B0502020104020203" pitchFamily="34" charset="77"/>
                    </a:rPr>
                    <a:t>Stand</a:t>
                  </a:r>
                </a:p>
              </p:txBody>
            </p:sp>
            <p:grpSp>
              <p:nvGrpSpPr>
                <p:cNvPr id="13" name="Group 12">
                  <a:extLst>
                    <a:ext uri="{FF2B5EF4-FFF2-40B4-BE49-F238E27FC236}">
                      <a16:creationId xmlns:a16="http://schemas.microsoft.com/office/drawing/2014/main" id="{ABFE4CD0-A5B7-E522-9DC4-5B012EABFE99}"/>
                    </a:ext>
                  </a:extLst>
                </p:cNvPr>
                <p:cNvGrpSpPr/>
                <p:nvPr/>
              </p:nvGrpSpPr>
              <p:grpSpPr>
                <a:xfrm>
                  <a:off x="4688014" y="4700392"/>
                  <a:ext cx="664628" cy="640080"/>
                  <a:chOff x="5879363" y="4597092"/>
                  <a:chExt cx="664628" cy="640080"/>
                </a:xfrm>
              </p:grpSpPr>
              <p:sp>
                <p:nvSpPr>
                  <p:cNvPr id="14" name="Oval 13">
                    <a:extLst>
                      <a:ext uri="{FF2B5EF4-FFF2-40B4-BE49-F238E27FC236}">
                        <a16:creationId xmlns:a16="http://schemas.microsoft.com/office/drawing/2014/main" id="{C2AD452C-6C50-0A7C-4D0E-21B1408158F0}"/>
                      </a:ext>
                    </a:extLst>
                  </p:cNvPr>
                  <p:cNvSpPr>
                    <a:spLocks noChangeAspect="1"/>
                  </p:cNvSpPr>
                  <p:nvPr/>
                </p:nvSpPr>
                <p:spPr>
                  <a:xfrm>
                    <a:off x="5930924" y="4601195"/>
                    <a:ext cx="613067" cy="61306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7"/>
                    </a:endParaRPr>
                  </a:p>
                </p:txBody>
              </p:sp>
              <p:pic>
                <p:nvPicPr>
                  <p:cNvPr id="15" name="Picture 14">
                    <a:extLst>
                      <a:ext uri="{FF2B5EF4-FFF2-40B4-BE49-F238E27FC236}">
                        <a16:creationId xmlns:a16="http://schemas.microsoft.com/office/drawing/2014/main" id="{42F0AB33-4F83-A543-6B74-C3C0BF74E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363" y="4597092"/>
                    <a:ext cx="640080" cy="640080"/>
                  </a:xfrm>
                  <a:prstGeom prst="rect">
                    <a:avLst/>
                  </a:prstGeom>
                </p:spPr>
              </p:pic>
            </p:grpSp>
            <p:grpSp>
              <p:nvGrpSpPr>
                <p:cNvPr id="16" name="Group 15">
                  <a:extLst>
                    <a:ext uri="{FF2B5EF4-FFF2-40B4-BE49-F238E27FC236}">
                      <a16:creationId xmlns:a16="http://schemas.microsoft.com/office/drawing/2014/main" id="{580E2DB5-3DFD-C848-0116-5457BAB647CD}"/>
                    </a:ext>
                  </a:extLst>
                </p:cNvPr>
                <p:cNvGrpSpPr>
                  <a:grpSpLocks noChangeAspect="1"/>
                </p:cNvGrpSpPr>
                <p:nvPr/>
              </p:nvGrpSpPr>
              <p:grpSpPr>
                <a:xfrm>
                  <a:off x="6634348" y="5549212"/>
                  <a:ext cx="643050" cy="640080"/>
                  <a:chOff x="7543559" y="522918"/>
                  <a:chExt cx="777239" cy="773648"/>
                </a:xfrm>
              </p:grpSpPr>
              <p:sp>
                <p:nvSpPr>
                  <p:cNvPr id="17" name="Oval 16">
                    <a:extLst>
                      <a:ext uri="{FF2B5EF4-FFF2-40B4-BE49-F238E27FC236}">
                        <a16:creationId xmlns:a16="http://schemas.microsoft.com/office/drawing/2014/main" id="{555A203D-1485-CC34-D891-F125F68C3F4F}"/>
                      </a:ext>
                    </a:extLst>
                  </p:cNvPr>
                  <p:cNvSpPr/>
                  <p:nvPr/>
                </p:nvSpPr>
                <p:spPr>
                  <a:xfrm>
                    <a:off x="7543559" y="522918"/>
                    <a:ext cx="777239" cy="773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7"/>
                    </a:endParaRPr>
                  </a:p>
                </p:txBody>
              </p:sp>
              <p:pic>
                <p:nvPicPr>
                  <p:cNvPr id="18" name="Picture 17">
                    <a:extLst>
                      <a:ext uri="{FF2B5EF4-FFF2-40B4-BE49-F238E27FC236}">
                        <a16:creationId xmlns:a16="http://schemas.microsoft.com/office/drawing/2014/main" id="{9F196184-510E-7739-6620-CCD195C920BC}"/>
                      </a:ext>
                    </a:extLst>
                  </p:cNvPr>
                  <p:cNvPicPr>
                    <a:picLocks noChangeAspect="1"/>
                  </p:cNvPicPr>
                  <p:nvPr/>
                </p:nvPicPr>
                <p:blipFill>
                  <a:blip r:embed="rId5"/>
                  <a:stretch>
                    <a:fillRect/>
                  </a:stretch>
                </p:blipFill>
                <p:spPr>
                  <a:xfrm>
                    <a:off x="7597763" y="551011"/>
                    <a:ext cx="680559" cy="680560"/>
                  </a:xfrm>
                  <a:prstGeom prst="rect">
                    <a:avLst/>
                  </a:prstGeom>
                </p:spPr>
              </p:pic>
            </p:grpSp>
            <p:sp>
              <p:nvSpPr>
                <p:cNvPr id="19" name="TextBox 18">
                  <a:extLst>
                    <a:ext uri="{FF2B5EF4-FFF2-40B4-BE49-F238E27FC236}">
                      <a16:creationId xmlns:a16="http://schemas.microsoft.com/office/drawing/2014/main" id="{F611EC0B-39E5-28A3-98A5-7E87376EEFBE}"/>
                    </a:ext>
                  </a:extLst>
                </p:cNvPr>
                <p:cNvSpPr txBox="1"/>
                <p:nvPr/>
              </p:nvSpPr>
              <p:spPr>
                <a:xfrm>
                  <a:off x="7301686" y="5368515"/>
                  <a:ext cx="1730353" cy="1000949"/>
                </a:xfrm>
                <a:prstGeom prst="rect">
                  <a:avLst/>
                </a:prstGeom>
                <a:noFill/>
              </p:spPr>
              <p:txBody>
                <a:bodyPr wrap="square" lIns="91440" tIns="45720" rIns="91440" bIns="45720" rtlCol="0" anchor="t">
                  <a:spAutoFit/>
                </a:bodyPr>
                <a:lstStyle/>
                <a:p>
                  <a:r>
                    <a:rPr lang="en-US" sz="2000" dirty="0">
                      <a:solidFill>
                        <a:schemeClr val="accent1"/>
                      </a:solidFill>
                      <a:latin typeface="Gill Sans" panose="020B0502020104020203" pitchFamily="34" charset="77"/>
                    </a:rPr>
                    <a:t>Association</a:t>
                  </a:r>
                  <a:br>
                    <a:rPr lang="en-US" sz="2000" dirty="0">
                      <a:solidFill>
                        <a:schemeClr val="accent1"/>
                      </a:solidFill>
                      <a:latin typeface="Gill Sans" panose="020B0502020104020203" pitchFamily="34" charset="77"/>
                    </a:rPr>
                  </a:br>
                  <a:r>
                    <a:rPr lang="en-US" sz="2000" dirty="0">
                      <a:solidFill>
                        <a:schemeClr val="accent1"/>
                      </a:solidFill>
                      <a:latin typeface="Gill Sans" panose="020B0502020104020203" pitchFamily="34" charset="77"/>
                    </a:rPr>
                    <a:t>for Promotion of Food Safety and Improved Nutrition</a:t>
                  </a:r>
                </a:p>
              </p:txBody>
            </p:sp>
          </p:grpSp>
        </p:grpSp>
        <p:grpSp>
          <p:nvGrpSpPr>
            <p:cNvPr id="29" name="Group 28">
              <a:extLst>
                <a:ext uri="{FF2B5EF4-FFF2-40B4-BE49-F238E27FC236}">
                  <a16:creationId xmlns:a16="http://schemas.microsoft.com/office/drawing/2014/main" id="{95A5D264-26D8-2F4B-B009-CBB2283BBE75}"/>
                </a:ext>
              </a:extLst>
            </p:cNvPr>
            <p:cNvGrpSpPr/>
            <p:nvPr/>
          </p:nvGrpSpPr>
          <p:grpSpPr>
            <a:xfrm>
              <a:off x="4623335" y="5502666"/>
              <a:ext cx="799246" cy="799246"/>
              <a:chOff x="4623335" y="5502666"/>
              <a:chExt cx="799246" cy="799246"/>
            </a:xfrm>
          </p:grpSpPr>
          <p:sp>
            <p:nvSpPr>
              <p:cNvPr id="8" name="Oval 7">
                <a:extLst>
                  <a:ext uri="{FF2B5EF4-FFF2-40B4-BE49-F238E27FC236}">
                    <a16:creationId xmlns:a16="http://schemas.microsoft.com/office/drawing/2014/main" id="{6625985F-190A-82A0-760C-FB390543CB18}"/>
                  </a:ext>
                </a:extLst>
              </p:cNvPr>
              <p:cNvSpPr/>
              <p:nvPr/>
            </p:nvSpPr>
            <p:spPr>
              <a:xfrm>
                <a:off x="4712562" y="5559478"/>
                <a:ext cx="640080" cy="640080"/>
              </a:xfrm>
              <a:prstGeom prst="ellipse">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Gill Sans" panose="020B0502020104020203" pitchFamily="34" charset="77"/>
                </a:endParaRPr>
              </a:p>
            </p:txBody>
          </p:sp>
          <p:pic>
            <p:nvPicPr>
              <p:cNvPr id="28" name="Picture 27">
                <a:extLst>
                  <a:ext uri="{FF2B5EF4-FFF2-40B4-BE49-F238E27FC236}">
                    <a16:creationId xmlns:a16="http://schemas.microsoft.com/office/drawing/2014/main" id="{F16C6F2C-55EE-409B-B6AC-DD848F30A5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143235">
                <a:off x="4623335" y="5502666"/>
                <a:ext cx="799246" cy="799246"/>
              </a:xfrm>
              <a:prstGeom prst="rect">
                <a:avLst/>
              </a:prstGeom>
            </p:spPr>
          </p:pic>
        </p:grpSp>
      </p:grpSp>
    </p:spTree>
    <p:extLst>
      <p:ext uri="{BB962C8B-B14F-4D97-AF65-F5344CB8AC3E}">
        <p14:creationId xmlns:p14="http://schemas.microsoft.com/office/powerpoint/2010/main" val="213824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A5B250-A0FC-0734-FD87-21C84F352A2E}"/>
              </a:ext>
            </a:extLst>
          </p:cNvPr>
          <p:cNvSpPr>
            <a:spLocks noGrp="1"/>
          </p:cNvSpPr>
          <p:nvPr>
            <p:ph type="sldNum" sz="quarter" idx="10"/>
          </p:nvPr>
        </p:nvSpPr>
        <p:spPr/>
        <p:txBody>
          <a:bodyPr/>
          <a:lstStyle/>
          <a:p>
            <a:fld id="{BDEEF924-A21A-1747-AF33-4CAAD1C1A7D7}" type="slidenum">
              <a:rPr lang="en-US" smtClean="0"/>
              <a:pPr/>
              <a:t>6</a:t>
            </a:fld>
            <a:endParaRPr lang="en-US"/>
          </a:p>
        </p:txBody>
      </p:sp>
      <p:sp>
        <p:nvSpPr>
          <p:cNvPr id="3" name="Title 2">
            <a:extLst>
              <a:ext uri="{FF2B5EF4-FFF2-40B4-BE49-F238E27FC236}">
                <a16:creationId xmlns:a16="http://schemas.microsoft.com/office/drawing/2014/main" id="{5F875ED8-45FE-6971-135C-1C89887198A4}"/>
              </a:ext>
            </a:extLst>
          </p:cNvPr>
          <p:cNvSpPr>
            <a:spLocks noGrp="1"/>
          </p:cNvSpPr>
          <p:nvPr>
            <p:ph type="title"/>
          </p:nvPr>
        </p:nvSpPr>
        <p:spPr>
          <a:xfrm>
            <a:off x="452176" y="1212500"/>
            <a:ext cx="8229600" cy="597049"/>
          </a:xfrm>
        </p:spPr>
        <p:txBody>
          <a:bodyPr/>
          <a:lstStyle/>
          <a:p>
            <a:r>
              <a:rPr lang="en-GB" sz="2800" b="1" dirty="0"/>
              <a:t>PHASE II ACTIVITIES UPDATE-I</a:t>
            </a:r>
            <a:endParaRPr lang="en-NG" sz="2800" b="1" dirty="0"/>
          </a:p>
        </p:txBody>
      </p:sp>
      <p:sp>
        <p:nvSpPr>
          <p:cNvPr id="4" name="Text Placeholder 3">
            <a:extLst>
              <a:ext uri="{FF2B5EF4-FFF2-40B4-BE49-F238E27FC236}">
                <a16:creationId xmlns:a16="http://schemas.microsoft.com/office/drawing/2014/main" id="{04FACC53-06F2-9D3D-FB93-640F3685A321}"/>
              </a:ext>
            </a:extLst>
          </p:cNvPr>
          <p:cNvSpPr>
            <a:spLocks noGrp="1"/>
          </p:cNvSpPr>
          <p:nvPr>
            <p:ph type="body" sz="quarter" idx="11"/>
          </p:nvPr>
        </p:nvSpPr>
        <p:spPr>
          <a:xfrm>
            <a:off x="163704" y="1809549"/>
            <a:ext cx="8806543" cy="4911928"/>
          </a:xfrm>
        </p:spPr>
        <p:txBody>
          <a:bodyPr>
            <a:normAutofit fontScale="70000" lnSpcReduction="20000"/>
          </a:bodyPr>
          <a:lstStyle/>
          <a:p>
            <a:pPr marL="342900" lvl="0" indent="-342900">
              <a:lnSpc>
                <a:spcPct val="100000"/>
              </a:lnSpc>
              <a:spcBef>
                <a:spcPts val="0"/>
              </a:spcBef>
              <a:buFont typeface="Wingdings" panose="05000000000000000000" pitchFamily="2" charset="2"/>
              <a:buChar char=""/>
            </a:pPr>
            <a:r>
              <a:rPr lang="en-US" sz="3100" dirty="0">
                <a:latin typeface="Arial" panose="020B0604020202020204" pitchFamily="34" charset="0"/>
                <a:ea typeface="Calibri" panose="020F0502020204030204" pitchFamily="34" charset="0"/>
                <a:cs typeface="Arial" panose="020B0604020202020204" pitchFamily="34" charset="0"/>
              </a:rPr>
              <a:t>Training of Trainers (</a:t>
            </a:r>
            <a:r>
              <a:rPr lang="en-US" sz="3100" dirty="0" err="1">
                <a:latin typeface="Arial" panose="020B0604020202020204" pitchFamily="34" charset="0"/>
                <a:ea typeface="Calibri" panose="020F0502020204030204" pitchFamily="34" charset="0"/>
                <a:cs typeface="Arial" panose="020B0604020202020204" pitchFamily="34" charset="0"/>
              </a:rPr>
              <a:t>ToT</a:t>
            </a:r>
            <a:r>
              <a:rPr lang="en-US" sz="3100" dirty="0">
                <a:latin typeface="Arial" panose="020B0604020202020204" pitchFamily="34" charset="0"/>
                <a:ea typeface="Calibri" panose="020F0502020204030204" pitchFamily="34" charset="0"/>
                <a:cs typeface="Arial" panose="020B0604020202020204" pitchFamily="34" charset="0"/>
              </a:rPr>
              <a:t>) on Food Safety for 36 participants in Kebbi and Sokoto </a:t>
            </a:r>
            <a:r>
              <a:rPr lang="en-US" sz="3100">
                <a:latin typeface="Arial" panose="020B0604020202020204" pitchFamily="34" charset="0"/>
                <a:ea typeface="Calibri" panose="020F0502020204030204" pitchFamily="34" charset="0"/>
                <a:cs typeface="Arial" panose="020B0604020202020204" pitchFamily="34" charset="0"/>
              </a:rPr>
              <a:t>States </a:t>
            </a:r>
            <a:r>
              <a:rPr lang="en-US" sz="3100">
                <a:ea typeface="Calibri" panose="020F0502020204030204" pitchFamily="34" charset="0"/>
              </a:rPr>
              <a:t>completed</a:t>
            </a:r>
            <a:r>
              <a:rPr lang="en-US" sz="3100">
                <a:latin typeface="Arial" panose="020B0604020202020204" pitchFamily="34" charset="0"/>
                <a:ea typeface="Calibri" panose="020F0502020204030204" pitchFamily="34" charset="0"/>
                <a:cs typeface="Arial" panose="020B0604020202020204" pitchFamily="34" charset="0"/>
              </a:rPr>
              <a:t>.</a:t>
            </a:r>
            <a:endParaRPr lang="en-US" sz="31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Wingdings" panose="05000000000000000000" pitchFamily="2" charset="2"/>
              <a:buChar char=""/>
            </a:pP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Wingdings" panose="05000000000000000000" pitchFamily="2" charset="2"/>
              <a:buChar char=""/>
            </a:pPr>
            <a:r>
              <a:rPr lang="en-US" sz="3100" dirty="0">
                <a:effectLst/>
                <a:latin typeface="Arial" panose="020B0604020202020204" pitchFamily="34" charset="0"/>
                <a:ea typeface="Calibri" panose="020F0502020204030204" pitchFamily="34" charset="0"/>
                <a:cs typeface="Arial" panose="020B0604020202020204" pitchFamily="34" charset="0"/>
              </a:rPr>
              <a:t>Training of Vendors </a:t>
            </a:r>
            <a:r>
              <a:rPr lang="en-US" sz="3100" dirty="0">
                <a:ea typeface="Calibri" panose="020F0502020204030204" pitchFamily="34" charset="0"/>
              </a:rPr>
              <a:t>from the target markets </a:t>
            </a:r>
            <a:r>
              <a:rPr lang="en-US" sz="3100" dirty="0">
                <a:effectLst/>
                <a:latin typeface="Arial" panose="020B0604020202020204" pitchFamily="34" charset="0"/>
                <a:ea typeface="Calibri" panose="020F0502020204030204" pitchFamily="34" charset="0"/>
                <a:cs typeface="Arial" panose="020B0604020202020204" pitchFamily="34" charset="0"/>
              </a:rPr>
              <a:t>on food safety best practices for the target seven </a:t>
            </a:r>
            <a:r>
              <a:rPr lang="en-US" sz="3100" dirty="0">
                <a:latin typeface="Arial" panose="020B0604020202020204" pitchFamily="34" charset="0"/>
                <a:ea typeface="Calibri" panose="020F0502020204030204" pitchFamily="34" charset="0"/>
                <a:cs typeface="Arial" panose="020B0604020202020204" pitchFamily="34" charset="0"/>
              </a:rPr>
              <a:t>commodities </a:t>
            </a:r>
            <a:r>
              <a:rPr lang="en-US" sz="3100" dirty="0">
                <a:effectLst/>
                <a:latin typeface="Arial" panose="020B0604020202020204" pitchFamily="34" charset="0"/>
                <a:ea typeface="Calibri" panose="020F0502020204030204" pitchFamily="34" charset="0"/>
                <a:cs typeface="Arial" panose="020B0604020202020204" pitchFamily="34" charset="0"/>
              </a:rPr>
              <a:t>completed in Kebbi and Sokoto</a:t>
            </a:r>
            <a:r>
              <a:rPr lang="en-US" sz="3100" dirty="0">
                <a:ea typeface="Calibri" panose="020F0502020204030204" pitchFamily="34" charset="0"/>
              </a:rPr>
              <a:t>-160 Vendors</a:t>
            </a:r>
          </a:p>
          <a:p>
            <a:pPr marL="342900" lvl="0" indent="-342900">
              <a:lnSpc>
                <a:spcPct val="100000"/>
              </a:lnSpc>
              <a:spcBef>
                <a:spcPts val="0"/>
              </a:spcBef>
              <a:buFont typeface="Wingdings" panose="05000000000000000000" pitchFamily="2" charset="2"/>
              <a:buChar char=""/>
            </a:pPr>
            <a:endParaRPr lang="en-NG" sz="1400" dirty="0"/>
          </a:p>
          <a:p>
            <a:pPr marL="342900" lvl="0" indent="-342900">
              <a:lnSpc>
                <a:spcPct val="100000"/>
              </a:lnSpc>
              <a:spcBef>
                <a:spcPts val="0"/>
              </a:spcBef>
              <a:buFont typeface="Wingdings" panose="05000000000000000000" pitchFamily="2" charset="2"/>
              <a:buChar char=""/>
            </a:pPr>
            <a:r>
              <a:rPr lang="en-US" sz="3100" dirty="0">
                <a:effectLst/>
                <a:latin typeface="Arial" panose="020B0604020202020204" pitchFamily="34" charset="0"/>
                <a:ea typeface="Calibri" panose="020F0502020204030204" pitchFamily="34" charset="0"/>
                <a:cs typeface="Arial" panose="020B0604020202020204" pitchFamily="34" charset="0"/>
              </a:rPr>
              <a:t>Association for Promotion of Food Safety and Improved Nutrition (APFSAN) formed and registered with Corporate Affairs Commission on 27</a:t>
            </a:r>
            <a:r>
              <a:rPr lang="en-US" sz="3100" baseline="30000" dirty="0">
                <a:effectLst/>
                <a:latin typeface="Arial" panose="020B0604020202020204" pitchFamily="34" charset="0"/>
                <a:ea typeface="Calibri" panose="020F0502020204030204" pitchFamily="34" charset="0"/>
                <a:cs typeface="Arial" panose="020B0604020202020204" pitchFamily="34" charset="0"/>
              </a:rPr>
              <a:t>th</a:t>
            </a:r>
            <a:r>
              <a:rPr lang="en-US" sz="3100" dirty="0">
                <a:effectLst/>
                <a:latin typeface="Arial" panose="020B0604020202020204" pitchFamily="34" charset="0"/>
                <a:ea typeface="Calibri" panose="020F0502020204030204" pitchFamily="34" charset="0"/>
                <a:cs typeface="Arial" panose="020B0604020202020204" pitchFamily="34" charset="0"/>
              </a:rPr>
              <a:t> May 2022: &gt;700 members already registered</a:t>
            </a:r>
          </a:p>
          <a:p>
            <a:pPr marL="342900" lvl="0" indent="-342900">
              <a:lnSpc>
                <a:spcPct val="100000"/>
              </a:lnSpc>
              <a:spcBef>
                <a:spcPts val="0"/>
              </a:spcBef>
              <a:buFont typeface="Wingdings" panose="05000000000000000000" pitchFamily="2" charset="2"/>
              <a:buChar char=""/>
            </a:pPr>
            <a:endParaRPr lang="en-US" sz="3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Wingdings" panose="05000000000000000000" pitchFamily="2" charset="2"/>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0000"/>
              </a:lnSpc>
              <a:spcBef>
                <a:spcPts val="0"/>
              </a:spcBef>
              <a:buFont typeface="Wingdings" panose="05000000000000000000" pitchFamily="2" charset="2"/>
              <a:buChar char=""/>
            </a:pPr>
            <a:r>
              <a:rPr lang="en-US" sz="3100" dirty="0">
                <a:latin typeface="Arial" panose="020B0604020202020204" pitchFamily="34" charset="0"/>
                <a:ea typeface="Calibri" panose="020F0502020204030204" pitchFamily="34" charset="0"/>
                <a:cs typeface="Arial" panose="020B0604020202020204" pitchFamily="34" charset="0"/>
              </a:rPr>
              <a:t>APFSAN Kebbi and Sokoto State Chapters Launched in Birnin Kebbi on Sept. 8 2022 and Sokoto on Sept 15, respectively.  </a:t>
            </a:r>
          </a:p>
          <a:p>
            <a:pPr marL="1085850" lvl="2" indent="-457200">
              <a:lnSpc>
                <a:spcPct val="100000"/>
              </a:lnSpc>
              <a:spcBef>
                <a:spcPts val="0"/>
              </a:spcBef>
              <a:buFont typeface="Wingdings" panose="05000000000000000000" pitchFamily="2" charset="2"/>
              <a:buChar char="Ø"/>
            </a:pPr>
            <a:r>
              <a:rPr lang="en-US" sz="3100" dirty="0">
                <a:ea typeface="Calibri" panose="020F0502020204030204" pitchFamily="34" charset="0"/>
              </a:rPr>
              <a:t>P</a:t>
            </a:r>
            <a:r>
              <a:rPr lang="en-US" sz="3100" dirty="0">
                <a:latin typeface="Arial" panose="020B0604020202020204" pitchFamily="34" charset="0"/>
                <a:ea typeface="Calibri" panose="020F0502020204030204" pitchFamily="34" charset="0"/>
                <a:cs typeface="Arial" panose="020B0604020202020204" pitchFamily="34" charset="0"/>
              </a:rPr>
              <a:t>ioneer  5-Member State Management Team (SMT) Members elected for both States</a:t>
            </a:r>
          </a:p>
          <a:p>
            <a:pPr marL="1085850" lvl="2" indent="-457200">
              <a:lnSpc>
                <a:spcPct val="100000"/>
              </a:lnSpc>
              <a:spcBef>
                <a:spcPts val="0"/>
              </a:spcBef>
              <a:buFont typeface="Wingdings" panose="05000000000000000000" pitchFamily="2" charset="2"/>
              <a:buChar char="Ø"/>
            </a:pPr>
            <a:r>
              <a:rPr lang="en-US" sz="3100" dirty="0">
                <a:latin typeface="Arial" panose="020B0604020202020204" pitchFamily="34" charset="0"/>
                <a:ea typeface="Calibri" panose="020F0502020204030204" pitchFamily="34" charset="0"/>
                <a:cs typeface="Arial" panose="020B0604020202020204" pitchFamily="34" charset="0"/>
              </a:rPr>
              <a:t>Over 250 participants attended the Launch in each State </a:t>
            </a:r>
          </a:p>
          <a:p>
            <a:pPr marL="342900" indent="-342900">
              <a:lnSpc>
                <a:spcPct val="100000"/>
              </a:lnSpc>
              <a:spcBef>
                <a:spcPts val="0"/>
              </a:spcBef>
              <a:buFont typeface="Wingdings" panose="05000000000000000000" pitchFamily="2" charset="2"/>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0000"/>
              </a:lnSpc>
              <a:spcBef>
                <a:spcPts val="0"/>
              </a:spcBef>
              <a:buFont typeface="Wingdings" panose="05000000000000000000" pitchFamily="2" charset="2"/>
              <a:buChar char=""/>
            </a:pPr>
            <a:r>
              <a:rPr lang="en-US" sz="3100" dirty="0">
                <a:ea typeface="Calibri" panose="020F0502020204030204" pitchFamily="34" charset="0"/>
              </a:rPr>
              <a:t>The Safe Food Stand at Central Market Birnin Kebbi launched on September 9, 2022. Test running this week.</a:t>
            </a:r>
          </a:p>
          <a:p>
            <a:pPr marL="0" indent="0">
              <a:lnSpc>
                <a:spcPct val="100000"/>
              </a:lnSpc>
              <a:spcBef>
                <a:spcPts val="0"/>
              </a:spcBef>
              <a:buNone/>
            </a:pP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Bef>
                <a:spcPts val="0"/>
              </a:spcBef>
              <a:buFont typeface="Wingdings" panose="05000000000000000000" pitchFamily="2" charset="2"/>
              <a:buChar char=""/>
            </a:pPr>
            <a:endParaRPr lang="en-US" sz="9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317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C18BEA-3607-0167-A812-D5C9B7739470}"/>
              </a:ext>
            </a:extLst>
          </p:cNvPr>
          <p:cNvSpPr>
            <a:spLocks noGrp="1"/>
          </p:cNvSpPr>
          <p:nvPr>
            <p:ph type="sldNum" sz="quarter" idx="10"/>
          </p:nvPr>
        </p:nvSpPr>
        <p:spPr/>
        <p:txBody>
          <a:bodyPr/>
          <a:lstStyle/>
          <a:p>
            <a:fld id="{BDEEF924-A21A-1747-AF33-4CAAD1C1A7D7}" type="slidenum">
              <a:rPr lang="en-US" smtClean="0"/>
              <a:pPr/>
              <a:t>7</a:t>
            </a:fld>
            <a:endParaRPr lang="en-US"/>
          </a:p>
        </p:txBody>
      </p:sp>
      <p:sp>
        <p:nvSpPr>
          <p:cNvPr id="3" name="Title 2">
            <a:extLst>
              <a:ext uri="{FF2B5EF4-FFF2-40B4-BE49-F238E27FC236}">
                <a16:creationId xmlns:a16="http://schemas.microsoft.com/office/drawing/2014/main" id="{3B201991-7DAA-FA39-E926-F2047731ED5B}"/>
              </a:ext>
            </a:extLst>
          </p:cNvPr>
          <p:cNvSpPr>
            <a:spLocks noGrp="1"/>
          </p:cNvSpPr>
          <p:nvPr>
            <p:ph type="title"/>
          </p:nvPr>
        </p:nvSpPr>
        <p:spPr>
          <a:xfrm>
            <a:off x="168728" y="1147429"/>
            <a:ext cx="8806543" cy="756805"/>
          </a:xfrm>
        </p:spPr>
        <p:txBody>
          <a:bodyPr/>
          <a:lstStyle/>
          <a:p>
            <a:r>
              <a:rPr lang="en-GB" sz="2400" b="1" dirty="0"/>
              <a:t>PHASE II ACTIVITIES UPDATE-II : </a:t>
            </a:r>
            <a:br>
              <a:rPr lang="en-GB" sz="2400" b="1" dirty="0"/>
            </a:br>
            <a:r>
              <a:rPr kumimoji="0" lang="en-GB" sz="2400" b="1" i="0" u="none" strike="noStrike" kern="0" cap="none" spc="0" normalizeH="0" baseline="0" noProof="0" dirty="0">
                <a:ln>
                  <a:noFill/>
                </a:ln>
                <a:effectLst/>
                <a:uLnTx/>
                <a:uFillTx/>
                <a:latin typeface="Arial"/>
                <a:ea typeface="Arial"/>
                <a:cs typeface="Arial"/>
                <a:sym typeface="Arial"/>
              </a:rPr>
              <a:t>TRAINING ON FOOD SAFETY AND SAFE FOOD STAND </a:t>
            </a:r>
            <a:br>
              <a:rPr kumimoji="0" lang="en-GB" sz="3200" b="0" i="0" u="none" strike="noStrike" kern="0" cap="none" spc="0" normalizeH="0" baseline="0" noProof="0" dirty="0">
                <a:ln>
                  <a:noFill/>
                </a:ln>
                <a:solidFill>
                  <a:srgbClr val="000000"/>
                </a:solidFill>
                <a:effectLst/>
                <a:highlight>
                  <a:srgbClr val="FFFF00"/>
                </a:highlight>
                <a:uLnTx/>
                <a:uFillTx/>
                <a:latin typeface="Arial"/>
                <a:ea typeface="Arial"/>
                <a:cs typeface="Arial"/>
                <a:sym typeface="Arial"/>
              </a:rPr>
            </a:br>
            <a:endParaRPr lang="en-NG" dirty="0"/>
          </a:p>
        </p:txBody>
      </p:sp>
      <p:pic>
        <p:nvPicPr>
          <p:cNvPr id="5" name="Picture 4" descr="A person standing in front of a group of people sitting at tables&#10;&#10;Description automatically generated with medium confidence">
            <a:extLst>
              <a:ext uri="{FF2B5EF4-FFF2-40B4-BE49-F238E27FC236}">
                <a16:creationId xmlns:a16="http://schemas.microsoft.com/office/drawing/2014/main" id="{8F54E242-F15A-7B88-A077-C461E72E1FC9}"/>
              </a:ext>
            </a:extLst>
          </p:cNvPr>
          <p:cNvPicPr>
            <a:picLocks noChangeAspect="1"/>
          </p:cNvPicPr>
          <p:nvPr/>
        </p:nvPicPr>
        <p:blipFill>
          <a:blip r:embed="rId2"/>
          <a:stretch>
            <a:fillRect/>
          </a:stretch>
        </p:blipFill>
        <p:spPr>
          <a:xfrm>
            <a:off x="488837" y="4688403"/>
            <a:ext cx="3772050" cy="1962131"/>
          </a:xfrm>
          <a:prstGeom prst="rect">
            <a:avLst/>
          </a:prstGeom>
        </p:spPr>
      </p:pic>
      <p:pic>
        <p:nvPicPr>
          <p:cNvPr id="11" name="Picture 10" descr="A group of people in a room&#10;&#10;Description automatically generated with medium confidence">
            <a:extLst>
              <a:ext uri="{FF2B5EF4-FFF2-40B4-BE49-F238E27FC236}">
                <a16:creationId xmlns:a16="http://schemas.microsoft.com/office/drawing/2014/main" id="{9634A50D-B92C-B541-4A94-02BF5CB50304}"/>
              </a:ext>
            </a:extLst>
          </p:cNvPr>
          <p:cNvPicPr>
            <a:picLocks noChangeAspect="1"/>
          </p:cNvPicPr>
          <p:nvPr/>
        </p:nvPicPr>
        <p:blipFill>
          <a:blip r:embed="rId3"/>
          <a:stretch>
            <a:fillRect/>
          </a:stretch>
        </p:blipFill>
        <p:spPr>
          <a:xfrm>
            <a:off x="4615544" y="1976267"/>
            <a:ext cx="3695850" cy="2378466"/>
          </a:xfrm>
          <a:prstGeom prst="rect">
            <a:avLst/>
          </a:prstGeom>
        </p:spPr>
      </p:pic>
      <p:sp>
        <p:nvSpPr>
          <p:cNvPr id="4" name="TextBox 3">
            <a:extLst>
              <a:ext uri="{FF2B5EF4-FFF2-40B4-BE49-F238E27FC236}">
                <a16:creationId xmlns:a16="http://schemas.microsoft.com/office/drawing/2014/main" id="{F9BF3FC0-AEF9-CD5D-1921-C815B777CE2A}"/>
              </a:ext>
            </a:extLst>
          </p:cNvPr>
          <p:cNvSpPr txBox="1"/>
          <p:nvPr/>
        </p:nvSpPr>
        <p:spPr>
          <a:xfrm>
            <a:off x="453534" y="6288547"/>
            <a:ext cx="2914724" cy="369332"/>
          </a:xfrm>
          <a:prstGeom prst="rect">
            <a:avLst/>
          </a:prstGeom>
          <a:noFill/>
        </p:spPr>
        <p:txBody>
          <a:bodyPr wrap="square" rtlCol="0">
            <a:spAutoFit/>
          </a:bodyPr>
          <a:lstStyle/>
          <a:p>
            <a:r>
              <a:rPr lang="en-GB" dirty="0">
                <a:solidFill>
                  <a:schemeClr val="bg1"/>
                </a:solidFill>
              </a:rPr>
              <a:t>Training of Trainers (</a:t>
            </a:r>
            <a:r>
              <a:rPr lang="en-GB" dirty="0" err="1">
                <a:solidFill>
                  <a:schemeClr val="bg1"/>
                </a:solidFill>
              </a:rPr>
              <a:t>ToT</a:t>
            </a:r>
            <a:endParaRPr lang="en-NG" dirty="0">
              <a:solidFill>
                <a:schemeClr val="bg1"/>
              </a:solidFill>
            </a:endParaRPr>
          </a:p>
        </p:txBody>
      </p:sp>
      <p:sp>
        <p:nvSpPr>
          <p:cNvPr id="9" name="TextBox 8">
            <a:extLst>
              <a:ext uri="{FF2B5EF4-FFF2-40B4-BE49-F238E27FC236}">
                <a16:creationId xmlns:a16="http://schemas.microsoft.com/office/drawing/2014/main" id="{3EC355AC-8838-4DC3-5E18-8C3E96C4A412}"/>
              </a:ext>
            </a:extLst>
          </p:cNvPr>
          <p:cNvSpPr txBox="1"/>
          <p:nvPr/>
        </p:nvSpPr>
        <p:spPr>
          <a:xfrm>
            <a:off x="4571999" y="3978731"/>
            <a:ext cx="3772050" cy="369332"/>
          </a:xfrm>
          <a:prstGeom prst="rect">
            <a:avLst/>
          </a:prstGeom>
          <a:noFill/>
        </p:spPr>
        <p:txBody>
          <a:bodyPr wrap="square">
            <a:spAutoFit/>
          </a:bodyPr>
          <a:lstStyle/>
          <a:p>
            <a:r>
              <a:rPr lang="en-GB" dirty="0">
                <a:solidFill>
                  <a:schemeClr val="bg1"/>
                </a:solidFill>
              </a:rPr>
              <a:t>Training of Vendors - Sokoto </a:t>
            </a:r>
            <a:endParaRPr lang="en-NG" dirty="0">
              <a:solidFill>
                <a:schemeClr val="bg1"/>
              </a:solidFill>
            </a:endParaRPr>
          </a:p>
        </p:txBody>
      </p:sp>
      <p:pic>
        <p:nvPicPr>
          <p:cNvPr id="6" name="Picture 5" descr="A group of people posing for a photo&#10;&#10;Description automatically generated with medium confidence">
            <a:extLst>
              <a:ext uri="{FF2B5EF4-FFF2-40B4-BE49-F238E27FC236}">
                <a16:creationId xmlns:a16="http://schemas.microsoft.com/office/drawing/2014/main" id="{2BFBA6B2-66F9-FCEB-3024-765B5F46BFB5}"/>
              </a:ext>
            </a:extLst>
          </p:cNvPr>
          <p:cNvPicPr>
            <a:picLocks noChangeAspect="1"/>
          </p:cNvPicPr>
          <p:nvPr/>
        </p:nvPicPr>
        <p:blipFill>
          <a:blip r:embed="rId4"/>
          <a:stretch>
            <a:fillRect/>
          </a:stretch>
        </p:blipFill>
        <p:spPr>
          <a:xfrm>
            <a:off x="453534" y="1976267"/>
            <a:ext cx="3842657" cy="2563132"/>
          </a:xfrm>
          <a:prstGeom prst="rect">
            <a:avLst/>
          </a:prstGeom>
        </p:spPr>
      </p:pic>
      <p:sp>
        <p:nvSpPr>
          <p:cNvPr id="7" name="TextBox 6">
            <a:extLst>
              <a:ext uri="{FF2B5EF4-FFF2-40B4-BE49-F238E27FC236}">
                <a16:creationId xmlns:a16="http://schemas.microsoft.com/office/drawing/2014/main" id="{07DFE32F-9315-E99F-2855-37863E4F9EB9}"/>
              </a:ext>
            </a:extLst>
          </p:cNvPr>
          <p:cNvSpPr txBox="1"/>
          <p:nvPr/>
        </p:nvSpPr>
        <p:spPr>
          <a:xfrm>
            <a:off x="393737" y="4186275"/>
            <a:ext cx="3688406" cy="369332"/>
          </a:xfrm>
          <a:prstGeom prst="rect">
            <a:avLst/>
          </a:prstGeom>
          <a:noFill/>
        </p:spPr>
        <p:txBody>
          <a:bodyPr wrap="square">
            <a:spAutoFit/>
          </a:bodyPr>
          <a:lstStyle/>
          <a:p>
            <a:r>
              <a:rPr lang="en-GB" dirty="0">
                <a:solidFill>
                  <a:schemeClr val="bg1"/>
                </a:solidFill>
              </a:rPr>
              <a:t>Training of Vendors - Kebbi </a:t>
            </a:r>
            <a:endParaRPr lang="en-NG" dirty="0">
              <a:solidFill>
                <a:schemeClr val="bg1"/>
              </a:solidFill>
            </a:endParaRPr>
          </a:p>
        </p:txBody>
      </p:sp>
      <p:pic>
        <p:nvPicPr>
          <p:cNvPr id="8" name="Picture 7" descr="A group of people outside a building&#10;&#10;Description automatically generated with low confidence">
            <a:extLst>
              <a:ext uri="{FF2B5EF4-FFF2-40B4-BE49-F238E27FC236}">
                <a16:creationId xmlns:a16="http://schemas.microsoft.com/office/drawing/2014/main" id="{7BF13079-C269-92E3-A602-91B6E5A06086}"/>
              </a:ext>
            </a:extLst>
          </p:cNvPr>
          <p:cNvPicPr>
            <a:picLocks noChangeAspect="1"/>
          </p:cNvPicPr>
          <p:nvPr/>
        </p:nvPicPr>
        <p:blipFill>
          <a:blip r:embed="rId5"/>
          <a:stretch>
            <a:fillRect/>
          </a:stretch>
        </p:blipFill>
        <p:spPr>
          <a:xfrm>
            <a:off x="4779517" y="4726360"/>
            <a:ext cx="3597879" cy="2013697"/>
          </a:xfrm>
          <a:prstGeom prst="rect">
            <a:avLst/>
          </a:prstGeom>
        </p:spPr>
      </p:pic>
      <p:sp>
        <p:nvSpPr>
          <p:cNvPr id="15" name="TextBox 14">
            <a:extLst>
              <a:ext uri="{FF2B5EF4-FFF2-40B4-BE49-F238E27FC236}">
                <a16:creationId xmlns:a16="http://schemas.microsoft.com/office/drawing/2014/main" id="{82DB8DFC-A971-7F83-9360-D3B55FDE282F}"/>
              </a:ext>
            </a:extLst>
          </p:cNvPr>
          <p:cNvSpPr txBox="1"/>
          <p:nvPr/>
        </p:nvSpPr>
        <p:spPr>
          <a:xfrm>
            <a:off x="2286000" y="3287877"/>
            <a:ext cx="4572000" cy="369332"/>
          </a:xfrm>
          <a:prstGeom prst="rect">
            <a:avLst/>
          </a:prstGeom>
          <a:noFill/>
        </p:spPr>
        <p:txBody>
          <a:bodyPr wrap="square">
            <a:spAutoFit/>
          </a:bodyPr>
          <a:lstStyle/>
          <a:p>
            <a:r>
              <a:rPr lang="en-GB" dirty="0"/>
              <a:t>Training of Vendors - Sokoto </a:t>
            </a:r>
            <a:endParaRPr lang="en-NG" dirty="0"/>
          </a:p>
        </p:txBody>
      </p:sp>
      <p:sp>
        <p:nvSpPr>
          <p:cNvPr id="16" name="TextBox 15">
            <a:extLst>
              <a:ext uri="{FF2B5EF4-FFF2-40B4-BE49-F238E27FC236}">
                <a16:creationId xmlns:a16="http://schemas.microsoft.com/office/drawing/2014/main" id="{FA3DB76E-95CC-AC73-B3C3-A6602CF03819}"/>
              </a:ext>
            </a:extLst>
          </p:cNvPr>
          <p:cNvSpPr txBox="1"/>
          <p:nvPr/>
        </p:nvSpPr>
        <p:spPr>
          <a:xfrm>
            <a:off x="4779517" y="6215748"/>
            <a:ext cx="3902259" cy="646331"/>
          </a:xfrm>
          <a:prstGeom prst="rect">
            <a:avLst/>
          </a:prstGeom>
          <a:noFill/>
        </p:spPr>
        <p:txBody>
          <a:bodyPr wrap="square">
            <a:spAutoFit/>
          </a:bodyPr>
          <a:lstStyle/>
          <a:p>
            <a:r>
              <a:rPr lang="en-GB" dirty="0">
                <a:solidFill>
                  <a:schemeClr val="bg1"/>
                </a:solidFill>
              </a:rPr>
              <a:t>Safe Food Stand - Central Market Birnin Kebbi </a:t>
            </a:r>
            <a:endParaRPr lang="en-NG" dirty="0">
              <a:solidFill>
                <a:schemeClr val="bg1"/>
              </a:solidFill>
            </a:endParaRPr>
          </a:p>
        </p:txBody>
      </p:sp>
    </p:spTree>
    <p:extLst>
      <p:ext uri="{BB962C8B-B14F-4D97-AF65-F5344CB8AC3E}">
        <p14:creationId xmlns:p14="http://schemas.microsoft.com/office/powerpoint/2010/main" val="172295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9F6989-F7BA-3341-8F9A-427803EA2C38}"/>
              </a:ext>
            </a:extLst>
          </p:cNvPr>
          <p:cNvSpPr>
            <a:spLocks noGrp="1"/>
          </p:cNvSpPr>
          <p:nvPr>
            <p:ph type="sldNum" sz="quarter" idx="10"/>
          </p:nvPr>
        </p:nvSpPr>
        <p:spPr/>
        <p:txBody>
          <a:bodyPr/>
          <a:lstStyle/>
          <a:p>
            <a:fld id="{BDEEF924-A21A-1747-AF33-4CAAD1C1A7D7}" type="slidenum">
              <a:rPr lang="en-US" smtClean="0"/>
              <a:pPr/>
              <a:t>8</a:t>
            </a:fld>
            <a:endParaRPr lang="en-US"/>
          </a:p>
        </p:txBody>
      </p:sp>
      <p:sp>
        <p:nvSpPr>
          <p:cNvPr id="5" name="Title 1">
            <a:extLst>
              <a:ext uri="{FF2B5EF4-FFF2-40B4-BE49-F238E27FC236}">
                <a16:creationId xmlns:a16="http://schemas.microsoft.com/office/drawing/2014/main" id="{3920FF6E-4351-D1F0-FD99-D2BB322B1BB3}"/>
              </a:ext>
            </a:extLst>
          </p:cNvPr>
          <p:cNvSpPr>
            <a:spLocks noGrp="1"/>
          </p:cNvSpPr>
          <p:nvPr>
            <p:ph type="title"/>
          </p:nvPr>
        </p:nvSpPr>
        <p:spPr>
          <a:xfrm>
            <a:off x="452176" y="1046224"/>
            <a:ext cx="8229600" cy="597049"/>
          </a:xfrm>
        </p:spPr>
        <p:txBody>
          <a:bodyPr/>
          <a:lstStyle/>
          <a:p>
            <a:r>
              <a:rPr lang="en-US" b="1" dirty="0">
                <a:latin typeface="Gill Sans" panose="020B0502020104020203" pitchFamily="34" charset="0"/>
              </a:rPr>
              <a:t>Key LEARNINGS   </a:t>
            </a:r>
          </a:p>
        </p:txBody>
      </p:sp>
      <p:sp>
        <p:nvSpPr>
          <p:cNvPr id="9" name="TextBox 8">
            <a:extLst>
              <a:ext uri="{FF2B5EF4-FFF2-40B4-BE49-F238E27FC236}">
                <a16:creationId xmlns:a16="http://schemas.microsoft.com/office/drawing/2014/main" id="{86A44A30-2E05-A44E-20E6-0993D3713E2F}"/>
              </a:ext>
            </a:extLst>
          </p:cNvPr>
          <p:cNvSpPr txBox="1"/>
          <p:nvPr/>
        </p:nvSpPr>
        <p:spPr>
          <a:xfrm>
            <a:off x="141514" y="1550831"/>
            <a:ext cx="8932912" cy="5170646"/>
          </a:xfrm>
          <a:prstGeom prst="rect">
            <a:avLst/>
          </a:prstGeom>
          <a:noFill/>
        </p:spPr>
        <p:txBody>
          <a:bodyPr wrap="square">
            <a:spAutoFit/>
          </a:bodyPr>
          <a:lstStyle/>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Mapping of Stakeholders </a:t>
            </a:r>
            <a:r>
              <a:rPr lang="en-US" sz="2000"/>
              <a:t>and their engagement </a:t>
            </a:r>
            <a:r>
              <a:rPr lang="en-US" sz="2000" dirty="0"/>
              <a:t>during project planning, inception and implementation results in better buy-in and collaboration</a:t>
            </a: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0" dirty="0">
              <a:solidFill>
                <a:srgbClr val="000000"/>
              </a:solidFill>
              <a:ea typeface="Arial"/>
              <a:cs typeface="Arial"/>
              <a:sym typeface="Arial"/>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Consumers in Nigeria expressed </a:t>
            </a:r>
            <a:r>
              <a:rPr lang="en-US" sz="2000" b="0" i="0" dirty="0"/>
              <a:t>less satisfaction in government activities at ensuring food and water safety,</a:t>
            </a:r>
            <a:r>
              <a:rPr lang="en-US" sz="2000" dirty="0"/>
              <a:t> compared to global averages.</a:t>
            </a: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p>
          <a:p>
            <a:pPr marL="174625" indent="-174625" defTabSz="914400">
              <a:buFont typeface="Arial" panose="020B0604020202020204" pitchFamily="34" charset="0"/>
              <a:buChar char="•"/>
              <a:defRPr/>
            </a:pPr>
            <a:r>
              <a:rPr lang="en-US" sz="2000" b="0" dirty="0">
                <a:cs typeface="Arial"/>
              </a:rPr>
              <a:t>Consumers’ </a:t>
            </a:r>
            <a:r>
              <a:rPr lang="en-US" sz="2000" b="0" i="0" dirty="0">
                <a:cs typeface="Arial"/>
              </a:rPr>
              <a:t>risk perception of food safety does not always align with risk reality.</a:t>
            </a:r>
            <a:r>
              <a:rPr lang="en-US" sz="2000" dirty="0">
                <a:cs typeface="Arial"/>
              </a:rPr>
              <a:t> Microbial pathogens are most responsible for FBD, but toxins and pesticides are top of mind for consumers.</a:t>
            </a:r>
          </a:p>
          <a:p>
            <a:pPr marL="174625" indent="-174625" defTabSz="914400">
              <a:buFont typeface="Arial" panose="020B0604020202020204" pitchFamily="34" charset="0"/>
              <a:buChar char="•"/>
              <a:defRPr/>
            </a:pPr>
            <a:endParaRPr lang="en-US" sz="1000" dirty="0">
              <a:cs typeface="Arial"/>
            </a:endParaRPr>
          </a:p>
          <a:p>
            <a:pPr marL="174625" indent="-174625" defTabSz="914400">
              <a:buFont typeface="Arial" panose="020B0604020202020204" pitchFamily="34" charset="0"/>
              <a:buChar char="•"/>
              <a:defRPr/>
            </a:pPr>
            <a:r>
              <a:rPr lang="en-US" sz="2000" b="0" i="0" dirty="0"/>
              <a:t>National food safety policy and legislation often focus mostly on the formal food sector, </a:t>
            </a:r>
            <a:r>
              <a:rPr lang="en-US" sz="2000" dirty="0"/>
              <a:t>overlooking street foods stalls &amp; traditional markets</a:t>
            </a:r>
          </a:p>
          <a:p>
            <a:pPr marL="174625" indent="-174625" defTabSz="914400">
              <a:buFont typeface="Arial" panose="020B0604020202020204" pitchFamily="34" charset="0"/>
              <a:buChar char="•"/>
              <a:defRPr/>
            </a:pPr>
            <a:endParaRPr lang="en-US" sz="1000" dirty="0"/>
          </a:p>
          <a:p>
            <a:pPr marL="174625" indent="-174625" defTabSz="914400">
              <a:buFont typeface="Arial" panose="020B0604020202020204" pitchFamily="34" charset="0"/>
              <a:buChar char="•"/>
              <a:defRPr/>
            </a:pPr>
            <a:r>
              <a:rPr kumimoji="0" lang="en-GB" sz="2000" b="0" i="0" u="none" strike="noStrike" kern="120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The law-making process in Nigeria is slow. The Food Safety and Quality Bill produced in 2016 </a:t>
            </a:r>
            <a:r>
              <a:rPr lang="en-US" sz="2000" dirty="0">
                <a:solidFill>
                  <a:srgbClr val="000000"/>
                </a:solidFill>
                <a:ea typeface="Calibri" panose="020F0502020204030204" pitchFamily="34" charset="0"/>
              </a:rPr>
              <a:t>is yet to be enacted into law.</a:t>
            </a:r>
          </a:p>
          <a:p>
            <a:pPr marL="174625" indent="-174625" defTabSz="914400">
              <a:buFont typeface="Arial" panose="020B0604020202020204" pitchFamily="34" charset="0"/>
              <a:buChar char="•"/>
              <a:defRPr/>
            </a:pPr>
            <a:endParaRPr lang="en-US" sz="1000" dirty="0">
              <a:solidFill>
                <a:srgbClr val="000000"/>
              </a:solidFill>
              <a:ea typeface="Calibri" panose="020F0502020204030204" pitchFamily="34" charset="0"/>
            </a:endParaRPr>
          </a:p>
          <a:p>
            <a:pPr marL="174625" indent="-174625" defTabSz="914400">
              <a:buFont typeface="Arial" panose="020B0604020202020204" pitchFamily="34" charset="0"/>
              <a:buChar char="•"/>
              <a:defRPr/>
            </a:pPr>
            <a:r>
              <a:rPr lang="en-GB" sz="2000" dirty="0">
                <a:ea typeface="Calibri" panose="020F0502020204030204" pitchFamily="34" charset="0"/>
                <a:cs typeface="Times New Roman" panose="02020603050405020304" pitchFamily="18" charset="0"/>
              </a:rPr>
              <a:t>Collaboration</a:t>
            </a:r>
            <a:r>
              <a:rPr lang="en-GB" sz="2000" dirty="0">
                <a:effectLst/>
                <a:ea typeface="Calibri" panose="020F0502020204030204" pitchFamily="34" charset="0"/>
                <a:cs typeface="Times New Roman" panose="02020603050405020304" pitchFamily="18" charset="0"/>
              </a:rPr>
              <a:t> with co-located projects/programs in the same State, Region or location provides mutual understanding and enhances shared learning, adaptation &amp; collective impact</a:t>
            </a:r>
          </a:p>
        </p:txBody>
      </p:sp>
    </p:spTree>
    <p:extLst>
      <p:ext uri="{BB962C8B-B14F-4D97-AF65-F5344CB8AC3E}">
        <p14:creationId xmlns:p14="http://schemas.microsoft.com/office/powerpoint/2010/main" val="181669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9F6989-F7BA-3341-8F9A-427803EA2C38}"/>
              </a:ext>
            </a:extLst>
          </p:cNvPr>
          <p:cNvSpPr>
            <a:spLocks noGrp="1"/>
          </p:cNvSpPr>
          <p:nvPr>
            <p:ph type="sldNum" sz="quarter" idx="10"/>
          </p:nvPr>
        </p:nvSpPr>
        <p:spPr/>
        <p:txBody>
          <a:bodyPr/>
          <a:lstStyle/>
          <a:p>
            <a:fld id="{BDEEF924-A21A-1747-AF33-4CAAD1C1A7D7}" type="slidenum">
              <a:rPr lang="en-US" smtClean="0"/>
              <a:pPr/>
              <a:t>9</a:t>
            </a:fld>
            <a:endParaRPr lang="en-US"/>
          </a:p>
        </p:txBody>
      </p:sp>
      <p:sp>
        <p:nvSpPr>
          <p:cNvPr id="5" name="Title 1">
            <a:extLst>
              <a:ext uri="{FF2B5EF4-FFF2-40B4-BE49-F238E27FC236}">
                <a16:creationId xmlns:a16="http://schemas.microsoft.com/office/drawing/2014/main" id="{3920FF6E-4351-D1F0-FD99-D2BB322B1BB3}"/>
              </a:ext>
            </a:extLst>
          </p:cNvPr>
          <p:cNvSpPr>
            <a:spLocks noGrp="1"/>
          </p:cNvSpPr>
          <p:nvPr>
            <p:ph type="title"/>
          </p:nvPr>
        </p:nvSpPr>
        <p:spPr>
          <a:xfrm>
            <a:off x="452176" y="1046224"/>
            <a:ext cx="8229600" cy="597049"/>
          </a:xfrm>
        </p:spPr>
        <p:txBody>
          <a:bodyPr/>
          <a:lstStyle/>
          <a:p>
            <a:r>
              <a:rPr lang="en-US" b="1" dirty="0">
                <a:latin typeface="Gill Sans" panose="020B0502020104020203" pitchFamily="34" charset="0"/>
              </a:rPr>
              <a:t>NEXT STEPS</a:t>
            </a:r>
          </a:p>
        </p:txBody>
      </p:sp>
      <p:sp>
        <p:nvSpPr>
          <p:cNvPr id="9" name="TextBox 8">
            <a:extLst>
              <a:ext uri="{FF2B5EF4-FFF2-40B4-BE49-F238E27FC236}">
                <a16:creationId xmlns:a16="http://schemas.microsoft.com/office/drawing/2014/main" id="{86A44A30-2E05-A44E-20E6-0993D3713E2F}"/>
              </a:ext>
            </a:extLst>
          </p:cNvPr>
          <p:cNvSpPr txBox="1"/>
          <p:nvPr/>
        </p:nvSpPr>
        <p:spPr>
          <a:xfrm>
            <a:off x="239485" y="1772070"/>
            <a:ext cx="8665029" cy="4647426"/>
          </a:xfrm>
          <a:prstGeom prst="rect">
            <a:avLst/>
          </a:prstGeom>
          <a:noFill/>
        </p:spPr>
        <p:txBody>
          <a:bodyPr wrap="square">
            <a:spAutoFit/>
          </a:bodyPr>
          <a:lstStyle/>
          <a:p>
            <a:pPr marL="342900" indent="-342900" algn="just">
              <a:buFont typeface="Arial" panose="020B0604020202020204" pitchFamily="34" charset="0"/>
              <a:buChar char="•"/>
              <a:defRPr/>
            </a:pPr>
            <a:r>
              <a:rPr lang="en-GB" sz="2400" i="0" dirty="0"/>
              <a:t>APFSAN-Association work planning and membership drive</a:t>
            </a:r>
          </a:p>
          <a:p>
            <a:pPr algn="just">
              <a:defRPr/>
            </a:pPr>
            <a:endParaRPr lang="en-GB" sz="2400" dirty="0"/>
          </a:p>
          <a:p>
            <a:pPr marL="342900" indent="-342900" algn="just">
              <a:buFont typeface="Arial" panose="020B0604020202020204" pitchFamily="34" charset="0"/>
              <a:buChar char="•"/>
              <a:defRPr/>
            </a:pPr>
            <a:r>
              <a:rPr lang="en-GB" sz="2400" dirty="0">
                <a:effectLst/>
                <a:ea typeface="Calibri" panose="020F0502020204030204" pitchFamily="34" charset="0"/>
                <a:cs typeface="Times New Roman" panose="02020603050405020304" pitchFamily="18" charset="0"/>
              </a:rPr>
              <a:t>Safe Food Stand at Central Market Birnin Kebbi-test running </a:t>
            </a:r>
          </a:p>
          <a:p>
            <a:pPr marL="342900" indent="-342900" algn="just">
              <a:buFont typeface="Arial" panose="020B0604020202020204" pitchFamily="34" charset="0"/>
              <a:buChar char="•"/>
              <a:defRPr/>
            </a:pPr>
            <a:endParaRPr lang="en-GB" sz="2400" dirty="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defRPr/>
            </a:pPr>
            <a:r>
              <a:rPr lang="en-GB" sz="2400" dirty="0">
                <a:ea typeface="Calibri" panose="020F0502020204030204" pitchFamily="34" charset="0"/>
                <a:cs typeface="Times New Roman" panose="02020603050405020304" pitchFamily="18" charset="0"/>
              </a:rPr>
              <a:t>Complete of Modelling of Safe Food Stand at Dan Kure Market Sokoto and launch</a:t>
            </a:r>
          </a:p>
          <a:p>
            <a:pPr marL="342900" indent="-342900" algn="just">
              <a:buFont typeface="Arial" panose="020B0604020202020204" pitchFamily="34" charset="0"/>
              <a:buChar char="•"/>
              <a:defRPr/>
            </a:pPr>
            <a:endParaRPr lang="en-GB" sz="2400" dirty="0">
              <a:effectLs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defRPr/>
            </a:pPr>
            <a:r>
              <a:rPr lang="en-GB" sz="2400" dirty="0">
                <a:effectLst/>
                <a:ea typeface="Calibri" panose="020F0502020204030204" pitchFamily="34" charset="0"/>
                <a:cs typeface="Times New Roman" panose="02020603050405020304" pitchFamily="18" charset="0"/>
              </a:rPr>
              <a:t>Safe food brand initiative Launch: ABINCI PES-PES: </a:t>
            </a:r>
          </a:p>
          <a:p>
            <a:pPr marL="342900" indent="-342900" algn="just">
              <a:buFont typeface="Arial" panose="020B0604020202020204" pitchFamily="34" charset="0"/>
              <a:buChar char="•"/>
              <a:defRPr/>
            </a:pPr>
            <a:endParaRPr lang="en-GB" sz="2400" dirty="0">
              <a:effectLs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defRPr/>
            </a:pPr>
            <a:r>
              <a:rPr lang="en-GB" sz="2400" dirty="0">
                <a:ea typeface="Calibri" panose="020F0502020204030204" pitchFamily="34" charset="0"/>
                <a:cs typeface="Times New Roman" panose="02020603050405020304" pitchFamily="18" charset="0"/>
              </a:rPr>
              <a:t>Safe Food Radio Launch -26 Episodes planned </a:t>
            </a:r>
          </a:p>
          <a:p>
            <a:pPr marL="342900" indent="-342900" algn="just">
              <a:buFont typeface="Arial" panose="020B0604020202020204" pitchFamily="34" charset="0"/>
              <a:buChar char="•"/>
              <a:defRPr/>
            </a:pPr>
            <a:endParaRPr lang="en-GB" sz="2400" dirty="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defRPr/>
            </a:pPr>
            <a:r>
              <a:rPr lang="en-GB" sz="2400" dirty="0">
                <a:effectLst/>
                <a:ea typeface="Calibri" panose="020F0502020204030204" pitchFamily="34" charset="0"/>
                <a:cs typeface="Times New Roman" panose="02020603050405020304" pitchFamily="18" charset="0"/>
              </a:rPr>
              <a:t>Monitoring</a:t>
            </a:r>
            <a:r>
              <a:rPr lang="en-GB" sz="2400" dirty="0">
                <a:ea typeface="Calibri" panose="020F0502020204030204" pitchFamily="34" charset="0"/>
                <a:cs typeface="Times New Roman" panose="02020603050405020304" pitchFamily="18" charset="0"/>
              </a:rPr>
              <a:t>, Evaluation and Learning from interventions  </a:t>
            </a:r>
            <a:endParaRPr lang="en-GB" sz="2400" dirty="0">
              <a:effectLst/>
              <a:ea typeface="Calibri" panose="020F0502020204030204" pitchFamily="34" charset="0"/>
              <a:cs typeface="Times New Roman" panose="02020603050405020304" pitchFamily="18"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dirty="0"/>
          </a:p>
        </p:txBody>
      </p:sp>
    </p:spTree>
    <p:extLst>
      <p:ext uri="{BB962C8B-B14F-4D97-AF65-F5344CB8AC3E}">
        <p14:creationId xmlns:p14="http://schemas.microsoft.com/office/powerpoint/2010/main" val="4028114355"/>
      </p:ext>
    </p:extLst>
  </p:cSld>
  <p:clrMapOvr>
    <a:masterClrMapping/>
  </p:clrMapOvr>
</p:sld>
</file>

<file path=ppt/theme/theme1.xml><?xml version="1.0" encoding="utf-8"?>
<a:theme xmlns:a="http://schemas.openxmlformats.org/drawingml/2006/main" name="Custom Design">
  <a:themeElements>
    <a:clrScheme name="EatSafe">
      <a:dk1>
        <a:srgbClr val="000000"/>
      </a:dk1>
      <a:lt1>
        <a:srgbClr val="FFFFFF"/>
      </a:lt1>
      <a:dk2>
        <a:srgbClr val="44546A"/>
      </a:dk2>
      <a:lt2>
        <a:srgbClr val="E7E6E6"/>
      </a:lt2>
      <a:accent1>
        <a:srgbClr val="4799B5"/>
      </a:accent1>
      <a:accent2>
        <a:srgbClr val="C5E0FB"/>
      </a:accent2>
      <a:accent3>
        <a:srgbClr val="93A545"/>
      </a:accent3>
      <a:accent4>
        <a:srgbClr val="D37D28"/>
      </a:accent4>
      <a:accent5>
        <a:srgbClr val="E6E7E8"/>
      </a:accent5>
      <a:accent6>
        <a:srgbClr val="002F6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tSafe Template Slides" id="{418571BD-2ADF-564D-8971-B9860FFE659C}" vid="{F7B71018-7C10-8B47-8307-812FF3F4884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atSafe Template Slides" id="{418571BD-2ADF-564D-8971-B9860FFE659C}" vid="{A4BCE251-7DC7-DA4D-9CBC-D24F6A6E1404}"/>
    </a:ext>
  </a:extLst>
</a:theme>
</file>

<file path=ppt/theme/theme3.xml><?xml version="1.0" encoding="utf-8"?>
<a:theme xmlns:a="http://schemas.openxmlformats.org/drawingml/2006/main" name="Content Slides">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EatSafe">
      <a:dk1>
        <a:srgbClr val="000000"/>
      </a:dk1>
      <a:lt1>
        <a:srgbClr val="FFFFFF"/>
      </a:lt1>
      <a:dk2>
        <a:srgbClr val="44546A"/>
      </a:dk2>
      <a:lt2>
        <a:srgbClr val="E7E6E6"/>
      </a:lt2>
      <a:accent1>
        <a:srgbClr val="4799B5"/>
      </a:accent1>
      <a:accent2>
        <a:srgbClr val="C5E0FB"/>
      </a:accent2>
      <a:accent3>
        <a:srgbClr val="93A545"/>
      </a:accent3>
      <a:accent4>
        <a:srgbClr val="D37D28"/>
      </a:accent4>
      <a:accent5>
        <a:srgbClr val="E6E7E8"/>
      </a:accent5>
      <a:accent6>
        <a:srgbClr val="002F6C"/>
      </a:accent6>
      <a:hlink>
        <a:srgbClr val="0563C1"/>
      </a:hlink>
      <a:folHlink>
        <a:srgbClr val="954F72"/>
      </a:folHlink>
    </a:clrScheme>
    <a:fontScheme name="Custom 1">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tSafe Template Slides (1)" id="{BD6EC5EB-E375-4824-AB9B-19F5A72ECD98}" vid="{C96EB032-B60A-459B-A4AA-61A1A1AED29C}"/>
    </a:ext>
  </a:extLst>
</a:theme>
</file>

<file path=ppt/theme/theme5.xml><?xml version="1.0" encoding="utf-8"?>
<a:theme xmlns:a="http://schemas.openxmlformats.org/drawingml/2006/main" name="2_Custom Design">
  <a:themeElements>
    <a:clrScheme name="EatSafe">
      <a:dk1>
        <a:srgbClr val="000000"/>
      </a:dk1>
      <a:lt1>
        <a:srgbClr val="FFFFFF"/>
      </a:lt1>
      <a:dk2>
        <a:srgbClr val="44546A"/>
      </a:dk2>
      <a:lt2>
        <a:srgbClr val="E7E6E6"/>
      </a:lt2>
      <a:accent1>
        <a:srgbClr val="4799B5"/>
      </a:accent1>
      <a:accent2>
        <a:srgbClr val="C5E0FB"/>
      </a:accent2>
      <a:accent3>
        <a:srgbClr val="93A545"/>
      </a:accent3>
      <a:accent4>
        <a:srgbClr val="D37D28"/>
      </a:accent4>
      <a:accent5>
        <a:srgbClr val="E6E7E8"/>
      </a:accent5>
      <a:accent6>
        <a:srgbClr val="002F6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tSafe Template Slides (1)" id="{BD6EC5EB-E375-4824-AB9B-19F5A72ECD98}" vid="{C96EB032-B60A-459B-A4AA-61A1A1AED29C}"/>
    </a:ext>
  </a:extLst>
</a:theme>
</file>

<file path=ppt/theme/theme6.xml><?xml version="1.0" encoding="utf-8"?>
<a:theme xmlns:a="http://schemas.openxmlformats.org/drawingml/2006/main" name="3_Custom Design">
  <a:themeElements>
    <a:clrScheme name="Custom 1">
      <a:dk1>
        <a:srgbClr val="000000"/>
      </a:dk1>
      <a:lt1>
        <a:srgbClr val="FFFFFF"/>
      </a:lt1>
      <a:dk2>
        <a:srgbClr val="44546A"/>
      </a:dk2>
      <a:lt2>
        <a:srgbClr val="E7E6E6"/>
      </a:lt2>
      <a:accent1>
        <a:srgbClr val="4799B5"/>
      </a:accent1>
      <a:accent2>
        <a:srgbClr val="D37D28"/>
      </a:accent2>
      <a:accent3>
        <a:srgbClr val="C5E0FB"/>
      </a:accent3>
      <a:accent4>
        <a:srgbClr val="93A545"/>
      </a:accent4>
      <a:accent5>
        <a:srgbClr val="002F6C"/>
      </a:accent5>
      <a:accent6>
        <a:srgbClr val="E6E7E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tSafe Template Slides" id="{418571BD-2ADF-564D-8971-B9860FFE659C}" vid="{F7B71018-7C10-8B47-8307-812FF3F48842}"/>
    </a:ext>
  </a:extLst>
</a:theme>
</file>

<file path=ppt/theme/theme7.xml><?xml version="1.0" encoding="utf-8"?>
<a:theme xmlns:a="http://schemas.openxmlformats.org/drawingml/2006/main" name="1_Title Slide">
  <a:themeElements>
    <a:clrScheme name="EatSafe">
      <a:dk1>
        <a:srgbClr val="000000"/>
      </a:dk1>
      <a:lt1>
        <a:srgbClr val="FFFFFF"/>
      </a:lt1>
      <a:dk2>
        <a:srgbClr val="44546A"/>
      </a:dk2>
      <a:lt2>
        <a:srgbClr val="E7E6E6"/>
      </a:lt2>
      <a:accent1>
        <a:srgbClr val="4799B5"/>
      </a:accent1>
      <a:accent2>
        <a:srgbClr val="C5E0FB"/>
      </a:accent2>
      <a:accent3>
        <a:srgbClr val="93A545"/>
      </a:accent3>
      <a:accent4>
        <a:srgbClr val="D37D28"/>
      </a:accent4>
      <a:accent5>
        <a:srgbClr val="E6E7E8"/>
      </a:accent5>
      <a:accent6>
        <a:srgbClr val="002F6C"/>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atSafe Template Slides (1)" id="{BD6EC5EB-E375-4824-AB9B-19F5A72ECD98}" vid="{C5C56233-881E-4064-BFF3-CD0E7B38AC69}"/>
    </a:ext>
  </a:extLst>
</a:theme>
</file>

<file path=ppt/theme/theme8.xml><?xml version="1.0" encoding="utf-8"?>
<a:theme xmlns:a="http://schemas.openxmlformats.org/drawingml/2006/main" name="Title Slide">
  <a:themeElements>
    <a:clrScheme name="EatSafe">
      <a:dk1>
        <a:srgbClr val="000000"/>
      </a:dk1>
      <a:lt1>
        <a:srgbClr val="FFFFFF"/>
      </a:lt1>
      <a:dk2>
        <a:srgbClr val="44546A"/>
      </a:dk2>
      <a:lt2>
        <a:srgbClr val="E7E6E6"/>
      </a:lt2>
      <a:accent1>
        <a:srgbClr val="4799B5"/>
      </a:accent1>
      <a:accent2>
        <a:srgbClr val="C5E0FB"/>
      </a:accent2>
      <a:accent3>
        <a:srgbClr val="93A545"/>
      </a:accent3>
      <a:accent4>
        <a:srgbClr val="D37D28"/>
      </a:accent4>
      <a:accent5>
        <a:srgbClr val="E6E7E8"/>
      </a:accent5>
      <a:accent6>
        <a:srgbClr val="002F6C"/>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atSafe Template Slides" id="{418571BD-2ADF-564D-8971-B9860FFE659C}" vid="{07CC5675-ADBB-4641-8C9C-6F37EEC8B26E}"/>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CA9588159CC8408D156EEF64DE6E36" ma:contentTypeVersion="9" ma:contentTypeDescription="Create a new document." ma:contentTypeScope="" ma:versionID="b63a07c04fc557817ba1cf552b96ccee">
  <xsd:schema xmlns:xsd="http://www.w3.org/2001/XMLSchema" xmlns:xs="http://www.w3.org/2001/XMLSchema" xmlns:p="http://schemas.microsoft.com/office/2006/metadata/properties" xmlns:ns3="00a13db0-61c7-4c8c-9b91-91eca6d1648b" xmlns:ns4="0fa8498e-b7e5-4b9f-866a-e57c5f9dd3e9" targetNamespace="http://schemas.microsoft.com/office/2006/metadata/properties" ma:root="true" ma:fieldsID="7060063a4e623d304cea545fd8d50458" ns3:_="" ns4:_="">
    <xsd:import namespace="00a13db0-61c7-4c8c-9b91-91eca6d1648b"/>
    <xsd:import namespace="0fa8498e-b7e5-4b9f-866a-e57c5f9dd3e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13db0-61c7-4c8c-9b91-91eca6d164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a8498e-b7e5-4b9f-866a-e57c5f9dd3e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EB7780-CA9D-47AC-87F3-2D2DECF960AB}">
  <ds:schemaRefs>
    <ds:schemaRef ds:uri="http://schemas.microsoft.com/office/2006/documentManagement/types"/>
    <ds:schemaRef ds:uri="00a13db0-61c7-4c8c-9b91-91eca6d1648b"/>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0fa8498e-b7e5-4b9f-866a-e57c5f9dd3e9"/>
    <ds:schemaRef ds:uri="http://www.w3.org/XML/1998/namespace"/>
    <ds:schemaRef ds:uri="http://purl.org/dc/dcmitype/"/>
  </ds:schemaRefs>
</ds:datastoreItem>
</file>

<file path=customXml/itemProps2.xml><?xml version="1.0" encoding="utf-8"?>
<ds:datastoreItem xmlns:ds="http://schemas.openxmlformats.org/officeDocument/2006/customXml" ds:itemID="{15033778-AA4A-4D76-93E3-4D2E5E6DB780}">
  <ds:schemaRefs>
    <ds:schemaRef ds:uri="http://schemas.microsoft.com/sharepoint/v3/contenttype/forms"/>
  </ds:schemaRefs>
</ds:datastoreItem>
</file>

<file path=customXml/itemProps3.xml><?xml version="1.0" encoding="utf-8"?>
<ds:datastoreItem xmlns:ds="http://schemas.openxmlformats.org/officeDocument/2006/customXml" ds:itemID="{BD873905-DC28-419B-AA39-071620DCE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13db0-61c7-4c8c-9b91-91eca6d1648b"/>
    <ds:schemaRef ds:uri="0fa8498e-b7e5-4b9f-866a-e57c5f9dd3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Title Slide</Template>
  <TotalTime>3373</TotalTime>
  <Words>951</Words>
  <Application>Microsoft Office PowerPoint</Application>
  <PresentationFormat>On-screen Show (4:3)</PresentationFormat>
  <Paragraphs>127</Paragraphs>
  <Slides>10</Slides>
  <Notes>4</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10</vt:i4>
      </vt:variant>
    </vt:vector>
  </HeadingPairs>
  <TitlesOfParts>
    <vt:vector size="27" baseType="lpstr">
      <vt:lpstr>Arial</vt:lpstr>
      <vt:lpstr>Arial Narrow</vt:lpstr>
      <vt:lpstr>Avenir-Black</vt:lpstr>
      <vt:lpstr>Calibri</vt:lpstr>
      <vt:lpstr>Courier New</vt:lpstr>
      <vt:lpstr>Gill Sans</vt:lpstr>
      <vt:lpstr>Gill Sans MT</vt:lpstr>
      <vt:lpstr>GILLSANS-MEDIUM</vt:lpstr>
      <vt:lpstr>Wingdings</vt:lpstr>
      <vt:lpstr>Custom Design</vt:lpstr>
      <vt:lpstr>Closing Slides</vt:lpstr>
      <vt:lpstr>Content Slides</vt:lpstr>
      <vt:lpstr>1_Custom Design</vt:lpstr>
      <vt:lpstr>2_Custom Design</vt:lpstr>
      <vt:lpstr>3_Custom Design</vt:lpstr>
      <vt:lpstr>1_Title Slide</vt:lpstr>
      <vt:lpstr>Title Slide</vt:lpstr>
      <vt:lpstr>PowerPoint Presentation</vt:lpstr>
      <vt:lpstr>EatSafe: Evidence and Action Towards Safe, Nutritious Food </vt:lpstr>
      <vt:lpstr>EATSAFE IN NIGERIA PROGRAM :  OBJECTIVES AND EXPECTED RESULTS </vt:lpstr>
      <vt:lpstr>PowerPoint Presentation</vt:lpstr>
      <vt:lpstr>PHASE II: INTERVENTIONS DESIGN AND IMPLEMENTATION </vt:lpstr>
      <vt:lpstr>PHASE II ACTIVITIES UPDATE-I</vt:lpstr>
      <vt:lpstr>PHASE II ACTIVITIES UPDATE-II :  TRAINING ON FOOD SAFETY AND SAFE FOOD STAND  </vt:lpstr>
      <vt:lpstr>Key LEARNINGS   </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Haley Swartz</dc:creator>
  <cp:lastModifiedBy>Augustine Okoruwa</cp:lastModifiedBy>
  <cp:revision>129</cp:revision>
  <cp:lastPrinted>2015-01-30T22:32:16Z</cp:lastPrinted>
  <dcterms:created xsi:type="dcterms:W3CDTF">2021-07-14T17:34:45Z</dcterms:created>
  <dcterms:modified xsi:type="dcterms:W3CDTF">2022-09-19T14:52:52Z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0x01010033CA9588159CC8408D156EEF64DE6E36</vt:lpwstr>
  </property>
</Properties>
</file>