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7" r:id="rId1"/>
  </p:sldMasterIdLst>
  <p:notesMasterIdLst>
    <p:notesMasterId r:id="rId9"/>
  </p:notesMasterIdLst>
  <p:sldIdLst>
    <p:sldId id="256" r:id="rId2"/>
    <p:sldId id="354" r:id="rId3"/>
    <p:sldId id="358" r:id="rId4"/>
    <p:sldId id="362" r:id="rId5"/>
    <p:sldId id="360" r:id="rId6"/>
    <p:sldId id="363" r:id="rId7"/>
    <p:sldId id="266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ill Sans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Bvjxl4OevcrrKs5dP8DTUO3Vz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ADC11-69F1-4381-9FC1-412D144BB14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5A525943-D3FC-49D2-914A-ED1993789055}">
      <dgm:prSet custT="1"/>
      <dgm:spPr>
        <a:xfrm>
          <a:off x="1429338" y="741680"/>
          <a:ext cx="2887803" cy="1044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 identify pre-selected value chains </a:t>
          </a:r>
          <a:endParaRPr lang="en-NG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buNone/>
          </a:pP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57C24B8-24C2-4B2B-83FB-B76607533B9B}" type="parTrans" cxnId="{C07A5E22-EA69-4263-A576-B6243F438182}">
      <dgm:prSet/>
      <dgm:spPr/>
      <dgm:t>
        <a:bodyPr/>
        <a:lstStyle/>
        <a:p>
          <a:endParaRPr lang="en-US"/>
        </a:p>
      </dgm:t>
    </dgm:pt>
    <dgm:pt modelId="{D544AADF-D872-411C-9A9E-3A0AE4861AFB}" type="sibTrans" cxnId="{C07A5E22-EA69-4263-A576-B6243F4381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D15F93-6EDF-415A-9105-BA977B01AF4C}">
      <dgm:prSet custT="1"/>
      <dgm:spPr>
        <a:xfrm>
          <a:off x="6062285" y="701039"/>
          <a:ext cx="2759276" cy="112543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 gain greater understanding of state-specific context in relation to opportunities for production and consumption and improved diets.</a:t>
          </a:r>
          <a:endParaRPr lang="en-NG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buNone/>
          </a:pP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B220DA8-1788-4E21-9995-1B647A280562}" type="parTrans" cxnId="{2535BB1D-3835-4FC6-A3E2-028AA78A9038}">
      <dgm:prSet/>
      <dgm:spPr/>
      <dgm:t>
        <a:bodyPr/>
        <a:lstStyle/>
        <a:p>
          <a:endParaRPr lang="en-US"/>
        </a:p>
      </dgm:t>
    </dgm:pt>
    <dgm:pt modelId="{982BDD65-286C-4687-B9D9-D550A1C8B7D5}" type="sibTrans" cxnId="{2535BB1D-3835-4FC6-A3E2-028AA78A90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A26D7B2-E0D2-4DD6-B8AB-7525F2B1F32F}">
      <dgm:prSet custT="1"/>
      <dgm:spPr>
        <a:xfrm>
          <a:off x="1390737" y="2781496"/>
          <a:ext cx="2665426" cy="11307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 determine the relevant stakeholders for 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consultative workshops </a:t>
          </a:r>
          <a:endParaRPr lang="en-NG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2FDA5E5-2571-4025-8604-EE4738AA1C5A}" type="parTrans" cxnId="{A68FA06D-40B6-45EE-AD91-41BD8E7005AE}">
      <dgm:prSet/>
      <dgm:spPr/>
      <dgm:t>
        <a:bodyPr/>
        <a:lstStyle/>
        <a:p>
          <a:endParaRPr lang="en-US"/>
        </a:p>
      </dgm:t>
    </dgm:pt>
    <dgm:pt modelId="{14C0F1D9-6A1D-443E-B217-34F1D79F562D}" type="sibTrans" cxnId="{A68FA06D-40B6-45EE-AD91-41BD8E7005A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47102D9-0A00-45A5-BE22-0F9B548B5F95}">
      <dgm:prSet custT="1"/>
      <dgm:spPr>
        <a:xfrm>
          <a:off x="5658028" y="2692187"/>
          <a:ext cx="3136753" cy="130940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 aid in the design of the consultative workshops </a:t>
          </a:r>
          <a:endParaRPr lang="en-NG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buNone/>
          </a:pPr>
          <a:endParaRPr lang="en-US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CAE5C62-A265-4447-B7FA-FCDC984A26B3}" type="parTrans" cxnId="{8B18AD97-4181-470D-B99E-8711769F07E9}">
      <dgm:prSet/>
      <dgm:spPr/>
      <dgm:t>
        <a:bodyPr/>
        <a:lstStyle/>
        <a:p>
          <a:endParaRPr lang="en-US"/>
        </a:p>
      </dgm:t>
    </dgm:pt>
    <dgm:pt modelId="{7BB1CE32-49FB-4E0C-8978-098AC877E036}" type="sibTrans" cxnId="{8B18AD97-4181-470D-B99E-8711769F07E9}">
      <dgm:prSet/>
      <dgm:spPr/>
      <dgm:t>
        <a:bodyPr/>
        <a:lstStyle/>
        <a:p>
          <a:endParaRPr lang="en-US"/>
        </a:p>
      </dgm:t>
    </dgm:pt>
    <dgm:pt modelId="{E3ADE2EC-2E0B-494D-BDB5-D152AEFC5D53}" type="pres">
      <dgm:prSet presAssocID="{B65ADC11-69F1-4381-9FC1-412D144BB148}" presName="root" presStyleCnt="0">
        <dgm:presLayoutVars>
          <dgm:dir/>
          <dgm:resizeHandles val="exact"/>
        </dgm:presLayoutVars>
      </dgm:prSet>
      <dgm:spPr/>
    </dgm:pt>
    <dgm:pt modelId="{42E80B0E-8142-4AAE-8BEF-0651BB7DB7D7}" type="pres">
      <dgm:prSet presAssocID="{B65ADC11-69F1-4381-9FC1-412D144BB148}" presName="container" presStyleCnt="0">
        <dgm:presLayoutVars>
          <dgm:dir/>
          <dgm:resizeHandles val="exact"/>
        </dgm:presLayoutVars>
      </dgm:prSet>
      <dgm:spPr/>
    </dgm:pt>
    <dgm:pt modelId="{0C591F37-3607-49F1-B0FF-D8F022A6D8B1}" type="pres">
      <dgm:prSet presAssocID="{5A525943-D3FC-49D2-914A-ED1993789055}" presName="compNode" presStyleCnt="0"/>
      <dgm:spPr/>
    </dgm:pt>
    <dgm:pt modelId="{BEAE0796-6BC5-4A99-AD1B-090B1E69E63B}" type="pres">
      <dgm:prSet presAssocID="{5A525943-D3FC-49D2-914A-ED1993789055}" presName="iconBgRect" presStyleLbl="bgShp" presStyleIdx="0" presStyleCnt="4" custAng="0" custScaleX="102931" custScaleY="100060"/>
      <dgm:spPr>
        <a:xfrm>
          <a:off x="17638" y="698026"/>
          <a:ext cx="1163930" cy="1131465"/>
        </a:xfrm>
        <a:prstGeom prst="ellipse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6C55BC0-BAFE-4AD9-8632-B2D0E7021A12}" type="pres">
      <dgm:prSet presAssocID="{5A525943-D3FC-49D2-914A-ED1993789055}" presName="iconRect" presStyleLbl="node1" presStyleIdx="0" presStyleCnt="4" custAng="0" custFlipVert="1" custScaleX="50268" custScaleY="60770" custLinFactNeighborX="2929"/>
      <dgm:spPr>
        <a:xfrm flipV="1">
          <a:off x="453970" y="1064476"/>
          <a:ext cx="329685" cy="39856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  <dgm:extLst/>
    </dgm:pt>
    <dgm:pt modelId="{FFAC7899-7366-4780-BB6E-30D0FFD282FE}" type="pres">
      <dgm:prSet presAssocID="{5A525943-D3FC-49D2-914A-ED1993789055}" presName="spaceRect" presStyleCnt="0"/>
      <dgm:spPr/>
    </dgm:pt>
    <dgm:pt modelId="{03B45BAB-6E15-4C5F-841C-D538CD8EE6C3}" type="pres">
      <dgm:prSet presAssocID="{5A525943-D3FC-49D2-914A-ED1993789055}" presName="textRect" presStyleLbl="revTx" presStyleIdx="0" presStyleCnt="4" custScaleX="108343" custScaleY="92339" custLinFactNeighborX="4998">
        <dgm:presLayoutVars>
          <dgm:chMax val="1"/>
          <dgm:chPref val="1"/>
        </dgm:presLayoutVars>
      </dgm:prSet>
      <dgm:spPr/>
    </dgm:pt>
    <dgm:pt modelId="{D21E74DE-7367-48EF-B862-2E64ED580EB7}" type="pres">
      <dgm:prSet presAssocID="{D544AADF-D872-411C-9A9E-3A0AE4861AFB}" presName="sibTrans" presStyleLbl="sibTrans2D1" presStyleIdx="0" presStyleCnt="0"/>
      <dgm:spPr/>
    </dgm:pt>
    <dgm:pt modelId="{062A8877-7B32-4B81-9C34-38D54D08B629}" type="pres">
      <dgm:prSet presAssocID="{BFD15F93-6EDF-415A-9105-BA977B01AF4C}" presName="compNode" presStyleCnt="0"/>
      <dgm:spPr/>
    </dgm:pt>
    <dgm:pt modelId="{B372F5EC-B1F9-4245-9658-366770782554}" type="pres">
      <dgm:prSet presAssocID="{BFD15F93-6EDF-415A-9105-BA977B01AF4C}" presName="iconBgRect" presStyleLbl="bgShp" presStyleIdx="1" presStyleCnt="4" custScaleX="98619" custScaleY="103121" custLinFactNeighborY="-4736"/>
      <dgm:spPr>
        <a:xfrm>
          <a:off x="4743919" y="627165"/>
          <a:ext cx="1115170" cy="116607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>
          <a:noFill/>
        </a:ln>
        <a:effectLst/>
      </dgm:spPr>
    </dgm:pt>
    <dgm:pt modelId="{9B32A2C5-B4CE-4A91-BB00-E035D2D6D5F5}" type="pres">
      <dgm:prSet presAssocID="{BFD15F93-6EDF-415A-9105-BA977B01AF4C}" presName="iconRect" presStyleLbl="node1" presStyleIdx="1" presStyleCnt="4" custAng="0" custScaleX="185835" custScaleY="240816" custLinFactX="-300000" custLinFactNeighborX="-398675" custLinFactNeighborY="8858"/>
      <dgm:spPr>
        <a:xfrm>
          <a:off x="66048" y="659213"/>
          <a:ext cx="1306302" cy="128510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EDE6AF9-C87E-4C4F-AD1B-D88E31E2BE58}" type="pres">
      <dgm:prSet presAssocID="{BFD15F93-6EDF-415A-9105-BA977B01AF4C}" presName="spaceRect" presStyleCnt="0"/>
      <dgm:spPr/>
    </dgm:pt>
    <dgm:pt modelId="{268614CE-A5F1-48BE-A1E4-DED8F5FF5700}" type="pres">
      <dgm:prSet presAssocID="{BFD15F93-6EDF-415A-9105-BA977B01AF4C}" presName="textRect" presStyleLbl="revTx" presStyleIdx="1" presStyleCnt="4" custScaleX="103521" custScaleY="99527">
        <dgm:presLayoutVars>
          <dgm:chMax val="1"/>
          <dgm:chPref val="1"/>
        </dgm:presLayoutVars>
      </dgm:prSet>
      <dgm:spPr/>
    </dgm:pt>
    <dgm:pt modelId="{B3BE82FD-2D82-4B03-B591-2AC481770F81}" type="pres">
      <dgm:prSet presAssocID="{982BDD65-286C-4687-B9D9-D550A1C8B7D5}" presName="sibTrans" presStyleLbl="sibTrans2D1" presStyleIdx="0" presStyleCnt="0"/>
      <dgm:spPr/>
    </dgm:pt>
    <dgm:pt modelId="{6703513D-9994-49E5-8245-4A862BBDD442}" type="pres">
      <dgm:prSet presAssocID="{4A26D7B2-E0D2-4DD6-B8AB-7525F2B1F32F}" presName="compNode" presStyleCnt="0"/>
      <dgm:spPr/>
    </dgm:pt>
    <dgm:pt modelId="{DC63B0D9-3296-4289-A033-6559CB41437C}" type="pres">
      <dgm:prSet presAssocID="{4A26D7B2-E0D2-4DD6-B8AB-7525F2B1F32F}" presName="iconBgRect" presStyleLbl="bgShp" presStyleIdx="2" presStyleCnt="4" custScaleX="119569" custScaleY="108294"/>
      <dgm:spPr>
        <a:xfrm>
          <a:off x="17638" y="2781496"/>
          <a:ext cx="1130787" cy="113078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t="-2000" b="-2000"/>
          </a:stretch>
        </a:blipFill>
        <a:ln>
          <a:noFill/>
        </a:ln>
        <a:effectLst/>
      </dgm:spPr>
    </dgm:pt>
    <dgm:pt modelId="{3B187640-A529-4755-AD2F-9711A47300A1}" type="pres">
      <dgm:prSet presAssocID="{4A26D7B2-E0D2-4DD6-B8AB-7525F2B1F32F}" presName="iconRect" presStyleLbl="node1" presStyleIdx="2" presStyleCnt="4" custFlipVert="1" custFlipHor="1" custScaleX="38978" custScaleY="8747" custLinFactNeighborX="9390"/>
      <dgm:spPr>
        <a:xfrm flipH="1" flipV="1">
          <a:off x="516797" y="3318206"/>
          <a:ext cx="255639" cy="5736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  <dgm:extLst/>
    </dgm:pt>
    <dgm:pt modelId="{2F496CD2-9CAE-4D44-B2FA-789C681F6722}" type="pres">
      <dgm:prSet presAssocID="{4A26D7B2-E0D2-4DD6-B8AB-7525F2B1F32F}" presName="spaceRect" presStyleCnt="0"/>
      <dgm:spPr/>
    </dgm:pt>
    <dgm:pt modelId="{C17141DE-FC31-4599-846E-51C6B8D60475}" type="pres">
      <dgm:prSet presAssocID="{4A26D7B2-E0D2-4DD6-B8AB-7525F2B1F32F}" presName="textRect" presStyleLbl="revTx" presStyleIdx="2" presStyleCnt="4">
        <dgm:presLayoutVars>
          <dgm:chMax val="1"/>
          <dgm:chPref val="1"/>
        </dgm:presLayoutVars>
      </dgm:prSet>
      <dgm:spPr/>
    </dgm:pt>
    <dgm:pt modelId="{389AAA89-332B-4C2C-9EA4-BDAB6B00707B}" type="pres">
      <dgm:prSet presAssocID="{14C0F1D9-6A1D-443E-B217-34F1D79F562D}" presName="sibTrans" presStyleLbl="sibTrans2D1" presStyleIdx="0" presStyleCnt="0"/>
      <dgm:spPr/>
    </dgm:pt>
    <dgm:pt modelId="{78A44818-BE21-40B9-8F81-BA83CD1D77DA}" type="pres">
      <dgm:prSet presAssocID="{547102D9-0A00-45A5-BE22-0F9B548B5F95}" presName="compNode" presStyleCnt="0"/>
      <dgm:spPr/>
    </dgm:pt>
    <dgm:pt modelId="{3F4A7414-5630-4128-AA1E-28683679599D}" type="pres">
      <dgm:prSet presAssocID="{547102D9-0A00-45A5-BE22-0F9B548B5F95}" presName="iconBgRect" presStyleLbl="bgShp" presStyleIdx="3" presStyleCnt="4" custScaleX="169877" custScaleY="169750"/>
      <dgm:spPr>
        <a:xfrm>
          <a:off x="4520594" y="2781496"/>
          <a:ext cx="1130787" cy="113078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7000" r="-7000"/>
          </a:stretch>
        </a:blipFill>
        <a:ln>
          <a:noFill/>
        </a:ln>
        <a:effectLst/>
      </dgm:spPr>
    </dgm:pt>
    <dgm:pt modelId="{FCB6BA01-9F18-4F10-BDF8-277EE6CB2A9D}" type="pres">
      <dgm:prSet presAssocID="{547102D9-0A00-45A5-BE22-0F9B548B5F95}" presName="iconRect" presStyleLbl="node1" presStyleIdx="3" presStyleCnt="4" custFlipHor="1" custScaleX="6971" custScaleY="160796"/>
      <dgm:spPr>
        <a:xfrm flipH="1">
          <a:off x="5063127" y="2819594"/>
          <a:ext cx="45719" cy="105459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  <dgm:extLst/>
    </dgm:pt>
    <dgm:pt modelId="{30A29863-9807-4855-AB78-EE91C889CBE7}" type="pres">
      <dgm:prSet presAssocID="{547102D9-0A00-45A5-BE22-0F9B548B5F95}" presName="spaceRect" presStyleCnt="0"/>
      <dgm:spPr/>
    </dgm:pt>
    <dgm:pt modelId="{A8B88512-1B6C-49CB-8421-59AA1389BB4C}" type="pres">
      <dgm:prSet presAssocID="{547102D9-0A00-45A5-BE22-0F9B548B5F95}" presName="textRect" presStyleLbl="revTx" presStyleIdx="3" presStyleCnt="4" custScaleX="95988" custScaleY="144094" custLinFactNeighborX="30044" custLinFactNeighborY="-969">
        <dgm:presLayoutVars>
          <dgm:chMax val="1"/>
          <dgm:chPref val="1"/>
        </dgm:presLayoutVars>
      </dgm:prSet>
      <dgm:spPr/>
    </dgm:pt>
  </dgm:ptLst>
  <dgm:cxnLst>
    <dgm:cxn modelId="{B706E307-DCFB-4E2C-8415-99D2B05F6401}" type="presOf" srcId="{B65ADC11-69F1-4381-9FC1-412D144BB148}" destId="{E3ADE2EC-2E0B-494D-BDB5-D152AEFC5D53}" srcOrd="0" destOrd="0" presId="urn:microsoft.com/office/officeart/2018/2/layout/IconCircleList"/>
    <dgm:cxn modelId="{2535BB1D-3835-4FC6-A3E2-028AA78A9038}" srcId="{B65ADC11-69F1-4381-9FC1-412D144BB148}" destId="{BFD15F93-6EDF-415A-9105-BA977B01AF4C}" srcOrd="1" destOrd="0" parTransId="{DB220DA8-1788-4E21-9995-1B647A280562}" sibTransId="{982BDD65-286C-4687-B9D9-D550A1C8B7D5}"/>
    <dgm:cxn modelId="{C07A5E22-EA69-4263-A576-B6243F438182}" srcId="{B65ADC11-69F1-4381-9FC1-412D144BB148}" destId="{5A525943-D3FC-49D2-914A-ED1993789055}" srcOrd="0" destOrd="0" parTransId="{857C24B8-24C2-4B2B-83FB-B76607533B9B}" sibTransId="{D544AADF-D872-411C-9A9E-3A0AE4861AFB}"/>
    <dgm:cxn modelId="{9AF32F3F-BEA6-44E0-B703-5B11770EC7F9}" type="presOf" srcId="{5A525943-D3FC-49D2-914A-ED1993789055}" destId="{03B45BAB-6E15-4C5F-841C-D538CD8EE6C3}" srcOrd="0" destOrd="0" presId="urn:microsoft.com/office/officeart/2018/2/layout/IconCircleList"/>
    <dgm:cxn modelId="{A68FA06D-40B6-45EE-AD91-41BD8E7005AE}" srcId="{B65ADC11-69F1-4381-9FC1-412D144BB148}" destId="{4A26D7B2-E0D2-4DD6-B8AB-7525F2B1F32F}" srcOrd="2" destOrd="0" parTransId="{42FDA5E5-2571-4025-8604-EE4738AA1C5A}" sibTransId="{14C0F1D9-6A1D-443E-B217-34F1D79F562D}"/>
    <dgm:cxn modelId="{89712671-3678-4E85-9C80-C0F9D5262FCD}" type="presOf" srcId="{547102D9-0A00-45A5-BE22-0F9B548B5F95}" destId="{A8B88512-1B6C-49CB-8421-59AA1389BB4C}" srcOrd="0" destOrd="0" presId="urn:microsoft.com/office/officeart/2018/2/layout/IconCircleList"/>
    <dgm:cxn modelId="{B0090D85-A699-45B2-8716-B690C1C7D21A}" type="presOf" srcId="{D544AADF-D872-411C-9A9E-3A0AE4861AFB}" destId="{D21E74DE-7367-48EF-B862-2E64ED580EB7}" srcOrd="0" destOrd="0" presId="urn:microsoft.com/office/officeart/2018/2/layout/IconCircleList"/>
    <dgm:cxn modelId="{8B18AD97-4181-470D-B99E-8711769F07E9}" srcId="{B65ADC11-69F1-4381-9FC1-412D144BB148}" destId="{547102D9-0A00-45A5-BE22-0F9B548B5F95}" srcOrd="3" destOrd="0" parTransId="{ACAE5C62-A265-4447-B7FA-FCDC984A26B3}" sibTransId="{7BB1CE32-49FB-4E0C-8978-098AC877E036}"/>
    <dgm:cxn modelId="{ADD35F99-5F2B-489B-93DF-18D0C16DB154}" type="presOf" srcId="{982BDD65-286C-4687-B9D9-D550A1C8B7D5}" destId="{B3BE82FD-2D82-4B03-B591-2AC481770F81}" srcOrd="0" destOrd="0" presId="urn:microsoft.com/office/officeart/2018/2/layout/IconCircleList"/>
    <dgm:cxn modelId="{869D17E9-4144-4C18-86BB-B2FB59D8D4FE}" type="presOf" srcId="{4A26D7B2-E0D2-4DD6-B8AB-7525F2B1F32F}" destId="{C17141DE-FC31-4599-846E-51C6B8D60475}" srcOrd="0" destOrd="0" presId="urn:microsoft.com/office/officeart/2018/2/layout/IconCircleList"/>
    <dgm:cxn modelId="{788011F0-E59E-4D9B-AA69-5C66CCD2F25F}" type="presOf" srcId="{14C0F1D9-6A1D-443E-B217-34F1D79F562D}" destId="{389AAA89-332B-4C2C-9EA4-BDAB6B00707B}" srcOrd="0" destOrd="0" presId="urn:microsoft.com/office/officeart/2018/2/layout/IconCircleList"/>
    <dgm:cxn modelId="{E4439AF3-63D0-4951-93BB-CA03299EE8D1}" type="presOf" srcId="{BFD15F93-6EDF-415A-9105-BA977B01AF4C}" destId="{268614CE-A5F1-48BE-A1E4-DED8F5FF5700}" srcOrd="0" destOrd="0" presId="urn:microsoft.com/office/officeart/2018/2/layout/IconCircleList"/>
    <dgm:cxn modelId="{DE9F105F-D9A1-458B-A6B8-8ACAF6782AF9}" type="presParOf" srcId="{E3ADE2EC-2E0B-494D-BDB5-D152AEFC5D53}" destId="{42E80B0E-8142-4AAE-8BEF-0651BB7DB7D7}" srcOrd="0" destOrd="0" presId="urn:microsoft.com/office/officeart/2018/2/layout/IconCircleList"/>
    <dgm:cxn modelId="{65BCB490-AFE2-494D-B479-B35318405071}" type="presParOf" srcId="{42E80B0E-8142-4AAE-8BEF-0651BB7DB7D7}" destId="{0C591F37-3607-49F1-B0FF-D8F022A6D8B1}" srcOrd="0" destOrd="0" presId="urn:microsoft.com/office/officeart/2018/2/layout/IconCircleList"/>
    <dgm:cxn modelId="{2BFBBD27-9D92-4C95-8C72-77612E958895}" type="presParOf" srcId="{0C591F37-3607-49F1-B0FF-D8F022A6D8B1}" destId="{BEAE0796-6BC5-4A99-AD1B-090B1E69E63B}" srcOrd="0" destOrd="0" presId="urn:microsoft.com/office/officeart/2018/2/layout/IconCircleList"/>
    <dgm:cxn modelId="{0410E52F-C916-4DA3-B31C-1D43C0F217C6}" type="presParOf" srcId="{0C591F37-3607-49F1-B0FF-D8F022A6D8B1}" destId="{D6C55BC0-BAFE-4AD9-8632-B2D0E7021A12}" srcOrd="1" destOrd="0" presId="urn:microsoft.com/office/officeart/2018/2/layout/IconCircleList"/>
    <dgm:cxn modelId="{489F8EFB-E9D0-41B4-A293-9CB23F29BF5D}" type="presParOf" srcId="{0C591F37-3607-49F1-B0FF-D8F022A6D8B1}" destId="{FFAC7899-7366-4780-BB6E-30D0FFD282FE}" srcOrd="2" destOrd="0" presId="urn:microsoft.com/office/officeart/2018/2/layout/IconCircleList"/>
    <dgm:cxn modelId="{3FC68BE3-E670-4DED-8E98-D8B17F4C3F25}" type="presParOf" srcId="{0C591F37-3607-49F1-B0FF-D8F022A6D8B1}" destId="{03B45BAB-6E15-4C5F-841C-D538CD8EE6C3}" srcOrd="3" destOrd="0" presId="urn:microsoft.com/office/officeart/2018/2/layout/IconCircleList"/>
    <dgm:cxn modelId="{E02A7C44-F295-4808-A5B0-AEBADC01B3C4}" type="presParOf" srcId="{42E80B0E-8142-4AAE-8BEF-0651BB7DB7D7}" destId="{D21E74DE-7367-48EF-B862-2E64ED580EB7}" srcOrd="1" destOrd="0" presId="urn:microsoft.com/office/officeart/2018/2/layout/IconCircleList"/>
    <dgm:cxn modelId="{52876BDF-9A2F-444F-8341-63DB10FCE707}" type="presParOf" srcId="{42E80B0E-8142-4AAE-8BEF-0651BB7DB7D7}" destId="{062A8877-7B32-4B81-9C34-38D54D08B629}" srcOrd="2" destOrd="0" presId="urn:microsoft.com/office/officeart/2018/2/layout/IconCircleList"/>
    <dgm:cxn modelId="{9FC37D30-3B22-4AC4-A41A-C3D20696207D}" type="presParOf" srcId="{062A8877-7B32-4B81-9C34-38D54D08B629}" destId="{B372F5EC-B1F9-4245-9658-366770782554}" srcOrd="0" destOrd="0" presId="urn:microsoft.com/office/officeart/2018/2/layout/IconCircleList"/>
    <dgm:cxn modelId="{76D5F241-AFB3-4AF2-B928-AAF93DFA4052}" type="presParOf" srcId="{062A8877-7B32-4B81-9C34-38D54D08B629}" destId="{9B32A2C5-B4CE-4A91-BB00-E035D2D6D5F5}" srcOrd="1" destOrd="0" presId="urn:microsoft.com/office/officeart/2018/2/layout/IconCircleList"/>
    <dgm:cxn modelId="{3321C123-86D0-4460-96F7-B6E5F9E2914D}" type="presParOf" srcId="{062A8877-7B32-4B81-9C34-38D54D08B629}" destId="{BEDE6AF9-C87E-4C4F-AD1B-D88E31E2BE58}" srcOrd="2" destOrd="0" presId="urn:microsoft.com/office/officeart/2018/2/layout/IconCircleList"/>
    <dgm:cxn modelId="{B91408CB-6159-4178-B01C-FF114B09E9B9}" type="presParOf" srcId="{062A8877-7B32-4B81-9C34-38D54D08B629}" destId="{268614CE-A5F1-48BE-A1E4-DED8F5FF5700}" srcOrd="3" destOrd="0" presId="urn:microsoft.com/office/officeart/2018/2/layout/IconCircleList"/>
    <dgm:cxn modelId="{169FF2B9-9F20-4BAB-981E-19F13BD86D54}" type="presParOf" srcId="{42E80B0E-8142-4AAE-8BEF-0651BB7DB7D7}" destId="{B3BE82FD-2D82-4B03-B591-2AC481770F81}" srcOrd="3" destOrd="0" presId="urn:microsoft.com/office/officeart/2018/2/layout/IconCircleList"/>
    <dgm:cxn modelId="{4D1402D3-5831-4134-9F3D-B83DEF7AB5A0}" type="presParOf" srcId="{42E80B0E-8142-4AAE-8BEF-0651BB7DB7D7}" destId="{6703513D-9994-49E5-8245-4A862BBDD442}" srcOrd="4" destOrd="0" presId="urn:microsoft.com/office/officeart/2018/2/layout/IconCircleList"/>
    <dgm:cxn modelId="{61A90B60-ABF2-4C44-B9CD-61C49CDA635D}" type="presParOf" srcId="{6703513D-9994-49E5-8245-4A862BBDD442}" destId="{DC63B0D9-3296-4289-A033-6559CB41437C}" srcOrd="0" destOrd="0" presId="urn:microsoft.com/office/officeart/2018/2/layout/IconCircleList"/>
    <dgm:cxn modelId="{CA95E6D9-93EE-4E07-A141-77169AA54C45}" type="presParOf" srcId="{6703513D-9994-49E5-8245-4A862BBDD442}" destId="{3B187640-A529-4755-AD2F-9711A47300A1}" srcOrd="1" destOrd="0" presId="urn:microsoft.com/office/officeart/2018/2/layout/IconCircleList"/>
    <dgm:cxn modelId="{39427AC1-94EE-4AFF-B9BE-BFE41ECF976C}" type="presParOf" srcId="{6703513D-9994-49E5-8245-4A862BBDD442}" destId="{2F496CD2-9CAE-4D44-B2FA-789C681F6722}" srcOrd="2" destOrd="0" presId="urn:microsoft.com/office/officeart/2018/2/layout/IconCircleList"/>
    <dgm:cxn modelId="{30CF2A1E-C178-4F94-BD02-60EE0BA8C843}" type="presParOf" srcId="{6703513D-9994-49E5-8245-4A862BBDD442}" destId="{C17141DE-FC31-4599-846E-51C6B8D60475}" srcOrd="3" destOrd="0" presId="urn:microsoft.com/office/officeart/2018/2/layout/IconCircleList"/>
    <dgm:cxn modelId="{442EFAA4-E3E4-4148-9D98-1DF50A4E3824}" type="presParOf" srcId="{42E80B0E-8142-4AAE-8BEF-0651BB7DB7D7}" destId="{389AAA89-332B-4C2C-9EA4-BDAB6B00707B}" srcOrd="5" destOrd="0" presId="urn:microsoft.com/office/officeart/2018/2/layout/IconCircleList"/>
    <dgm:cxn modelId="{915DD48B-7789-4549-A01B-BA73CA8867A6}" type="presParOf" srcId="{42E80B0E-8142-4AAE-8BEF-0651BB7DB7D7}" destId="{78A44818-BE21-40B9-8F81-BA83CD1D77DA}" srcOrd="6" destOrd="0" presId="urn:microsoft.com/office/officeart/2018/2/layout/IconCircleList"/>
    <dgm:cxn modelId="{03D0EC25-76E7-4F71-BC6A-AEF63D6EEA82}" type="presParOf" srcId="{78A44818-BE21-40B9-8F81-BA83CD1D77DA}" destId="{3F4A7414-5630-4128-AA1E-28683679599D}" srcOrd="0" destOrd="0" presId="urn:microsoft.com/office/officeart/2018/2/layout/IconCircleList"/>
    <dgm:cxn modelId="{9A322B75-DA8B-4C72-B17F-2CB81D8AB0D4}" type="presParOf" srcId="{78A44818-BE21-40B9-8F81-BA83CD1D77DA}" destId="{FCB6BA01-9F18-4F10-BDF8-277EE6CB2A9D}" srcOrd="1" destOrd="0" presId="urn:microsoft.com/office/officeart/2018/2/layout/IconCircleList"/>
    <dgm:cxn modelId="{6C2B70E9-8E99-4D2F-AAC5-2D2F123403AD}" type="presParOf" srcId="{78A44818-BE21-40B9-8F81-BA83CD1D77DA}" destId="{30A29863-9807-4855-AB78-EE91C889CBE7}" srcOrd="2" destOrd="0" presId="urn:microsoft.com/office/officeart/2018/2/layout/IconCircleList"/>
    <dgm:cxn modelId="{EC4ED44E-43DC-4C9C-AF97-CB83AF1543E4}" type="presParOf" srcId="{78A44818-BE21-40B9-8F81-BA83CD1D77DA}" destId="{A8B88512-1B6C-49CB-8421-59AA1389BB4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E0796-6BC5-4A99-AD1B-090B1E69E63B}">
      <dsp:nvSpPr>
        <dsp:cNvPr id="0" name=""/>
        <dsp:cNvSpPr/>
      </dsp:nvSpPr>
      <dsp:spPr>
        <a:xfrm>
          <a:off x="52620" y="251794"/>
          <a:ext cx="1220283" cy="1186246"/>
        </a:xfrm>
        <a:prstGeom prst="ellipse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55BC0-BAFE-4AD9-8632-B2D0E7021A12}">
      <dsp:nvSpPr>
        <dsp:cNvPr id="0" name=""/>
        <dsp:cNvSpPr/>
      </dsp:nvSpPr>
      <dsp:spPr>
        <a:xfrm flipV="1">
          <a:off x="510078" y="635987"/>
          <a:ext cx="345648" cy="41786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45BAB-6E15-4C5F-841C-D538CD8EE6C3}">
      <dsp:nvSpPr>
        <dsp:cNvPr id="0" name=""/>
        <dsp:cNvSpPr/>
      </dsp:nvSpPr>
      <dsp:spPr>
        <a:xfrm>
          <a:off x="1532669" y="297562"/>
          <a:ext cx="3027619" cy="1094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 identify pre-selected value chains </a:t>
          </a:r>
          <a:endParaRPr lang="en-NG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532669" y="297562"/>
        <a:ext cx="3027619" cy="1094711"/>
      </dsp:txXfrm>
    </dsp:sp>
    <dsp:sp modelId="{B372F5EC-B1F9-4245-9658-366770782554}">
      <dsp:nvSpPr>
        <dsp:cNvPr id="0" name=""/>
        <dsp:cNvSpPr/>
      </dsp:nvSpPr>
      <dsp:spPr>
        <a:xfrm>
          <a:off x="4961866" y="177503"/>
          <a:ext cx="1169163" cy="122253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2A2C5-B4CE-4A91-BB00-E035D2D6D5F5}">
      <dsp:nvSpPr>
        <dsp:cNvPr id="0" name=""/>
        <dsp:cNvSpPr/>
      </dsp:nvSpPr>
      <dsp:spPr>
        <a:xfrm>
          <a:off x="103374" y="77888"/>
          <a:ext cx="1277821" cy="165587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614CE-A5F1-48BE-A1E4-DED8F5FF5700}">
      <dsp:nvSpPr>
        <dsp:cNvPr id="0" name=""/>
        <dsp:cNvSpPr/>
      </dsp:nvSpPr>
      <dsp:spPr>
        <a:xfrm>
          <a:off x="6344062" y="254954"/>
          <a:ext cx="2892869" cy="1179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 gain greater understanding of state-specific context in relation to opportunities for production and consumption and improved diets.</a:t>
          </a:r>
          <a:endParaRPr lang="en-NG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44062" y="254954"/>
        <a:ext cx="2892869" cy="1179927"/>
      </dsp:txXfrm>
    </dsp:sp>
    <dsp:sp modelId="{DC63B0D9-3296-4289-A033-6559CB41437C}">
      <dsp:nvSpPr>
        <dsp:cNvPr id="0" name=""/>
        <dsp:cNvSpPr/>
      </dsp:nvSpPr>
      <dsp:spPr>
        <a:xfrm>
          <a:off x="52620" y="2795446"/>
          <a:ext cx="1417532" cy="1283863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87640-A529-4755-AD2F-9711A47300A1}">
      <dsp:nvSpPr>
        <dsp:cNvPr id="0" name=""/>
        <dsp:cNvSpPr/>
      </dsp:nvSpPr>
      <dsp:spPr>
        <a:xfrm flipH="1" flipV="1">
          <a:off x="691945" y="3407305"/>
          <a:ext cx="268016" cy="6014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141DE-FC31-4599-846E-51C6B8D60475}">
      <dsp:nvSpPr>
        <dsp:cNvPr id="0" name=""/>
        <dsp:cNvSpPr/>
      </dsp:nvSpPr>
      <dsp:spPr>
        <a:xfrm>
          <a:off x="1608198" y="2844610"/>
          <a:ext cx="2794476" cy="118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 determine the relevant stakeholders for 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consultative workshops </a:t>
          </a:r>
          <a:endParaRPr lang="en-NG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08198" y="2844610"/>
        <a:ext cx="2794476" cy="1185535"/>
      </dsp:txXfrm>
    </dsp:sp>
    <dsp:sp modelId="{3F4A7414-5630-4128-AA1E-28683679599D}">
      <dsp:nvSpPr>
        <dsp:cNvPr id="0" name=""/>
        <dsp:cNvSpPr/>
      </dsp:nvSpPr>
      <dsp:spPr>
        <a:xfrm>
          <a:off x="4889590" y="2431155"/>
          <a:ext cx="2013952" cy="2012446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6BA01-9F18-4F10-BDF8-277EE6CB2A9D}">
      <dsp:nvSpPr>
        <dsp:cNvPr id="0" name=""/>
        <dsp:cNvSpPr/>
      </dsp:nvSpPr>
      <dsp:spPr>
        <a:xfrm flipH="1">
          <a:off x="5872600" y="2884553"/>
          <a:ext cx="47933" cy="110565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88512-1B6C-49CB-8421-59AA1389BB4C}">
      <dsp:nvSpPr>
        <dsp:cNvPr id="0" name=""/>
        <dsp:cNvSpPr/>
      </dsp:nvSpPr>
      <dsp:spPr>
        <a:xfrm>
          <a:off x="6852056" y="2571748"/>
          <a:ext cx="2682361" cy="1708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 aid in the design of the consultative workshops </a:t>
          </a:r>
          <a:endParaRPr lang="en-NG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852056" y="2571748"/>
        <a:ext cx="2682361" cy="170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879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759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011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600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069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hoto - White">
  <p:cSld name="Cover - Photo - White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eed067b18_0_179"/>
          <p:cNvSpPr/>
          <p:nvPr/>
        </p:nvSpPr>
        <p:spPr>
          <a:xfrm>
            <a:off x="0" y="6359235"/>
            <a:ext cx="12192000" cy="49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g11eed067b18_0_179"/>
          <p:cNvSpPr txBox="1">
            <a:spLocks noGrp="1"/>
          </p:cNvSpPr>
          <p:nvPr>
            <p:ph type="ctrTitle"/>
          </p:nvPr>
        </p:nvSpPr>
        <p:spPr>
          <a:xfrm>
            <a:off x="914400" y="1828803"/>
            <a:ext cx="56672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ill Sans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1eed067b18_0_179"/>
          <p:cNvSpPr txBox="1">
            <a:spLocks noGrp="1"/>
          </p:cNvSpPr>
          <p:nvPr>
            <p:ph type="subTitle" idx="1"/>
          </p:nvPr>
        </p:nvSpPr>
        <p:spPr>
          <a:xfrm>
            <a:off x="914400" y="4114800"/>
            <a:ext cx="477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67" name="Google Shape;167;g11eed067b18_0_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30" y="685800"/>
            <a:ext cx="2417821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1eed067b18_0_179"/>
          <p:cNvSpPr txBox="1">
            <a:spLocks noGrp="1"/>
          </p:cNvSpPr>
          <p:nvPr>
            <p:ph type="body" idx="2"/>
          </p:nvPr>
        </p:nvSpPr>
        <p:spPr>
          <a:xfrm rot="-5400000">
            <a:off x="10085197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  <a:defRPr sz="800">
                <a:solidFill>
                  <a:schemeClr val="accent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g11eed067b18_0_179"/>
          <p:cNvSpPr>
            <a:spLocks noGrp="1"/>
          </p:cNvSpPr>
          <p:nvPr>
            <p:ph type="pic" idx="3"/>
          </p:nvPr>
        </p:nvSpPr>
        <p:spPr>
          <a:xfrm>
            <a:off x="6807200" y="137158"/>
            <a:ext cx="4956000" cy="60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g11eed067b18_0_179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eed067b18_0_226"/>
          <p:cNvSpPr>
            <a:spLocks noGrp="1"/>
          </p:cNvSpPr>
          <p:nvPr>
            <p:ph type="pic" idx="2"/>
          </p:nvPr>
        </p:nvSpPr>
        <p:spPr>
          <a:xfrm>
            <a:off x="203200" y="137158"/>
            <a:ext cx="11785600" cy="60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12" name="Google Shape;212;g11eed067b18_0_226"/>
          <p:cNvCxnSpPr/>
          <p:nvPr/>
        </p:nvCxnSpPr>
        <p:spPr>
          <a:xfrm>
            <a:off x="1016000" y="3886200"/>
            <a:ext cx="426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213" name="Google Shape;213;g11eed067b18_0_226"/>
          <p:cNvSpPr txBox="1">
            <a:spLocks noGrp="1"/>
          </p:cNvSpPr>
          <p:nvPr>
            <p:ph type="body" idx="1"/>
          </p:nvPr>
        </p:nvSpPr>
        <p:spPr>
          <a:xfrm rot="-5400000">
            <a:off x="10085197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g11eed067b18_0_226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 + Callout - Red">
  <p:cSld name="Full Photo + Callout - Red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eed067b18_0_231"/>
          <p:cNvSpPr>
            <a:spLocks noGrp="1"/>
          </p:cNvSpPr>
          <p:nvPr>
            <p:ph type="pic" idx="2"/>
          </p:nvPr>
        </p:nvSpPr>
        <p:spPr>
          <a:xfrm>
            <a:off x="203200" y="137158"/>
            <a:ext cx="11785600" cy="60960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g11eed067b18_0_231"/>
          <p:cNvSpPr txBox="1">
            <a:spLocks noGrp="1"/>
          </p:cNvSpPr>
          <p:nvPr>
            <p:ph type="subTitle" idx="1"/>
          </p:nvPr>
        </p:nvSpPr>
        <p:spPr>
          <a:xfrm>
            <a:off x="914399" y="4114800"/>
            <a:ext cx="4775200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218" name="Google Shape;218;g11eed067b18_0_231"/>
          <p:cNvCxnSpPr/>
          <p:nvPr/>
        </p:nvCxnSpPr>
        <p:spPr>
          <a:xfrm>
            <a:off x="1016000" y="3886200"/>
            <a:ext cx="426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219" name="Google Shape;219;g11eed067b18_0_231"/>
          <p:cNvSpPr txBox="1">
            <a:spLocks noGrp="1"/>
          </p:cNvSpPr>
          <p:nvPr>
            <p:ph type="body" idx="3"/>
          </p:nvPr>
        </p:nvSpPr>
        <p:spPr>
          <a:xfrm rot="-5400000">
            <a:off x="10085197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g11eed067b18_0_231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hoto - Red">
  <p:cSld name="Cover - Photo - Red">
    <p:bg>
      <p:bgPr>
        <a:solidFill>
          <a:schemeClr val="accent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eed067b18_0_244"/>
          <p:cNvSpPr>
            <a:spLocks noGrp="1"/>
          </p:cNvSpPr>
          <p:nvPr>
            <p:ph type="pic" idx="2"/>
          </p:nvPr>
        </p:nvSpPr>
        <p:spPr>
          <a:xfrm>
            <a:off x="6807200" y="137158"/>
            <a:ext cx="4956000" cy="60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g11eed067b18_0_244"/>
          <p:cNvSpPr txBox="1">
            <a:spLocks noGrp="1"/>
          </p:cNvSpPr>
          <p:nvPr>
            <p:ph type="ctrTitle"/>
          </p:nvPr>
        </p:nvSpPr>
        <p:spPr>
          <a:xfrm>
            <a:off x="914400" y="1828803"/>
            <a:ext cx="56896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g11eed067b18_0_244"/>
          <p:cNvSpPr txBox="1">
            <a:spLocks noGrp="1"/>
          </p:cNvSpPr>
          <p:nvPr>
            <p:ph type="subTitle" idx="1"/>
          </p:nvPr>
        </p:nvSpPr>
        <p:spPr>
          <a:xfrm>
            <a:off x="914400" y="4114800"/>
            <a:ext cx="477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32" name="Google Shape;232;g11eed067b18_0_2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9" y="685801"/>
            <a:ext cx="2417819" cy="54401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  <p:sp>
        <p:nvSpPr>
          <p:cNvPr id="233" name="Google Shape;233;g11eed067b18_0_244"/>
          <p:cNvSpPr txBox="1">
            <a:spLocks noGrp="1"/>
          </p:cNvSpPr>
          <p:nvPr>
            <p:ph type="body" idx="3"/>
          </p:nvPr>
        </p:nvSpPr>
        <p:spPr>
          <a:xfrm rot="-5400000">
            <a:off x="10085197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g11eed067b18_0_244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White">
  <p:cSld name="Cover - Full White"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eed067b18_0_251"/>
          <p:cNvSpPr txBox="1">
            <a:spLocks noGrp="1"/>
          </p:cNvSpPr>
          <p:nvPr>
            <p:ph type="ctrTitle"/>
          </p:nvPr>
        </p:nvSpPr>
        <p:spPr>
          <a:xfrm>
            <a:off x="914400" y="1866953"/>
            <a:ext cx="73152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ill Sans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g11eed067b18_0_251"/>
          <p:cNvSpPr txBox="1">
            <a:spLocks noGrp="1"/>
          </p:cNvSpPr>
          <p:nvPr>
            <p:ph type="subTitle" idx="1"/>
          </p:nvPr>
        </p:nvSpPr>
        <p:spPr>
          <a:xfrm>
            <a:off x="914400" y="4114799"/>
            <a:ext cx="4572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g11eed067b18_0_251"/>
          <p:cNvSpPr/>
          <p:nvPr/>
        </p:nvSpPr>
        <p:spPr>
          <a:xfrm>
            <a:off x="0" y="6359235"/>
            <a:ext cx="12192000" cy="49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9" name="Google Shape;239;g11eed067b18_0_2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30" y="685800"/>
            <a:ext cx="2417821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11eed067b18_0_251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Cover - Full Red">
    <p:bg>
      <p:bgPr>
        <a:solidFill>
          <a:srgbClr val="BA0C2F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eed067b18_0_257"/>
          <p:cNvSpPr txBox="1">
            <a:spLocks noGrp="1"/>
          </p:cNvSpPr>
          <p:nvPr>
            <p:ph type="ctrTitle"/>
          </p:nvPr>
        </p:nvSpPr>
        <p:spPr>
          <a:xfrm>
            <a:off x="914400" y="1828800"/>
            <a:ext cx="73152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g11eed067b18_0_257"/>
          <p:cNvSpPr txBox="1">
            <a:spLocks noGrp="1"/>
          </p:cNvSpPr>
          <p:nvPr>
            <p:ph type="subTitle" idx="1"/>
          </p:nvPr>
        </p:nvSpPr>
        <p:spPr>
          <a:xfrm>
            <a:off x="914400" y="4114799"/>
            <a:ext cx="4572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44" name="Google Shape;244;g11eed067b18_0_2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9" y="685801"/>
            <a:ext cx="2417819" cy="54401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  <p:sp>
        <p:nvSpPr>
          <p:cNvPr id="245" name="Google Shape;245;g11eed067b18_0_257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White Title + Left Photo">
  <p:cSld name="Divider - White Title + Left Photo"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eed067b18_0_262"/>
          <p:cNvSpPr>
            <a:spLocks noGrp="1"/>
          </p:cNvSpPr>
          <p:nvPr>
            <p:ph type="pic" idx="2"/>
          </p:nvPr>
        </p:nvSpPr>
        <p:spPr>
          <a:xfrm>
            <a:off x="203200" y="152401"/>
            <a:ext cx="5892800" cy="60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48" name="Google Shape;248;g11eed067b18_0_262"/>
          <p:cNvSpPr txBox="1">
            <a:spLocks noGrp="1"/>
          </p:cNvSpPr>
          <p:nvPr>
            <p:ph type="title"/>
          </p:nvPr>
        </p:nvSpPr>
        <p:spPr>
          <a:xfrm>
            <a:off x="6502805" y="2971800"/>
            <a:ext cx="51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g11eed067b18_0_262"/>
          <p:cNvSpPr txBox="1">
            <a:spLocks noGrp="1"/>
          </p:cNvSpPr>
          <p:nvPr>
            <p:ph type="body" idx="1"/>
          </p:nvPr>
        </p:nvSpPr>
        <p:spPr>
          <a:xfrm rot="-5400000">
            <a:off x="4418100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  <a:defRPr sz="800">
                <a:solidFill>
                  <a:schemeClr val="accent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g11eed067b18_0_262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White" type="titleOnly">
  <p:cSld name="TITLE_ONLY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eed067b18_0_267"/>
          <p:cNvSpPr/>
          <p:nvPr/>
        </p:nvSpPr>
        <p:spPr>
          <a:xfrm>
            <a:off x="0" y="6359235"/>
            <a:ext cx="12192000" cy="49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3" name="Google Shape;253;g11eed067b18_0_267"/>
          <p:cNvSpPr txBox="1">
            <a:spLocks noGrp="1"/>
          </p:cNvSpPr>
          <p:nvPr>
            <p:ph type="title"/>
          </p:nvPr>
        </p:nvSpPr>
        <p:spPr>
          <a:xfrm>
            <a:off x="922029" y="1758315"/>
            <a:ext cx="73152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ill Sans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4" name="Google Shape;254;g11eed067b18_0_2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30" y="685800"/>
            <a:ext cx="2417821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11eed067b18_0_267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>
  <p:cSld name="Divider - Full Red">
    <p:bg>
      <p:bgPr>
        <a:solidFill>
          <a:schemeClr val="accent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eed067b18_0_272"/>
          <p:cNvSpPr/>
          <p:nvPr/>
        </p:nvSpPr>
        <p:spPr>
          <a:xfrm>
            <a:off x="0" y="6359235"/>
            <a:ext cx="12192000" cy="49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g11eed067b18_0_272"/>
          <p:cNvSpPr txBox="1">
            <a:spLocks noGrp="1"/>
          </p:cNvSpPr>
          <p:nvPr>
            <p:ph type="title"/>
          </p:nvPr>
        </p:nvSpPr>
        <p:spPr>
          <a:xfrm>
            <a:off x="922029" y="1742182"/>
            <a:ext cx="73152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9" name="Google Shape;259;g11eed067b18_0_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9" y="685801"/>
            <a:ext cx="2417819" cy="54401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  <p:sp>
        <p:nvSpPr>
          <p:cNvPr id="260" name="Google Shape;260;g11eed067b18_0_272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/Blue 1 Content">
  <p:cSld name="White/Gray/Blue 1 Content"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1eed067b18_0_277"/>
          <p:cNvSpPr txBox="1">
            <a:spLocks noGrp="1"/>
          </p:cNvSpPr>
          <p:nvPr>
            <p:ph type="body" idx="1"/>
          </p:nvPr>
        </p:nvSpPr>
        <p:spPr>
          <a:xfrm>
            <a:off x="203200" y="152400"/>
            <a:ext cx="11785600" cy="601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200" tIns="91425" rIns="91425" bIns="91425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g11eed067b18_0_277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/Gray 1 Content">
  <p:cSld name="White/Gray/Gray 1 Content"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eed067b18_0_280"/>
          <p:cNvSpPr txBox="1">
            <a:spLocks noGrp="1"/>
          </p:cNvSpPr>
          <p:nvPr>
            <p:ph type="body" idx="1"/>
          </p:nvPr>
        </p:nvSpPr>
        <p:spPr>
          <a:xfrm>
            <a:off x="203200" y="152400"/>
            <a:ext cx="11789600" cy="601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00" tIns="91425" rIns="91425" bIns="91425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g11eed067b18_0_280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 1 Content - Bullets">
  <p:cSld name="White/Gray 1 Content - Bullets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eed067b18_0_187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g11eed067b18_0_187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11eed067b18_0_187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 2 Content - Text">
  <p:cSld name="White/Gray 2 Content - Text"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eed067b18_0_283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507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None/>
              <a:defRPr sz="2000">
                <a:solidFill>
                  <a:srgbClr val="6C646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None/>
              <a:defRPr sz="1800">
                <a:solidFill>
                  <a:srgbClr val="6C6463"/>
                </a:solidFill>
              </a:defRPr>
            </a:lvl2pPr>
            <a:lvl3pPr marL="1371600" lvl="2" indent="-3302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9" name="Google Shape;269;g11eed067b18_0_28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None/>
              <a:defRPr sz="2000">
                <a:solidFill>
                  <a:srgbClr val="6C646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None/>
              <a:defRPr sz="1800">
                <a:solidFill>
                  <a:srgbClr val="6C6463"/>
                </a:solidFill>
              </a:defRPr>
            </a:lvl2pPr>
            <a:lvl3pPr marL="1371600" lvl="2" indent="-3302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0" name="Google Shape;270;g11eed067b18_0_283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g11eed067b18_0_283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 3 Content - Text">
  <p:cSld name="White/Gray 3 Content - Text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eed067b18_0_288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335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None/>
              <a:defRPr sz="2000">
                <a:solidFill>
                  <a:srgbClr val="6C646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None/>
              <a:defRPr sz="1800">
                <a:solidFill>
                  <a:srgbClr val="6C6463"/>
                </a:solidFill>
              </a:defRPr>
            </a:lvl2pPr>
            <a:lvl3pPr marL="1371600" lvl="2" indent="-3302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4" name="Google Shape;274;g11eed067b18_0_288"/>
          <p:cNvSpPr txBox="1">
            <a:spLocks noGrp="1"/>
          </p:cNvSpPr>
          <p:nvPr>
            <p:ph type="body" idx="2"/>
          </p:nvPr>
        </p:nvSpPr>
        <p:spPr>
          <a:xfrm>
            <a:off x="7924800" y="1600200"/>
            <a:ext cx="335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None/>
              <a:defRPr sz="2000">
                <a:solidFill>
                  <a:srgbClr val="6C646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None/>
              <a:defRPr sz="1800">
                <a:solidFill>
                  <a:srgbClr val="6C6463"/>
                </a:solidFill>
              </a:defRPr>
            </a:lvl2pPr>
            <a:lvl3pPr marL="1371600" lvl="2" indent="-3302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5" name="Google Shape;275;g11eed067b18_0_288"/>
          <p:cNvSpPr txBox="1">
            <a:spLocks noGrp="1"/>
          </p:cNvSpPr>
          <p:nvPr>
            <p:ph type="body" idx="3"/>
          </p:nvPr>
        </p:nvSpPr>
        <p:spPr>
          <a:xfrm>
            <a:off x="4419397" y="1600200"/>
            <a:ext cx="335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None/>
              <a:defRPr sz="2000">
                <a:solidFill>
                  <a:srgbClr val="6C646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None/>
              <a:defRPr sz="1800">
                <a:solidFill>
                  <a:srgbClr val="6C6463"/>
                </a:solidFill>
              </a:defRPr>
            </a:lvl2pPr>
            <a:lvl3pPr marL="1371600" lvl="2" indent="-3302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6" name="Google Shape;276;g11eed067b18_0_288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11eed067b18_0_288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 1 Content + Bottom Photo">
  <p:cSld name="White/Gray 1 Content + Bottom Photo"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eed067b18_0_294"/>
          <p:cNvSpPr>
            <a:spLocks noGrp="1"/>
          </p:cNvSpPr>
          <p:nvPr>
            <p:ph type="pic" idx="2"/>
          </p:nvPr>
        </p:nvSpPr>
        <p:spPr>
          <a:xfrm>
            <a:off x="203200" y="2971802"/>
            <a:ext cx="11785600" cy="30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" name="Google Shape;280;g11eed067b18_0_29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None/>
              <a:defRPr>
                <a:solidFill>
                  <a:srgbClr val="6C646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2000"/>
              <a:buNone/>
              <a:defRPr>
                <a:solidFill>
                  <a:srgbClr val="6C6463"/>
                </a:solidFill>
              </a:defRPr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g11eed067b18_0_294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g11eed067b18_0_294"/>
          <p:cNvSpPr txBox="1">
            <a:spLocks noGrp="1"/>
          </p:cNvSpPr>
          <p:nvPr>
            <p:ph type="body" idx="3"/>
          </p:nvPr>
        </p:nvSpPr>
        <p:spPr>
          <a:xfrm>
            <a:off x="203200" y="6034891"/>
            <a:ext cx="4775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  <a:defRPr sz="800">
                <a:solidFill>
                  <a:schemeClr val="accent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g11eed067b18_0_294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 1 Text + Right Photo">
  <p:cSld name="White/Gray 1 Text + Right Photo"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eed067b18_0_300"/>
          <p:cNvSpPr>
            <a:spLocks noGrp="1"/>
          </p:cNvSpPr>
          <p:nvPr>
            <p:ph type="pic" idx="2"/>
          </p:nvPr>
        </p:nvSpPr>
        <p:spPr>
          <a:xfrm>
            <a:off x="6383261" y="152400"/>
            <a:ext cx="5380000" cy="601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86" name="Google Shape;286;g11eed067b18_0_300"/>
          <p:cNvSpPr txBox="1">
            <a:spLocks noGrp="1"/>
          </p:cNvSpPr>
          <p:nvPr>
            <p:ph type="body" idx="1"/>
          </p:nvPr>
        </p:nvSpPr>
        <p:spPr>
          <a:xfrm>
            <a:off x="914400" y="2057401"/>
            <a:ext cx="4876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None/>
              <a:defRPr sz="2000">
                <a:solidFill>
                  <a:srgbClr val="6C646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None/>
              <a:defRPr sz="1800">
                <a:solidFill>
                  <a:srgbClr val="6C6463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  <a:defRPr sz="1600">
                <a:solidFill>
                  <a:srgbClr val="6C6463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None/>
              <a:defRPr sz="1400">
                <a:solidFill>
                  <a:srgbClr val="6C6463"/>
                </a:solidFill>
              </a:defRPr>
            </a:lvl4pPr>
            <a:lvl5pPr marL="228600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g11eed067b18_0_300"/>
          <p:cNvSpPr txBox="1">
            <a:spLocks noGrp="1"/>
          </p:cNvSpPr>
          <p:nvPr>
            <p:ph type="title"/>
          </p:nvPr>
        </p:nvSpPr>
        <p:spPr>
          <a:xfrm>
            <a:off x="914400" y="426721"/>
            <a:ext cx="4876400" cy="1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g11eed067b18_0_300"/>
          <p:cNvSpPr txBox="1">
            <a:spLocks noGrp="1"/>
          </p:cNvSpPr>
          <p:nvPr>
            <p:ph type="body" idx="3"/>
          </p:nvPr>
        </p:nvSpPr>
        <p:spPr>
          <a:xfrm rot="-5400000">
            <a:off x="10085197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g11eed067b18_0_300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/Red 1 Content + Right Photo">
  <p:cSld name="White/Gray/Red 1 Content + Right Photo"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eed067b18_0_306"/>
          <p:cNvSpPr>
            <a:spLocks noGrp="1"/>
          </p:cNvSpPr>
          <p:nvPr>
            <p:ph type="pic" idx="2"/>
          </p:nvPr>
        </p:nvSpPr>
        <p:spPr>
          <a:xfrm>
            <a:off x="6383261" y="152400"/>
            <a:ext cx="5380000" cy="601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92" name="Google Shape;292;g11eed067b18_0_306"/>
          <p:cNvSpPr txBox="1">
            <a:spLocks noGrp="1"/>
          </p:cNvSpPr>
          <p:nvPr>
            <p:ph type="body" idx="1"/>
          </p:nvPr>
        </p:nvSpPr>
        <p:spPr>
          <a:xfrm>
            <a:off x="203200" y="152401"/>
            <a:ext cx="5892800" cy="601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457200" rIns="91425" bIns="9142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g11eed067b18_0_306"/>
          <p:cNvSpPr txBox="1">
            <a:spLocks noGrp="1"/>
          </p:cNvSpPr>
          <p:nvPr>
            <p:ph type="body" idx="3"/>
          </p:nvPr>
        </p:nvSpPr>
        <p:spPr>
          <a:xfrm rot="-5400000">
            <a:off x="10085197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  <a:defRPr sz="800">
                <a:solidFill>
                  <a:schemeClr val="accent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g11eed067b18_0_306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/Blue 1 Content + Right Photo">
  <p:cSld name="White/Gray/Blue 1 Content + Right Photo"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1eed067b18_0_311"/>
          <p:cNvSpPr>
            <a:spLocks noGrp="1"/>
          </p:cNvSpPr>
          <p:nvPr>
            <p:ph type="pic" idx="2"/>
          </p:nvPr>
        </p:nvSpPr>
        <p:spPr>
          <a:xfrm>
            <a:off x="6383261" y="152400"/>
            <a:ext cx="5380000" cy="601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97" name="Google Shape;297;g11eed067b18_0_311"/>
          <p:cNvSpPr txBox="1">
            <a:spLocks noGrp="1"/>
          </p:cNvSpPr>
          <p:nvPr>
            <p:ph type="body" idx="1"/>
          </p:nvPr>
        </p:nvSpPr>
        <p:spPr>
          <a:xfrm>
            <a:off x="203200" y="152401"/>
            <a:ext cx="5892800" cy="601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200" tIns="91425" rIns="457200" bIns="9142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g11eed067b18_0_311"/>
          <p:cNvSpPr txBox="1">
            <a:spLocks noGrp="1"/>
          </p:cNvSpPr>
          <p:nvPr>
            <p:ph type="body" idx="3"/>
          </p:nvPr>
        </p:nvSpPr>
        <p:spPr>
          <a:xfrm rot="-5400000">
            <a:off x="10085197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  <a:defRPr sz="800">
                <a:solidFill>
                  <a:schemeClr val="accent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g11eed067b18_0_311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/Gray 1 Content + Right Photo">
  <p:cSld name="White/Gray/Gray 1 Content + Right Photo"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eed067b18_0_316"/>
          <p:cNvSpPr>
            <a:spLocks noGrp="1"/>
          </p:cNvSpPr>
          <p:nvPr>
            <p:ph type="pic" idx="2"/>
          </p:nvPr>
        </p:nvSpPr>
        <p:spPr>
          <a:xfrm>
            <a:off x="6383261" y="152400"/>
            <a:ext cx="5380000" cy="601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02" name="Google Shape;302;g11eed067b18_0_316"/>
          <p:cNvSpPr txBox="1">
            <a:spLocks noGrp="1"/>
          </p:cNvSpPr>
          <p:nvPr>
            <p:ph type="body" idx="1"/>
          </p:nvPr>
        </p:nvSpPr>
        <p:spPr>
          <a:xfrm>
            <a:off x="203200" y="152401"/>
            <a:ext cx="5892800" cy="601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00" tIns="91425" rIns="457200" bIns="9142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g11eed067b18_0_316"/>
          <p:cNvSpPr txBox="1">
            <a:spLocks noGrp="1"/>
          </p:cNvSpPr>
          <p:nvPr>
            <p:ph type="body" idx="3"/>
          </p:nvPr>
        </p:nvSpPr>
        <p:spPr>
          <a:xfrm rot="-5400000">
            <a:off x="10085197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  <a:defRPr sz="800">
                <a:solidFill>
                  <a:schemeClr val="accent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g11eed067b18_0_316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>
  <p:cSld name="Footer Only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Google Shape;306;g11eed067b18_0_321"/>
          <p:cNvCxnSpPr/>
          <p:nvPr/>
        </p:nvCxnSpPr>
        <p:spPr>
          <a:xfrm>
            <a:off x="1016000" y="3886200"/>
            <a:ext cx="426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307" name="Google Shape;307;g11eed067b18_0_321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 + Callout - Blue">
  <p:cSld name="Full Photo + Callout - Blu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eed067b18_0_324"/>
          <p:cNvSpPr>
            <a:spLocks noGrp="1"/>
          </p:cNvSpPr>
          <p:nvPr>
            <p:ph type="pic" idx="2"/>
          </p:nvPr>
        </p:nvSpPr>
        <p:spPr>
          <a:xfrm>
            <a:off x="203200" y="137158"/>
            <a:ext cx="11785600" cy="60960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g11eed067b18_0_324"/>
          <p:cNvSpPr txBox="1">
            <a:spLocks noGrp="1"/>
          </p:cNvSpPr>
          <p:nvPr>
            <p:ph type="subTitle" idx="1"/>
          </p:nvPr>
        </p:nvSpPr>
        <p:spPr>
          <a:xfrm>
            <a:off x="914399" y="4114800"/>
            <a:ext cx="4775200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311" name="Google Shape;311;g11eed067b18_0_324"/>
          <p:cNvCxnSpPr/>
          <p:nvPr/>
        </p:nvCxnSpPr>
        <p:spPr>
          <a:xfrm>
            <a:off x="1016000" y="3886200"/>
            <a:ext cx="426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312" name="Google Shape;312;g11eed067b18_0_324"/>
          <p:cNvSpPr txBox="1">
            <a:spLocks noGrp="1"/>
          </p:cNvSpPr>
          <p:nvPr>
            <p:ph type="body" idx="3"/>
          </p:nvPr>
        </p:nvSpPr>
        <p:spPr>
          <a:xfrm rot="-5400000">
            <a:off x="10085197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g11eed067b18_0_324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 + Callout - Gray">
  <p:cSld name="Full Photo + Callout - Gra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1eed067b18_0_330"/>
          <p:cNvSpPr>
            <a:spLocks noGrp="1"/>
          </p:cNvSpPr>
          <p:nvPr>
            <p:ph type="pic" idx="2"/>
          </p:nvPr>
        </p:nvSpPr>
        <p:spPr>
          <a:xfrm>
            <a:off x="203200" y="137158"/>
            <a:ext cx="11785600" cy="60960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g11eed067b18_0_330"/>
          <p:cNvSpPr txBox="1">
            <a:spLocks noGrp="1"/>
          </p:cNvSpPr>
          <p:nvPr>
            <p:ph type="subTitle" idx="1"/>
          </p:nvPr>
        </p:nvSpPr>
        <p:spPr>
          <a:xfrm>
            <a:off x="914399" y="4114800"/>
            <a:ext cx="4775200" cy="16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317" name="Google Shape;317;g11eed067b18_0_330"/>
          <p:cNvCxnSpPr/>
          <p:nvPr/>
        </p:nvCxnSpPr>
        <p:spPr>
          <a:xfrm>
            <a:off x="1016000" y="3886200"/>
            <a:ext cx="426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318" name="Google Shape;318;g11eed067b18_0_330"/>
          <p:cNvSpPr txBox="1">
            <a:spLocks noGrp="1"/>
          </p:cNvSpPr>
          <p:nvPr>
            <p:ph type="body" idx="3"/>
          </p:nvPr>
        </p:nvSpPr>
        <p:spPr>
          <a:xfrm rot="-5400000">
            <a:off x="10085197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g11eed067b18_0_330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 1 Content - Text">
  <p:cSld name="White/Gray 1 Content - Text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eed067b18_0_19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None/>
              <a:defRPr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None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g11eed067b18_0_191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11eed067b18_0_191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Red Title + Left Photo">
  <p:cSld name="Divider - Red Title + Left Photo">
    <p:bg>
      <p:bgPr>
        <a:solidFill>
          <a:schemeClr val="accent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eed067b18_0_195"/>
          <p:cNvSpPr>
            <a:spLocks noGrp="1"/>
          </p:cNvSpPr>
          <p:nvPr>
            <p:ph type="pic" idx="2"/>
          </p:nvPr>
        </p:nvSpPr>
        <p:spPr>
          <a:xfrm>
            <a:off x="203200" y="152401"/>
            <a:ext cx="5892800" cy="60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81" name="Google Shape;181;g11eed067b18_0_195"/>
          <p:cNvSpPr txBox="1">
            <a:spLocks noGrp="1"/>
          </p:cNvSpPr>
          <p:nvPr>
            <p:ph type="title"/>
          </p:nvPr>
        </p:nvSpPr>
        <p:spPr>
          <a:xfrm>
            <a:off x="6502805" y="2971800"/>
            <a:ext cx="51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11eed067b18_0_195"/>
          <p:cNvSpPr txBox="1">
            <a:spLocks noGrp="1"/>
          </p:cNvSpPr>
          <p:nvPr>
            <p:ph type="ftr" idx="11"/>
          </p:nvPr>
        </p:nvSpPr>
        <p:spPr>
          <a:xfrm>
            <a:off x="914400" y="6491606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11eed067b18_0_195"/>
          <p:cNvSpPr txBox="1">
            <a:spLocks noGrp="1"/>
          </p:cNvSpPr>
          <p:nvPr>
            <p:ph type="body" idx="1"/>
          </p:nvPr>
        </p:nvSpPr>
        <p:spPr>
          <a:xfrm rot="-5400000">
            <a:off x="4418100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/Red 1 Content">
  <p:cSld name="White/Gray/Red 1 Content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eed067b18_0_200"/>
          <p:cNvSpPr txBox="1">
            <a:spLocks noGrp="1"/>
          </p:cNvSpPr>
          <p:nvPr>
            <p:ph type="body" idx="1"/>
          </p:nvPr>
        </p:nvSpPr>
        <p:spPr>
          <a:xfrm>
            <a:off x="203200" y="134764"/>
            <a:ext cx="11785600" cy="601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91425" rIns="91425" bIns="91425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g11eed067b18_0_200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 2 Content - Bullets">
  <p:cSld name="White/Gray 2 Content - Bullets"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eed067b18_0_203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507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9" name="Google Shape;189;g11eed067b18_0_20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080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rmAutofit/>
          </a:bodyPr>
          <a:lstStyle>
            <a:lvl1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0" name="Google Shape;190;g11eed067b18_0_203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11eed067b18_0_203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 3 Content - Bullets">
  <p:cSld name="White/Gray 3 Content - Bullets"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eed067b18_0_208"/>
          <p:cNvSpPr txBox="1">
            <a:spLocks noGrp="1"/>
          </p:cNvSpPr>
          <p:nvPr>
            <p:ph type="body" idx="1"/>
          </p:nvPr>
        </p:nvSpPr>
        <p:spPr>
          <a:xfrm>
            <a:off x="914805" y="1600200"/>
            <a:ext cx="335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t" anchorCtr="0">
            <a:normAutofit/>
          </a:bodyPr>
          <a:lstStyle>
            <a:lvl1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4" name="Google Shape;194;g11eed067b18_0_208"/>
          <p:cNvSpPr txBox="1">
            <a:spLocks noGrp="1"/>
          </p:cNvSpPr>
          <p:nvPr>
            <p:ph type="body" idx="2"/>
          </p:nvPr>
        </p:nvSpPr>
        <p:spPr>
          <a:xfrm>
            <a:off x="7924800" y="1600200"/>
            <a:ext cx="335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rmAutofit/>
          </a:bodyPr>
          <a:lstStyle>
            <a:lvl1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5" name="Google Shape;195;g11eed067b18_0_208"/>
          <p:cNvSpPr txBox="1">
            <a:spLocks noGrp="1"/>
          </p:cNvSpPr>
          <p:nvPr>
            <p:ph type="body" idx="3"/>
          </p:nvPr>
        </p:nvSpPr>
        <p:spPr>
          <a:xfrm>
            <a:off x="4419397" y="1600200"/>
            <a:ext cx="335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6" name="Google Shape;196;g11eed067b18_0_208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11eed067b18_0_208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 1 Bullets + Bottom Photo">
  <p:cSld name="White/Gray 1 Bullets + Bottom Photo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eed067b18_0_214"/>
          <p:cNvSpPr>
            <a:spLocks noGrp="1"/>
          </p:cNvSpPr>
          <p:nvPr>
            <p:ph type="pic" idx="2"/>
          </p:nvPr>
        </p:nvSpPr>
        <p:spPr>
          <a:xfrm>
            <a:off x="203200" y="2971802"/>
            <a:ext cx="11785600" cy="30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0" name="Google Shape;200;g11eed067b18_0_21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>
                <a:solidFill>
                  <a:srgbClr val="6C6463"/>
                </a:solidFill>
              </a:defRPr>
            </a:lvl1pPr>
            <a:lvl2pPr marL="914400" lvl="1" indent="-3556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g11eed067b18_0_214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11eed067b18_0_214"/>
          <p:cNvSpPr txBox="1">
            <a:spLocks noGrp="1"/>
          </p:cNvSpPr>
          <p:nvPr>
            <p:ph type="body" idx="3"/>
          </p:nvPr>
        </p:nvSpPr>
        <p:spPr>
          <a:xfrm>
            <a:off x="203200" y="6034891"/>
            <a:ext cx="4775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  <a:defRPr sz="800">
                <a:solidFill>
                  <a:schemeClr val="accent3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g11eed067b18_0_214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 1 Bullet + Right Photo">
  <p:cSld name="White/Gray 1 Bullet + Right Photo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eed067b18_0_220"/>
          <p:cNvSpPr>
            <a:spLocks noGrp="1"/>
          </p:cNvSpPr>
          <p:nvPr>
            <p:ph type="pic" idx="2"/>
          </p:nvPr>
        </p:nvSpPr>
        <p:spPr>
          <a:xfrm>
            <a:off x="6383261" y="152400"/>
            <a:ext cx="5380000" cy="601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06" name="Google Shape;206;g11eed067b18_0_220"/>
          <p:cNvSpPr txBox="1">
            <a:spLocks noGrp="1"/>
          </p:cNvSpPr>
          <p:nvPr>
            <p:ph type="body" idx="1"/>
          </p:nvPr>
        </p:nvSpPr>
        <p:spPr>
          <a:xfrm>
            <a:off x="914400" y="2057401"/>
            <a:ext cx="4876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g11eed067b18_0_220"/>
          <p:cNvSpPr txBox="1">
            <a:spLocks noGrp="1"/>
          </p:cNvSpPr>
          <p:nvPr>
            <p:ph type="title"/>
          </p:nvPr>
        </p:nvSpPr>
        <p:spPr>
          <a:xfrm>
            <a:off x="914400" y="426721"/>
            <a:ext cx="4876400" cy="1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g11eed067b18_0_220"/>
          <p:cNvSpPr txBox="1">
            <a:spLocks noGrp="1"/>
          </p:cNvSpPr>
          <p:nvPr>
            <p:ph type="body" idx="3"/>
          </p:nvPr>
        </p:nvSpPr>
        <p:spPr>
          <a:xfrm rot="-5400000">
            <a:off x="10085197" y="1843230"/>
            <a:ext cx="3581400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g11eed067b18_0_220"/>
          <p:cNvSpPr txBox="1"/>
          <p:nvPr/>
        </p:nvSpPr>
        <p:spPr>
          <a:xfrm>
            <a:off x="914400" y="6491605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eed067b18_0_174"/>
          <p:cNvSpPr/>
          <p:nvPr/>
        </p:nvSpPr>
        <p:spPr>
          <a:xfrm>
            <a:off x="0" y="6359235"/>
            <a:ext cx="12192000" cy="498900"/>
          </a:xfrm>
          <a:prstGeom prst="rect">
            <a:avLst/>
          </a:prstGeom>
          <a:solidFill>
            <a:srgbClr val="CFC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g11eed067b18_0_174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g11eed067b18_0_17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2" name="Google Shape;162;g11eed067b18_0_174"/>
          <p:cNvSpPr txBox="1">
            <a:spLocks noGrp="1"/>
          </p:cNvSpPr>
          <p:nvPr>
            <p:ph type="ftr" idx="11"/>
          </p:nvPr>
        </p:nvSpPr>
        <p:spPr>
          <a:xfrm>
            <a:off x="914400" y="6491606"/>
            <a:ext cx="497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"/>
          <p:cNvSpPr txBox="1">
            <a:spLocks noGrp="1"/>
          </p:cNvSpPr>
          <p:nvPr>
            <p:ph type="ctrTitle"/>
          </p:nvPr>
        </p:nvSpPr>
        <p:spPr>
          <a:xfrm>
            <a:off x="1191803" y="2825822"/>
            <a:ext cx="10224687" cy="190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4400" dirty="0">
                <a:solidFill>
                  <a:schemeClr val="lt1"/>
                </a:solidFill>
              </a:rPr>
              <a:t>Identifying Locally Available Foods through Community Consultations: A sustainable approach to promoting and utilizing safe, nutritious and diverse foods.</a:t>
            </a:r>
            <a:br>
              <a:rPr lang="en-US" sz="4400" dirty="0">
                <a:solidFill>
                  <a:schemeClr val="lt1"/>
                </a:solidFill>
              </a:rPr>
            </a:b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24" name="Google Shape;324;p2"/>
          <p:cNvSpPr txBox="1">
            <a:spLocks noGrp="1"/>
          </p:cNvSpPr>
          <p:nvPr>
            <p:ph type="subTitle" idx="1"/>
          </p:nvPr>
        </p:nvSpPr>
        <p:spPr>
          <a:xfrm>
            <a:off x="0" y="4730822"/>
            <a:ext cx="8852570" cy="1595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marL="0" indent="0">
              <a:buClr>
                <a:schemeClr val="lt1"/>
              </a:buClr>
              <a:buSzPct val="45454"/>
            </a:pPr>
            <a:r>
              <a:rPr lang="en-US" sz="3200" dirty="0"/>
              <a:t>Ebenezer </a:t>
            </a:r>
            <a:r>
              <a:rPr lang="en-US" sz="3200" dirty="0" err="1"/>
              <a:t>Amuwaoluwa</a:t>
            </a:r>
            <a:r>
              <a:rPr lang="en-US" sz="3200" dirty="0"/>
              <a:t> </a:t>
            </a:r>
            <a:r>
              <a:rPr lang="en-US" sz="3200" dirty="0" err="1"/>
              <a:t>Oluloto</a:t>
            </a:r>
            <a:r>
              <a:rPr lang="en-US" sz="3200" dirty="0"/>
              <a:t>, Hadiza Joy Marcus, Michael Daniel Eveshoyan, Chukwuma Anene, Kazeem Adebayo, Pauline Adah 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>
            <a:extLst>
              <a:ext uri="{FF2B5EF4-FFF2-40B4-BE49-F238E27FC236}">
                <a16:creationId xmlns:a16="http://schemas.microsoft.com/office/drawing/2014/main" id="{2DDB0E4C-1CC0-41D2-BEBA-D15CC888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73" y="328772"/>
            <a:ext cx="10703965" cy="9657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51D32"/>
                </a:solidFill>
              </a:rPr>
              <a:t>Background: </a:t>
            </a:r>
            <a:br>
              <a:rPr lang="en-US" dirty="0">
                <a:solidFill>
                  <a:srgbClr val="651D32"/>
                </a:solidFill>
              </a:rPr>
            </a:br>
            <a:r>
              <a:rPr lang="en-US" dirty="0">
                <a:solidFill>
                  <a:srgbClr val="651D32"/>
                </a:solidFill>
              </a:rPr>
              <a:t>Food and Nutrition insecurity has become a major challenge in Nigeria. The need to diversify access to nutritious food is crucial. 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11FEEA8-1504-4BF1-A43C-0AAE3E38E2AE}"/>
              </a:ext>
            </a:extLst>
          </p:cNvPr>
          <p:cNvSpPr txBox="1">
            <a:spLocks/>
          </p:cNvSpPr>
          <p:nvPr/>
        </p:nvSpPr>
        <p:spPr>
          <a:xfrm>
            <a:off x="676382" y="1965761"/>
            <a:ext cx="10839236" cy="155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 algn="just">
              <a:buNone/>
            </a:pPr>
            <a:r>
              <a:rPr lang="en-US" sz="2800" dirty="0"/>
              <a:t>Objective: </a:t>
            </a:r>
          </a:p>
          <a:p>
            <a:pPr marL="0" indent="0" algn="just">
              <a:buNone/>
            </a:pPr>
            <a:r>
              <a:rPr lang="en-US" sz="2800" dirty="0"/>
              <a:t>To identify priority food groups or value chains and identify specific knowledge, capacity, and input gaps affecting their availability and promotion</a:t>
            </a:r>
            <a:r>
              <a:rPr lang="en-US" sz="2800" b="1" dirty="0"/>
              <a:t>.</a:t>
            </a:r>
          </a:p>
          <a:p>
            <a:pPr algn="just"/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8C679A-2EB4-4596-A5E4-E40492B9032D}"/>
              </a:ext>
            </a:extLst>
          </p:cNvPr>
          <p:cNvSpPr/>
          <p:nvPr/>
        </p:nvSpPr>
        <p:spPr>
          <a:xfrm>
            <a:off x="844189" y="3804835"/>
            <a:ext cx="9296406" cy="863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Location: </a:t>
            </a:r>
          </a:p>
          <a:p>
            <a:r>
              <a:rPr lang="en-US" sz="2800" dirty="0"/>
              <a:t>Sokoto, </a:t>
            </a:r>
            <a:r>
              <a:rPr lang="en-US" sz="2800" dirty="0">
                <a:latin typeface="Gill Sans" panose="020B0604020202020204" charset="0"/>
              </a:rPr>
              <a:t>Kebbi</a:t>
            </a:r>
            <a:r>
              <a:rPr lang="en-US" sz="2800" dirty="0"/>
              <a:t> and Bauchi State, Nigeria</a:t>
            </a:r>
          </a:p>
        </p:txBody>
      </p:sp>
    </p:spTree>
    <p:extLst>
      <p:ext uri="{BB962C8B-B14F-4D97-AF65-F5344CB8AC3E}">
        <p14:creationId xmlns:p14="http://schemas.microsoft.com/office/powerpoint/2010/main" val="70470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E881CEF-9DBB-4FB1-9FD6-ACEA025DFC78}"/>
              </a:ext>
            </a:extLst>
          </p:cNvPr>
          <p:cNvSpPr/>
          <p:nvPr/>
        </p:nvSpPr>
        <p:spPr>
          <a:xfrm>
            <a:off x="534256" y="287676"/>
            <a:ext cx="3113069" cy="60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Methodology</a:t>
            </a:r>
            <a:endParaRPr lang="en-NG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9D1F89-6AFD-4D73-B6DE-A29DBFEFB358}"/>
              </a:ext>
            </a:extLst>
          </p:cNvPr>
          <p:cNvSpPr/>
          <p:nvPr/>
        </p:nvSpPr>
        <p:spPr>
          <a:xfrm>
            <a:off x="426376" y="1253448"/>
            <a:ext cx="6447035" cy="60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Desk review of existing literature, information and research work</a:t>
            </a:r>
            <a:endParaRPr lang="en-NG" sz="2000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086ED5B-D939-4542-9FCA-65D6C8D81E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653192"/>
              </p:ext>
            </p:extLst>
          </p:nvPr>
        </p:nvGraphicFramePr>
        <p:xfrm>
          <a:off x="184935" y="1797978"/>
          <a:ext cx="9534418" cy="446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369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441AF7-F26C-48B7-B6B8-C1443D40C4CD}"/>
              </a:ext>
            </a:extLst>
          </p:cNvPr>
          <p:cNvSpPr/>
          <p:nvPr/>
        </p:nvSpPr>
        <p:spPr>
          <a:xfrm>
            <a:off x="482885" y="71926"/>
            <a:ext cx="3318553" cy="708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Stakeholder Consultation </a:t>
            </a:r>
            <a:endParaRPr lang="en-NG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CFCEBA-294A-485F-833D-FBE149B3F7DF}"/>
              </a:ext>
            </a:extLst>
          </p:cNvPr>
          <p:cNvSpPr/>
          <p:nvPr/>
        </p:nvSpPr>
        <p:spPr>
          <a:xfrm>
            <a:off x="760288" y="1171253"/>
            <a:ext cx="10715945" cy="1140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Gill Sans" panose="020B0604020202020204" charset="0"/>
              </a:rPr>
              <a:t>Two workshops involving 170 (F:66 and M:104) value chain actors including Government of Nigeria line ministries, farmers, wholesalers, food processors, off-takers, and vendors were held. </a:t>
            </a:r>
            <a:endParaRPr lang="en-NG" sz="2000" dirty="0">
              <a:latin typeface="Gill Sans" panose="020B060402020202020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F6F24-E2A5-4150-92EF-1622D82EEF4A}"/>
              </a:ext>
            </a:extLst>
          </p:cNvPr>
          <p:cNvSpPr/>
          <p:nvPr/>
        </p:nvSpPr>
        <p:spPr>
          <a:xfrm>
            <a:off x="760289" y="2928136"/>
            <a:ext cx="10715944" cy="1047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Gill Sans" panose="020B0604020202020204" charset="0"/>
              </a:rPr>
              <a:t>One day workshop to select priority value chains and food groups with the help of a ranking system to prioritize the food groups using predetermined criteria. </a:t>
            </a:r>
            <a:endParaRPr lang="en-NG" sz="2000" dirty="0">
              <a:latin typeface="Gill Sans" panose="020B060402020202020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525E16-C723-40A8-919D-1A5DA4987991}"/>
              </a:ext>
            </a:extLst>
          </p:cNvPr>
          <p:cNvSpPr/>
          <p:nvPr/>
        </p:nvSpPr>
        <p:spPr>
          <a:xfrm rot="10800000" flipV="1">
            <a:off x="760288" y="4494945"/>
            <a:ext cx="10798139" cy="1047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Gill Sans" panose="020B0604020202020204" charset="0"/>
              </a:rPr>
              <a:t>One day workshop to identify motivating and mitigating factors in the promotion and acceptance of these prioritized food groups. </a:t>
            </a:r>
            <a:endParaRPr lang="en-NG" sz="2000" dirty="0"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BDA383-1F73-408E-9051-DD0ECC724EA4}"/>
              </a:ext>
            </a:extLst>
          </p:cNvPr>
          <p:cNvSpPr/>
          <p:nvPr/>
        </p:nvSpPr>
        <p:spPr>
          <a:xfrm>
            <a:off x="554805" y="277403"/>
            <a:ext cx="1931542" cy="61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Results</a:t>
            </a:r>
            <a:r>
              <a:rPr lang="en-US" dirty="0"/>
              <a:t> </a:t>
            </a:r>
            <a:endParaRPr lang="en-N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EBC8CF-1426-4A35-B330-D1F5B98D89DF}"/>
              </a:ext>
            </a:extLst>
          </p:cNvPr>
          <p:cNvSpPr/>
          <p:nvPr/>
        </p:nvSpPr>
        <p:spPr>
          <a:xfrm>
            <a:off x="554805" y="1181528"/>
            <a:ext cx="10531011" cy="82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Rice and millet were the highest ranked staple, though a majority of the participants were aware of other bio-fortified crops like Quality protein maize (QPM) and Orange Fleshed Sweet Potatoes (OFSP) but, they do not know how to access them. </a:t>
            </a:r>
            <a:endParaRPr lang="en-NG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9D5E7B-75F4-4DAC-B06F-1FE7270FC0D3}"/>
              </a:ext>
            </a:extLst>
          </p:cNvPr>
          <p:cNvSpPr/>
          <p:nvPr/>
        </p:nvSpPr>
        <p:spPr>
          <a:xfrm rot="10800000" flipV="1">
            <a:off x="554805" y="2188396"/>
            <a:ext cx="10613204" cy="934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Groundnut, watermelon, spinach, moringa, goat, and poultry production were identified and advocated for by all participants as a viable pathway to improving food and nutrition security.</a:t>
            </a:r>
            <a:endParaRPr lang="en-NG" sz="1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0246DB-0C09-4BC7-B2A4-F54BB82414F4}"/>
              </a:ext>
            </a:extLst>
          </p:cNvPr>
          <p:cNvSpPr/>
          <p:nvPr/>
        </p:nvSpPr>
        <p:spPr>
          <a:xfrm rot="10800000" flipV="1">
            <a:off x="554805" y="3308279"/>
            <a:ext cx="10613204" cy="791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100% of female participants posed that ease of cultivation, maintenance, and processing are critical predetermining factors in the choice of crops cultivated by women. </a:t>
            </a:r>
            <a:endParaRPr lang="en-NG" sz="1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D17D70-8414-4B43-97A1-3F5003958116}"/>
              </a:ext>
            </a:extLst>
          </p:cNvPr>
          <p:cNvSpPr/>
          <p:nvPr/>
        </p:nvSpPr>
        <p:spPr>
          <a:xfrm rot="10800000" flipV="1">
            <a:off x="554804" y="4284323"/>
            <a:ext cx="10685124" cy="791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The stakeholders also considered crops that could increase women’s income generation and economic empowerment opportunities. </a:t>
            </a:r>
            <a:endParaRPr lang="en-NG" sz="1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B12165-7BD5-46B4-9E5B-805556F806C3}"/>
              </a:ext>
            </a:extLst>
          </p:cNvPr>
          <p:cNvSpPr/>
          <p:nvPr/>
        </p:nvSpPr>
        <p:spPr>
          <a:xfrm rot="10800000" flipV="1">
            <a:off x="554802" y="5260367"/>
            <a:ext cx="10787867" cy="976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Due to limited opportunities for land ownership in Northern Nigeria for women, nutrient-rich crops that require small land space should be considered and smart agriculture promoted.</a:t>
            </a:r>
            <a:endParaRPr lang="en-NG" sz="1800" dirty="0"/>
          </a:p>
        </p:txBody>
      </p:sp>
    </p:spTree>
    <p:extLst>
      <p:ext uri="{BB962C8B-B14F-4D97-AF65-F5344CB8AC3E}">
        <p14:creationId xmlns:p14="http://schemas.microsoft.com/office/powerpoint/2010/main" val="138022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BDA383-1F73-408E-9051-DD0ECC724EA4}"/>
              </a:ext>
            </a:extLst>
          </p:cNvPr>
          <p:cNvSpPr/>
          <p:nvPr/>
        </p:nvSpPr>
        <p:spPr>
          <a:xfrm>
            <a:off x="554804" y="215758"/>
            <a:ext cx="4561726" cy="59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Conclusion and Recommendation</a:t>
            </a:r>
            <a:endParaRPr lang="en-N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EBC8CF-1426-4A35-B330-D1F5B98D89DF}"/>
              </a:ext>
            </a:extLst>
          </p:cNvPr>
          <p:cNvSpPr/>
          <p:nvPr/>
        </p:nvSpPr>
        <p:spPr>
          <a:xfrm>
            <a:off x="554804" y="1227761"/>
            <a:ext cx="10531011" cy="82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In summary, the choice and prioritized food crops were similar across the three states however, there were some peculiarities on the basis of the different </a:t>
            </a:r>
            <a:r>
              <a:rPr lang="en-US" sz="1800" dirty="0" err="1"/>
              <a:t>agro</a:t>
            </a:r>
            <a:r>
              <a:rPr lang="en-US" sz="1800" dirty="0"/>
              <a:t>-ecological zones and preferences across the states. </a:t>
            </a:r>
            <a:endParaRPr lang="en-NG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9D5E7B-75F4-4DAC-B06F-1FE7270FC0D3}"/>
              </a:ext>
            </a:extLst>
          </p:cNvPr>
          <p:cNvSpPr/>
          <p:nvPr/>
        </p:nvSpPr>
        <p:spPr>
          <a:xfrm rot="10800000" flipV="1">
            <a:off x="472611" y="2494052"/>
            <a:ext cx="10613204" cy="934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Challenges identified range from insecurity in the region to low access to improved production inputs and postharvest handling practices. </a:t>
            </a:r>
            <a:endParaRPr lang="en-NG" sz="1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24712E-5485-4A5C-A4F5-770A59CD4734}"/>
              </a:ext>
            </a:extLst>
          </p:cNvPr>
          <p:cNvSpPr/>
          <p:nvPr/>
        </p:nvSpPr>
        <p:spPr>
          <a:xfrm rot="10800000" flipV="1">
            <a:off x="472611" y="4002641"/>
            <a:ext cx="10613204" cy="934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There is need for project to prioritize locally available foods that are acceptable by the people. </a:t>
            </a:r>
            <a:endParaRPr lang="en-NG" sz="1800" dirty="0"/>
          </a:p>
        </p:txBody>
      </p:sp>
    </p:spTree>
    <p:extLst>
      <p:ext uri="{BB962C8B-B14F-4D97-AF65-F5344CB8AC3E}">
        <p14:creationId xmlns:p14="http://schemas.microsoft.com/office/powerpoint/2010/main" val="164872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6"/>
          <p:cNvSpPr txBox="1">
            <a:spLocks noGrp="1"/>
          </p:cNvSpPr>
          <p:nvPr>
            <p:ph type="body" idx="1"/>
          </p:nvPr>
        </p:nvSpPr>
        <p:spPr>
          <a:xfrm>
            <a:off x="0" y="-51372"/>
            <a:ext cx="12192000" cy="6421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91425" rIns="91425" bIns="91425" anchor="ctr" anchorCtr="0">
            <a:normAutofit/>
          </a:bodyPr>
          <a:lstStyle/>
          <a:p>
            <a:pPr marL="0" indent="0"/>
            <a:endParaRPr sz="4400"/>
          </a:p>
          <a:p>
            <a:pPr marL="0" indent="0"/>
            <a:endParaRPr sz="4400"/>
          </a:p>
          <a:p>
            <a:pPr marL="0" indent="0"/>
            <a:endParaRPr sz="4400"/>
          </a:p>
          <a:p>
            <a:pPr marL="0" indent="0"/>
            <a:endParaRPr sz="4400"/>
          </a:p>
          <a:p>
            <a:pPr marL="0" indent="0"/>
            <a:endParaRPr sz="4400"/>
          </a:p>
          <a:p>
            <a:pPr marL="0" indent="0"/>
            <a:endParaRPr sz="4400"/>
          </a:p>
          <a:p>
            <a:pPr marL="0" indent="0"/>
            <a:endParaRPr sz="4400"/>
          </a:p>
          <a:p>
            <a:pPr marL="0" indent="0" algn="ctr"/>
            <a:r>
              <a:rPr lang="en-US" sz="4400"/>
              <a:t>THANK YOU</a:t>
            </a:r>
            <a:endParaRPr sz="4400"/>
          </a:p>
        </p:txBody>
      </p:sp>
      <p:sp>
        <p:nvSpPr>
          <p:cNvPr id="433" name="Google Shape;433;p46"/>
          <p:cNvSpPr txBox="1"/>
          <p:nvPr/>
        </p:nvSpPr>
        <p:spPr>
          <a:xfrm rot="-5400000">
            <a:off x="8378700" y="2950575"/>
            <a:ext cx="34755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28571"/>
              </a:lnSpc>
              <a:buClr>
                <a:schemeClr val="dk1"/>
              </a:buClr>
              <a:buSzPts val="1100"/>
            </a:pPr>
            <a:r>
              <a:rPr lang="en-US" sz="1050">
                <a:solidFill>
                  <a:schemeClr val="lt1"/>
                </a:solidFill>
              </a:rPr>
              <a:t>Photo credit: USAID’s Nigeria’s MARKETS program</a:t>
            </a:r>
            <a:endParaRPr sz="1050">
              <a:solidFill>
                <a:schemeClr val="lt1"/>
              </a:solidFill>
            </a:endParaRPr>
          </a:p>
          <a:p>
            <a:pPr>
              <a:lnSpc>
                <a:spcPct val="128571"/>
              </a:lnSpc>
              <a:buClr>
                <a:schemeClr val="dk1"/>
              </a:buClr>
              <a:buSzPts val="1100"/>
            </a:pPr>
            <a:endParaRPr sz="1050">
              <a:solidFill>
                <a:schemeClr val="dk1"/>
              </a:solidFill>
            </a:endParaRPr>
          </a:p>
          <a:p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34" name="Google Shape;43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101" y="2836"/>
            <a:ext cx="6917125" cy="48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.3-Template_12.7.2016">
  <a:themeElements>
    <a:clrScheme name="USAID Advancing Nutrition Palette">
      <a:dk1>
        <a:srgbClr val="000000"/>
      </a:dk1>
      <a:lt1>
        <a:srgbClr val="FFFFFF"/>
      </a:lt1>
      <a:dk2>
        <a:srgbClr val="002F6C"/>
      </a:dk2>
      <a:lt2>
        <a:srgbClr val="CFCDC9"/>
      </a:lt2>
      <a:accent1>
        <a:srgbClr val="002F6C"/>
      </a:accent1>
      <a:accent2>
        <a:srgbClr val="BA0C2F"/>
      </a:accent2>
      <a:accent3>
        <a:srgbClr val="6C6463"/>
      </a:accent3>
      <a:accent4>
        <a:srgbClr val="0067B9"/>
      </a:accent4>
      <a:accent5>
        <a:srgbClr val="651D32"/>
      </a:accent5>
      <a:accent6>
        <a:srgbClr val="A7C6ED"/>
      </a:accent6>
      <a:hlink>
        <a:srgbClr val="0066B9"/>
      </a:hlink>
      <a:folHlink>
        <a:srgbClr val="8C898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480</Words>
  <Application>Microsoft Office PowerPoint</Application>
  <PresentationFormat>Widescreen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</vt:lpstr>
      <vt:lpstr>4.3-Template_12.7.2016</vt:lpstr>
      <vt:lpstr>Identifying Locally Available Foods through Community Consultations: A sustainable approach to promoting and utilizing safe, nutritious and diverse foods. </vt:lpstr>
      <vt:lpstr>Background:  Food and Nutrition insecurity has become a major challenge in Nigeria. The need to diversify access to nutritious food is crucial.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USAID ADVANCING NUTRITION OVERVIEW</dc:title>
  <dc:creator>Tina Lloren</dc:creator>
  <cp:lastModifiedBy>Michael Daniel Eveshoyan</cp:lastModifiedBy>
  <cp:revision>59</cp:revision>
  <dcterms:created xsi:type="dcterms:W3CDTF">2021-09-20T14:21:03Z</dcterms:created>
  <dcterms:modified xsi:type="dcterms:W3CDTF">2022-09-21T07:53:46Z</dcterms:modified>
</cp:coreProperties>
</file>