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83" r:id="rId1"/>
    <p:sldMasterId id="2147483784" r:id="rId2"/>
    <p:sldMasterId id="2147483785" r:id="rId3"/>
  </p:sldMasterIdLst>
  <p:notesMasterIdLst>
    <p:notesMasterId r:id="rId11"/>
  </p:notesMasterIdLst>
  <p:sldIdLst>
    <p:sldId id="256" r:id="rId4"/>
    <p:sldId id="274" r:id="rId5"/>
    <p:sldId id="275" r:id="rId6"/>
    <p:sldId id="259" r:id="rId7"/>
    <p:sldId id="273" r:id="rId8"/>
    <p:sldId id="276" r:id="rId9"/>
    <p:sldId id="272" r:id="rId10"/>
  </p:sldIdLst>
  <p:sldSz cx="9144000" cy="5184775"/>
  <p:notesSz cx="6858000" cy="9144000"/>
  <p:embeddedFontLst>
    <p:embeddedFont>
      <p:font typeface="Cabin"/>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Gill Sans"/>
      <p:regular r:id="rId20"/>
      <p:bold r:id="rId21"/>
    </p:embeddedFont>
    <p:embeddedFont>
      <p:font typeface="Source Sans Pro" panose="020B0503030403020204"/>
      <p:regular r:id="rId22"/>
      <p:bold r:id="rId23"/>
      <p:italic r:id="rId24"/>
      <p:boldItalic r:id="rId25"/>
    </p:embeddedFont>
    <p:embeddedFont>
      <p:font typeface="Source Sans Pro Light"/>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
          <p15:clr>
            <a:srgbClr val="9AA0A6"/>
          </p15:clr>
        </p15:guide>
        <p15:guide id="2" orient="horz" pos="384">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107BE1-12D9-4963-8277-EF0E475B44B9}">
  <a:tblStyle styleId="{0F107BE1-12D9-4963-8277-EF0E475B44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55F261A-21B9-4F73-9930-52B6D9689ADE}"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4" y="316"/>
      </p:cViewPr>
      <p:guideLst>
        <p:guide orient="horz" pos="288"/>
        <p:guide orient="horz" pos="3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Master" Target="slideMasters/slideMaster3.xml"/><Relationship Id="rId21" Type="http://schemas.openxmlformats.org/officeDocument/2006/relationships/font" Target="fonts/font10.fntdata"/><Relationship Id="rId7" Type="http://schemas.openxmlformats.org/officeDocument/2006/relationships/slide" Target="slides/slide4.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e1d9593983_2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6" name="Google Shape;896;ge1d9593983_2_229:notes"/>
          <p:cNvSpPr>
            <a:spLocks noGrp="1" noRot="1" noChangeAspect="1"/>
          </p:cNvSpPr>
          <p:nvPr>
            <p:ph type="sldImg" idx="2"/>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364e23c2ad_0_203:notes"/>
          <p:cNvSpPr>
            <a:spLocks noGrp="1" noRot="1" noChangeAspect="1"/>
          </p:cNvSpPr>
          <p:nvPr>
            <p:ph type="sldImg" idx="2"/>
          </p:nvPr>
        </p:nvSpPr>
        <p:spPr>
          <a:xfrm>
            <a:off x="406400" y="685800"/>
            <a:ext cx="60467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g1364e23c2ad_0_20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100"/>
              <a:buFont typeface="Calibri"/>
              <a:buNone/>
            </a:pPr>
            <a:endParaRPr sz="1400"/>
          </a:p>
        </p:txBody>
      </p:sp>
    </p:spTree>
    <p:extLst>
      <p:ext uri="{BB962C8B-B14F-4D97-AF65-F5344CB8AC3E}">
        <p14:creationId xmlns:p14="http://schemas.microsoft.com/office/powerpoint/2010/main" val="80064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364e23c2ad_0_203:notes"/>
          <p:cNvSpPr>
            <a:spLocks noGrp="1" noRot="1" noChangeAspect="1"/>
          </p:cNvSpPr>
          <p:nvPr>
            <p:ph type="sldImg" idx="2"/>
          </p:nvPr>
        </p:nvSpPr>
        <p:spPr>
          <a:xfrm>
            <a:off x="406400" y="685800"/>
            <a:ext cx="60467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g1364e23c2ad_0_20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100"/>
              <a:buFont typeface="Calibri"/>
              <a:buNone/>
            </a:pPr>
            <a:endParaRPr sz="1400"/>
          </a:p>
        </p:txBody>
      </p:sp>
    </p:spTree>
    <p:extLst>
      <p:ext uri="{BB962C8B-B14F-4D97-AF65-F5344CB8AC3E}">
        <p14:creationId xmlns:p14="http://schemas.microsoft.com/office/powerpoint/2010/main" val="41212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364e23c2ad_0_203:notes"/>
          <p:cNvSpPr>
            <a:spLocks noGrp="1" noRot="1" noChangeAspect="1"/>
          </p:cNvSpPr>
          <p:nvPr>
            <p:ph type="sldImg" idx="2"/>
          </p:nvPr>
        </p:nvSpPr>
        <p:spPr>
          <a:xfrm>
            <a:off x="406400" y="685800"/>
            <a:ext cx="60467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g1364e23c2ad_0_20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100"/>
              <a:buFont typeface="Calibri"/>
              <a:buNone/>
            </a:pP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364e23c2ad_0_203:notes"/>
          <p:cNvSpPr>
            <a:spLocks noGrp="1" noRot="1" noChangeAspect="1"/>
          </p:cNvSpPr>
          <p:nvPr>
            <p:ph type="sldImg" idx="2"/>
          </p:nvPr>
        </p:nvSpPr>
        <p:spPr>
          <a:xfrm>
            <a:off x="406400" y="685800"/>
            <a:ext cx="60467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g1364e23c2ad_0_20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100"/>
              <a:buFont typeface="Calibri"/>
              <a:buNone/>
            </a:pPr>
            <a:endParaRPr sz="1400"/>
          </a:p>
        </p:txBody>
      </p:sp>
    </p:spTree>
    <p:extLst>
      <p:ext uri="{BB962C8B-B14F-4D97-AF65-F5344CB8AC3E}">
        <p14:creationId xmlns:p14="http://schemas.microsoft.com/office/powerpoint/2010/main" val="178117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364e23c2ad_0_203:notes"/>
          <p:cNvSpPr>
            <a:spLocks noGrp="1" noRot="1" noChangeAspect="1"/>
          </p:cNvSpPr>
          <p:nvPr>
            <p:ph type="sldImg" idx="2"/>
          </p:nvPr>
        </p:nvSpPr>
        <p:spPr>
          <a:xfrm>
            <a:off x="406400" y="685800"/>
            <a:ext cx="60467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g1364e23c2ad_0_20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100"/>
              <a:buFont typeface="Calibri"/>
              <a:buNone/>
            </a:pPr>
            <a:endParaRPr sz="1400"/>
          </a:p>
        </p:txBody>
      </p:sp>
    </p:spTree>
    <p:extLst>
      <p:ext uri="{BB962C8B-B14F-4D97-AF65-F5344CB8AC3E}">
        <p14:creationId xmlns:p14="http://schemas.microsoft.com/office/powerpoint/2010/main" val="243467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1364e23c2ad_0_203:notes"/>
          <p:cNvSpPr>
            <a:spLocks noGrp="1" noRot="1" noChangeAspect="1"/>
          </p:cNvSpPr>
          <p:nvPr>
            <p:ph type="sldImg" idx="2"/>
          </p:nvPr>
        </p:nvSpPr>
        <p:spPr>
          <a:xfrm>
            <a:off x="406400" y="685800"/>
            <a:ext cx="6046788"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8" name="Google Shape;918;g1364e23c2ad_0_203: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lnSpc>
                <a:spcPct val="100000"/>
              </a:lnSpc>
              <a:spcBef>
                <a:spcPts val="0"/>
              </a:spcBef>
              <a:spcAft>
                <a:spcPts val="0"/>
              </a:spcAft>
              <a:buClr>
                <a:schemeClr val="dk1"/>
              </a:buClr>
              <a:buSzPts val="1100"/>
              <a:buFont typeface="Calibri"/>
              <a:buNone/>
            </a:pPr>
            <a:endParaRPr sz="1400"/>
          </a:p>
        </p:txBody>
      </p:sp>
    </p:spTree>
    <p:extLst>
      <p:ext uri="{BB962C8B-B14F-4D97-AF65-F5344CB8AC3E}">
        <p14:creationId xmlns:p14="http://schemas.microsoft.com/office/powerpoint/2010/main" val="2364987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4"/>
        <p:cNvGrpSpPr/>
        <p:nvPr/>
      </p:nvGrpSpPr>
      <p:grpSpPr>
        <a:xfrm>
          <a:off x="0" y="0"/>
          <a:ext cx="0" cy="0"/>
          <a:chOff x="0" y="0"/>
          <a:chExt cx="0" cy="0"/>
        </a:xfrm>
      </p:grpSpPr>
      <p:pic>
        <p:nvPicPr>
          <p:cNvPr id="15" name="Google Shape;15;p2"/>
          <p:cNvPicPr preferRelativeResize="0"/>
          <p:nvPr/>
        </p:nvPicPr>
        <p:blipFill rotWithShape="1">
          <a:blip r:embed="rId2">
            <a:alphaModFix/>
          </a:blip>
          <a:srcRect/>
          <a:stretch/>
        </p:blipFill>
        <p:spPr>
          <a:xfrm>
            <a:off x="152400" y="153988"/>
            <a:ext cx="8839199" cy="4876800"/>
          </a:xfrm>
          <a:prstGeom prst="rect">
            <a:avLst/>
          </a:prstGeom>
          <a:noFill/>
          <a:ln>
            <a:noFill/>
          </a:ln>
        </p:spPr>
      </p:pic>
      <p:sp>
        <p:nvSpPr>
          <p:cNvPr id="16" name="Google Shape;16;p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20"/>
              </a:spcBef>
              <a:spcAft>
                <a:spcPts val="0"/>
              </a:spcAft>
              <a:buClr>
                <a:srgbClr val="888888"/>
              </a:buClr>
              <a:buSzPts val="1600"/>
              <a:buNone/>
              <a:defRPr sz="1600" i="0" u="none" strike="noStrike" cap="none">
                <a:solidFill>
                  <a:srgbClr val="888888"/>
                </a:solidFill>
              </a:defRPr>
            </a:lvl4pPr>
            <a:lvl5pPr marL="1828800" marR="0" lvl="4" indent="0" algn="ctr" rtl="0">
              <a:spcBef>
                <a:spcPts val="280"/>
              </a:spcBef>
              <a:spcAft>
                <a:spcPts val="0"/>
              </a:spcAft>
              <a:buClr>
                <a:srgbClr val="888888"/>
              </a:buClr>
              <a:buSzPts val="1400"/>
              <a:buNone/>
              <a:defRPr sz="1400" i="0" u="none" strike="noStrike" cap="none">
                <a:solidFill>
                  <a:srgbClr val="888888"/>
                </a:solidFill>
              </a:defRPr>
            </a:lvl5pPr>
            <a:lvl6pPr marL="2286000" marR="0" lvl="5" indent="0" algn="ctr" rtl="0">
              <a:spcBef>
                <a:spcPts val="400"/>
              </a:spcBef>
              <a:spcAft>
                <a:spcPts val="0"/>
              </a:spcAft>
              <a:buClr>
                <a:srgbClr val="888888"/>
              </a:buClr>
              <a:buSzPts val="2000"/>
              <a:buNone/>
              <a:defRPr sz="2000" i="0" u="none" strike="noStrike" cap="none">
                <a:solidFill>
                  <a:srgbClr val="888888"/>
                </a:solidFill>
              </a:defRPr>
            </a:lvl6pPr>
            <a:lvl7pPr marL="2743200" marR="0" lvl="6" indent="0" algn="ctr" rtl="0">
              <a:spcBef>
                <a:spcPts val="400"/>
              </a:spcBef>
              <a:spcAft>
                <a:spcPts val="0"/>
              </a:spcAft>
              <a:buClr>
                <a:srgbClr val="888888"/>
              </a:buClr>
              <a:buSzPts val="2000"/>
              <a:buNone/>
              <a:defRPr sz="2000" i="0" u="none" strike="noStrike" cap="none">
                <a:solidFill>
                  <a:srgbClr val="888888"/>
                </a:solidFill>
              </a:defRPr>
            </a:lvl7pPr>
            <a:lvl8pPr marL="3200400" marR="0" lvl="7" indent="0" algn="ctr" rtl="0">
              <a:spcBef>
                <a:spcPts val="400"/>
              </a:spcBef>
              <a:spcAft>
                <a:spcPts val="0"/>
              </a:spcAft>
              <a:buClr>
                <a:srgbClr val="888888"/>
              </a:buClr>
              <a:buSzPts val="2000"/>
              <a:buNone/>
              <a:defRPr sz="2000" i="0" u="none" strike="noStrike" cap="none">
                <a:solidFill>
                  <a:srgbClr val="888888"/>
                </a:solidFill>
              </a:defRPr>
            </a:lvl8pPr>
            <a:lvl9pPr marL="36576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9" name="Google Shape;19;p2"/>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0" name="Google Shape;20;p2"/>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21" name="Google Shape;21;p2" descr="USAID_Logo_White_v02.png"/>
          <p:cNvPicPr preferRelativeResize="0"/>
          <p:nvPr/>
        </p:nvPicPr>
        <p:blipFill rotWithShape="1">
          <a:blip r:embed="rId3">
            <a:alphaModFix/>
          </a:blip>
          <a:srcRect/>
          <a:stretch/>
        </p:blipFill>
        <p:spPr>
          <a:xfrm>
            <a:off x="7435330" y="383062"/>
            <a:ext cx="1371600" cy="411000"/>
          </a:xfrm>
          <a:prstGeom prst="rect">
            <a:avLst/>
          </a:prstGeom>
          <a:noFill/>
          <a:ln>
            <a:noFill/>
          </a:ln>
          <a:effectLst>
            <a:outerShdw blurRad="254000" algn="tl" rotWithShape="0">
              <a:srgbClr val="000000">
                <a:alpha val="20000"/>
              </a:srgbClr>
            </a:outerShdw>
          </a:effectLst>
        </p:spPr>
      </p:pic>
      <p:pic>
        <p:nvPicPr>
          <p:cNvPr id="22" name="Google Shape;22;p2"/>
          <p:cNvPicPr preferRelativeResize="0"/>
          <p:nvPr/>
        </p:nvPicPr>
        <p:blipFill rotWithShape="1">
          <a:blip r:embed="rId4">
            <a:alphaModFix/>
          </a:blip>
          <a:srcRect/>
          <a:stretch/>
        </p:blipFill>
        <p:spPr>
          <a:xfrm>
            <a:off x="240300" y="276112"/>
            <a:ext cx="2045700" cy="740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72" name="Google Shape;72;p11"/>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73" name="Google Shape;73;p1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643"/>
        <p:cNvGrpSpPr/>
        <p:nvPr/>
      </p:nvGrpSpPr>
      <p:grpSpPr>
        <a:xfrm>
          <a:off x="0" y="0"/>
          <a:ext cx="0" cy="0"/>
          <a:chOff x="0" y="0"/>
          <a:chExt cx="0" cy="0"/>
        </a:xfrm>
      </p:grpSpPr>
      <p:sp>
        <p:nvSpPr>
          <p:cNvPr id="644" name="Google Shape;644;p104"/>
          <p:cNvSpPr>
            <a:spLocks noGrp="1"/>
          </p:cNvSpPr>
          <p:nvPr>
            <p:ph type="pic" idx="2"/>
          </p:nvPr>
        </p:nvSpPr>
        <p:spPr>
          <a:xfrm>
            <a:off x="152400" y="2592387"/>
            <a:ext cx="8839200" cy="2440500"/>
          </a:xfrm>
          <a:prstGeom prst="rect">
            <a:avLst/>
          </a:prstGeom>
          <a:solidFill>
            <a:srgbClr val="CFCDC9"/>
          </a:solidFill>
          <a:ln>
            <a:noFill/>
          </a:ln>
        </p:spPr>
      </p:sp>
      <p:sp>
        <p:nvSpPr>
          <p:cNvPr id="645" name="Google Shape;645;p104"/>
          <p:cNvSpPr txBox="1">
            <a:spLocks noGrp="1"/>
          </p:cNvSpPr>
          <p:nvPr>
            <p:ph type="body" idx="1"/>
          </p:nvPr>
        </p:nvSpPr>
        <p:spPr>
          <a:xfrm>
            <a:off x="685800" y="1296990"/>
            <a:ext cx="7772400" cy="1143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46" name="Google Shape;646;p104"/>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47" name="Google Shape;647;p104"/>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48" name="Google Shape;648;p104"/>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649"/>
        <p:cNvGrpSpPr/>
        <p:nvPr/>
      </p:nvGrpSpPr>
      <p:grpSpPr>
        <a:xfrm>
          <a:off x="0" y="0"/>
          <a:ext cx="0" cy="0"/>
          <a:chOff x="0" y="0"/>
          <a:chExt cx="0" cy="0"/>
        </a:xfrm>
      </p:grpSpPr>
      <p:sp>
        <p:nvSpPr>
          <p:cNvPr id="650" name="Google Shape;650;p105"/>
          <p:cNvSpPr>
            <a:spLocks noGrp="1"/>
          </p:cNvSpPr>
          <p:nvPr>
            <p:ph type="pic" idx="2"/>
          </p:nvPr>
        </p:nvSpPr>
        <p:spPr>
          <a:xfrm>
            <a:off x="4572000" y="153991"/>
            <a:ext cx="4419600" cy="4876800"/>
          </a:xfrm>
          <a:prstGeom prst="rect">
            <a:avLst/>
          </a:prstGeom>
          <a:solidFill>
            <a:srgbClr val="CFCDC9"/>
          </a:solidFill>
          <a:ln>
            <a:noFill/>
          </a:ln>
        </p:spPr>
      </p:sp>
      <p:sp>
        <p:nvSpPr>
          <p:cNvPr id="651" name="Google Shape;651;p105"/>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2" name="Google Shape;652;p105"/>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3" name="Google Shape;653;p105"/>
          <p:cNvSpPr txBox="1">
            <a:spLocks noGrp="1"/>
          </p:cNvSpPr>
          <p:nvPr>
            <p:ph type="title"/>
          </p:nvPr>
        </p:nvSpPr>
        <p:spPr>
          <a:xfrm>
            <a:off x="685800" y="678715"/>
            <a:ext cx="3657600" cy="831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54" name="Google Shape;654;p105"/>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655"/>
        <p:cNvGrpSpPr/>
        <p:nvPr/>
      </p:nvGrpSpPr>
      <p:grpSpPr>
        <a:xfrm>
          <a:off x="0" y="0"/>
          <a:ext cx="0" cy="0"/>
          <a:chOff x="0" y="0"/>
          <a:chExt cx="0" cy="0"/>
        </a:xfrm>
      </p:grpSpPr>
      <p:sp>
        <p:nvSpPr>
          <p:cNvPr id="656" name="Google Shape;656;p106"/>
          <p:cNvSpPr>
            <a:spLocks noGrp="1"/>
          </p:cNvSpPr>
          <p:nvPr>
            <p:ph type="pic" idx="2"/>
          </p:nvPr>
        </p:nvSpPr>
        <p:spPr>
          <a:xfrm>
            <a:off x="152400" y="153988"/>
            <a:ext cx="4419600" cy="4876800"/>
          </a:xfrm>
          <a:prstGeom prst="rect">
            <a:avLst/>
          </a:prstGeom>
          <a:solidFill>
            <a:srgbClr val="CFCDC9"/>
          </a:solidFill>
          <a:ln>
            <a:noFill/>
          </a:ln>
        </p:spPr>
      </p:sp>
      <p:sp>
        <p:nvSpPr>
          <p:cNvPr id="657" name="Google Shape;657;p106"/>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8" name="Google Shape;658;p106"/>
          <p:cNvSpPr txBox="1">
            <a:spLocks noGrp="1"/>
          </p:cNvSpPr>
          <p:nvPr>
            <p:ph type="title"/>
          </p:nvPr>
        </p:nvSpPr>
        <p:spPr>
          <a:xfrm>
            <a:off x="4877104" y="2188570"/>
            <a:ext cx="3885900" cy="837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59" name="Google Shape;659;p106"/>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660"/>
        <p:cNvGrpSpPr/>
        <p:nvPr/>
      </p:nvGrpSpPr>
      <p:grpSpPr>
        <a:xfrm>
          <a:off x="0" y="0"/>
          <a:ext cx="0" cy="0"/>
          <a:chOff x="0" y="0"/>
          <a:chExt cx="0" cy="0"/>
        </a:xfrm>
      </p:grpSpPr>
      <p:sp>
        <p:nvSpPr>
          <p:cNvPr id="661" name="Google Shape;661;p107"/>
          <p:cNvSpPr txBox="1">
            <a:spLocks noGrp="1"/>
          </p:cNvSpPr>
          <p:nvPr>
            <p:ph type="body" idx="1"/>
          </p:nvPr>
        </p:nvSpPr>
        <p:spPr>
          <a:xfrm>
            <a:off x="686104" y="1296987"/>
            <a:ext cx="38097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2" name="Google Shape;662;p107"/>
          <p:cNvSpPr txBox="1">
            <a:spLocks noGrp="1"/>
          </p:cNvSpPr>
          <p:nvPr>
            <p:ph type="body" idx="2"/>
          </p:nvPr>
        </p:nvSpPr>
        <p:spPr>
          <a:xfrm>
            <a:off x="4648200" y="1296987"/>
            <a:ext cx="38103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3" name="Google Shape;663;p107"/>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64" name="Google Shape;664;p107"/>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75"/>
        <p:cNvGrpSpPr/>
        <p:nvPr/>
      </p:nvGrpSpPr>
      <p:grpSpPr>
        <a:xfrm>
          <a:off x="0" y="0"/>
          <a:ext cx="0" cy="0"/>
          <a:chOff x="0" y="0"/>
          <a:chExt cx="0" cy="0"/>
        </a:xfrm>
      </p:grpSpPr>
      <p:sp>
        <p:nvSpPr>
          <p:cNvPr id="76" name="Google Shape;76;p12"/>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77" name="Google Shape;77;p1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12"/>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280"/>
              </a:spcBef>
              <a:spcAft>
                <a:spcPts val="0"/>
              </a:spcAft>
              <a:buClr>
                <a:schemeClr val="lt1"/>
              </a:buClr>
              <a:buSzPts val="1600"/>
              <a:buNone/>
              <a:defRPr sz="1400" i="0" u="none" strike="noStrike" cap="none">
                <a:solidFill>
                  <a:schemeClr val="lt1"/>
                </a:solidFill>
              </a:defRPr>
            </a:lvl4pPr>
            <a:lvl5pPr marL="2286000" marR="0" lvl="4" indent="-228600" algn="l" rtl="0">
              <a:spcBef>
                <a:spcPts val="24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79" name="Google Shape;79;p12"/>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80"/>
        <p:cNvGrpSpPr/>
        <p:nvPr/>
      </p:nvGrpSpPr>
      <p:grpSpPr>
        <a:xfrm>
          <a:off x="0" y="0"/>
          <a:ext cx="0" cy="0"/>
          <a:chOff x="0" y="0"/>
          <a:chExt cx="0" cy="0"/>
        </a:xfrm>
      </p:grpSpPr>
      <p:sp>
        <p:nvSpPr>
          <p:cNvPr id="81" name="Google Shape;81;p1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82" name="Google Shape;82;p13"/>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1400"/>
              <a:buNone/>
              <a:defRPr sz="2400" i="0" u="none" strike="noStrike" cap="none">
                <a:solidFill>
                  <a:schemeClr val="accent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3" name="Google Shape;83;p13"/>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6" name="Google Shape;86;p14"/>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1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4"/>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None/>
              <a:defRPr sz="2400" i="0" u="none" strike="noStrike" cap="none">
                <a:solidFill>
                  <a:srgbClr val="BA0C2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89"/>
        <p:cNvGrpSpPr/>
        <p:nvPr/>
      </p:nvGrpSpPr>
      <p:grpSpPr>
        <a:xfrm>
          <a:off x="0" y="0"/>
          <a:ext cx="0" cy="0"/>
          <a:chOff x="0" y="0"/>
          <a:chExt cx="0" cy="0"/>
        </a:xfrm>
      </p:grpSpPr>
      <p:sp>
        <p:nvSpPr>
          <p:cNvPr id="90" name="Google Shape;90;p15"/>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1" name="Google Shape;91;p15"/>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2" name="Google Shape;92;p1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15"/>
          <p:cNvSpPr txBox="1">
            <a:spLocks noGrp="1"/>
          </p:cNvSpPr>
          <p:nvPr>
            <p:ph type="body" idx="3"/>
          </p:nvPr>
        </p:nvSpPr>
        <p:spPr>
          <a:xfrm>
            <a:off x="3314548"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4" name="Google Shape;94;p1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95"/>
        <p:cNvGrpSpPr/>
        <p:nvPr/>
      </p:nvGrpSpPr>
      <p:grpSpPr>
        <a:xfrm>
          <a:off x="0" y="0"/>
          <a:ext cx="0" cy="0"/>
          <a:chOff x="0" y="0"/>
          <a:chExt cx="0" cy="0"/>
        </a:xfrm>
      </p:grpSpPr>
      <p:sp>
        <p:nvSpPr>
          <p:cNvPr id="96" name="Google Shape;96;p16"/>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7" name="Google Shape;97;p16"/>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8" name="Google Shape;98;p1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1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0" name="Google Shape;100;p16"/>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01"/>
        <p:cNvGrpSpPr/>
        <p:nvPr/>
      </p:nvGrpSpPr>
      <p:grpSpPr>
        <a:xfrm>
          <a:off x="0" y="0"/>
          <a:ext cx="0" cy="0"/>
          <a:chOff x="0" y="0"/>
          <a:chExt cx="0" cy="0"/>
        </a:xfrm>
      </p:grpSpPr>
      <p:sp>
        <p:nvSpPr>
          <p:cNvPr id="102" name="Google Shape;102;p17"/>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03" name="Google Shape;103;p1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5" name="Google Shape;105;p1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6" name="Google Shape;106;p17"/>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07"/>
        <p:cNvGrpSpPr/>
        <p:nvPr/>
      </p:nvGrpSpPr>
      <p:grpSpPr>
        <a:xfrm>
          <a:off x="0" y="0"/>
          <a:ext cx="0" cy="0"/>
          <a:chOff x="0" y="0"/>
          <a:chExt cx="0" cy="0"/>
        </a:xfrm>
      </p:grpSpPr>
      <p:sp>
        <p:nvSpPr>
          <p:cNvPr id="108" name="Google Shape;108;p18"/>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09" name="Google Shape;109;p1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8"/>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280"/>
              </a:spcBef>
              <a:spcAft>
                <a:spcPts val="0"/>
              </a:spcAft>
              <a:buClr>
                <a:schemeClr val="lt1"/>
              </a:buClr>
              <a:buSzPts val="1600"/>
              <a:buNone/>
              <a:defRPr sz="1400" i="0" u="none" strike="noStrike" cap="none">
                <a:solidFill>
                  <a:schemeClr val="lt1"/>
                </a:solidFill>
              </a:defRPr>
            </a:lvl4pPr>
            <a:lvl5pPr marL="2286000" marR="0" lvl="4" indent="-228600" algn="l" rtl="0">
              <a:spcBef>
                <a:spcPts val="24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11" name="Google Shape;111;p18"/>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9"/>
          <p:cNvSpPr/>
          <p:nvPr/>
        </p:nvSpPr>
        <p:spPr>
          <a:xfrm>
            <a:off x="179725" y="107336"/>
            <a:ext cx="8811900" cy="49623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sldNum" idx="12"/>
          </p:nvPr>
        </p:nvSpPr>
        <p:spPr>
          <a:xfrm>
            <a:off x="6858000" y="4929947"/>
            <a:ext cx="2133600" cy="139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19"/>
          <p:cNvSpPr txBox="1">
            <a:spLocks noGrp="1"/>
          </p:cNvSpPr>
          <p:nvPr>
            <p:ph type="ctrTitle"/>
          </p:nvPr>
        </p:nvSpPr>
        <p:spPr>
          <a:xfrm>
            <a:off x="376150" y="1884395"/>
            <a:ext cx="5486400" cy="1209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6" name="Google Shape;116;p19"/>
          <p:cNvSpPr txBox="1">
            <a:spLocks noGrp="1"/>
          </p:cNvSpPr>
          <p:nvPr>
            <p:ph type="subTitle" idx="1"/>
          </p:nvPr>
        </p:nvSpPr>
        <p:spPr>
          <a:xfrm>
            <a:off x="376150" y="3382219"/>
            <a:ext cx="3429000" cy="1209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28800" marR="0" lvl="4" indent="0" algn="ctr" rtl="0">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860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432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2004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576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17" name="Google Shape;117;p19"/>
          <p:cNvCxnSpPr/>
          <p:nvPr/>
        </p:nvCxnSpPr>
        <p:spPr>
          <a:xfrm>
            <a:off x="452350" y="3209393"/>
            <a:ext cx="320100" cy="0"/>
          </a:xfrm>
          <a:prstGeom prst="straightConnector1">
            <a:avLst/>
          </a:prstGeom>
          <a:noFill/>
          <a:ln w="19050" cap="flat" cmpd="sng">
            <a:solidFill>
              <a:schemeClr val="accent1"/>
            </a:solidFill>
            <a:prstDash val="solid"/>
            <a:round/>
            <a:headEnd type="none" w="sm" len="sm"/>
            <a:tailEnd type="none" w="sm" len="sm"/>
          </a:ln>
        </p:spPr>
      </p:cxnSp>
      <p:pic>
        <p:nvPicPr>
          <p:cNvPr id="118" name="Google Shape;118;p19" descr="USAID_Logo_White_v02.png"/>
          <p:cNvPicPr preferRelativeResize="0"/>
          <p:nvPr/>
        </p:nvPicPr>
        <p:blipFill rotWithShape="1">
          <a:blip r:embed="rId3">
            <a:alphaModFix/>
          </a:blip>
          <a:srcRect/>
          <a:stretch/>
        </p:blipFill>
        <p:spPr>
          <a:xfrm>
            <a:off x="7435330" y="383062"/>
            <a:ext cx="1371600" cy="411000"/>
          </a:xfrm>
          <a:prstGeom prst="rect">
            <a:avLst/>
          </a:prstGeom>
          <a:noFill/>
          <a:ln>
            <a:noFill/>
          </a:ln>
          <a:effectLst>
            <a:outerShdw blurRad="254000" algn="tl" rotWithShape="0">
              <a:srgbClr val="000000">
                <a:alpha val="20000"/>
              </a:srgbClr>
            </a:outerShdw>
          </a:effectLst>
        </p:spPr>
      </p:pic>
      <p:pic>
        <p:nvPicPr>
          <p:cNvPr id="119" name="Google Shape;119;p19"/>
          <p:cNvPicPr preferRelativeResize="0"/>
          <p:nvPr/>
        </p:nvPicPr>
        <p:blipFill rotWithShape="1">
          <a:blip r:embed="rId4">
            <a:alphaModFix/>
          </a:blip>
          <a:srcRect/>
          <a:stretch/>
        </p:blipFill>
        <p:spPr>
          <a:xfrm>
            <a:off x="240300" y="276112"/>
            <a:ext cx="2045700" cy="740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20"/>
        <p:cNvGrpSpPr/>
        <p:nvPr/>
      </p:nvGrpSpPr>
      <p:grpSpPr>
        <a:xfrm>
          <a:off x="0" y="0"/>
          <a:ext cx="0" cy="0"/>
          <a:chOff x="0" y="0"/>
          <a:chExt cx="0" cy="0"/>
        </a:xfrm>
      </p:grpSpPr>
      <p:sp>
        <p:nvSpPr>
          <p:cNvPr id="121" name="Google Shape;121;p2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20"/>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3" name="Google Shape;123;p20"/>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20"/>
              </a:spcBef>
              <a:spcAft>
                <a:spcPts val="0"/>
              </a:spcAft>
              <a:buClr>
                <a:srgbClr val="888888"/>
              </a:buClr>
              <a:buSzPts val="1600"/>
              <a:buNone/>
              <a:defRPr sz="1600" i="0" u="none" strike="noStrike" cap="none">
                <a:solidFill>
                  <a:srgbClr val="888888"/>
                </a:solidFill>
              </a:defRPr>
            </a:lvl4pPr>
            <a:lvl5pPr marL="1828800" marR="0" lvl="4" indent="0" algn="ctr" rtl="0">
              <a:spcBef>
                <a:spcPts val="280"/>
              </a:spcBef>
              <a:spcAft>
                <a:spcPts val="0"/>
              </a:spcAft>
              <a:buClr>
                <a:srgbClr val="888888"/>
              </a:buClr>
              <a:buSzPts val="1400"/>
              <a:buNone/>
              <a:defRPr sz="1400" i="0" u="none" strike="noStrike" cap="none">
                <a:solidFill>
                  <a:srgbClr val="888888"/>
                </a:solidFill>
              </a:defRPr>
            </a:lvl5pPr>
            <a:lvl6pPr marL="2286000" marR="0" lvl="5" indent="0" algn="ctr" rtl="0">
              <a:spcBef>
                <a:spcPts val="400"/>
              </a:spcBef>
              <a:spcAft>
                <a:spcPts val="0"/>
              </a:spcAft>
              <a:buClr>
                <a:srgbClr val="888888"/>
              </a:buClr>
              <a:buSzPts val="2000"/>
              <a:buNone/>
              <a:defRPr sz="2000" i="0" u="none" strike="noStrike" cap="none">
                <a:solidFill>
                  <a:srgbClr val="888888"/>
                </a:solidFill>
              </a:defRPr>
            </a:lvl6pPr>
            <a:lvl7pPr marL="2743200" marR="0" lvl="6" indent="0" algn="ctr" rtl="0">
              <a:spcBef>
                <a:spcPts val="400"/>
              </a:spcBef>
              <a:spcAft>
                <a:spcPts val="0"/>
              </a:spcAft>
              <a:buClr>
                <a:srgbClr val="888888"/>
              </a:buClr>
              <a:buSzPts val="2000"/>
              <a:buNone/>
              <a:defRPr sz="2000" i="0" u="none" strike="noStrike" cap="none">
                <a:solidFill>
                  <a:srgbClr val="888888"/>
                </a:solidFill>
              </a:defRPr>
            </a:lvl7pPr>
            <a:lvl8pPr marL="3200400" marR="0" lvl="7" indent="0" algn="ctr" rtl="0">
              <a:spcBef>
                <a:spcPts val="400"/>
              </a:spcBef>
              <a:spcAft>
                <a:spcPts val="0"/>
              </a:spcAft>
              <a:buClr>
                <a:srgbClr val="888888"/>
              </a:buClr>
              <a:buSzPts val="2000"/>
              <a:buNone/>
              <a:defRPr sz="2000" i="0" u="none" strike="noStrike" cap="none">
                <a:solidFill>
                  <a:srgbClr val="888888"/>
                </a:solidFill>
              </a:defRPr>
            </a:lvl8pPr>
            <a:lvl9pPr marL="36576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24" name="Google Shape;124;p2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125" name="Google Shape;125;p20" descr="USAID_Logo_White_v02.png"/>
          <p:cNvPicPr preferRelativeResize="0"/>
          <p:nvPr/>
        </p:nvPicPr>
        <p:blipFill rotWithShape="1">
          <a:blip r:embed="rId2">
            <a:alphaModFix/>
          </a:blip>
          <a:srcRect/>
          <a:stretch/>
        </p:blipFill>
        <p:spPr>
          <a:xfrm>
            <a:off x="7435330" y="383062"/>
            <a:ext cx="1371600" cy="411000"/>
          </a:xfrm>
          <a:prstGeom prst="rect">
            <a:avLst/>
          </a:prstGeom>
          <a:noFill/>
          <a:ln>
            <a:noFill/>
          </a:ln>
          <a:effectLst>
            <a:outerShdw blurRad="254000" algn="tl" rotWithShape="0">
              <a:srgbClr val="000000">
                <a:alpha val="20000"/>
              </a:srgbClr>
            </a:outerShdw>
          </a:effectLst>
        </p:spPr>
      </p:pic>
      <p:pic>
        <p:nvPicPr>
          <p:cNvPr id="126" name="Google Shape;126;p20"/>
          <p:cNvPicPr preferRelativeResize="0"/>
          <p:nvPr/>
        </p:nvPicPr>
        <p:blipFill rotWithShape="1">
          <a:blip r:embed="rId3">
            <a:alphaModFix/>
          </a:blip>
          <a:srcRect/>
          <a:stretch/>
        </p:blipFill>
        <p:spPr>
          <a:xfrm>
            <a:off x="240300" y="276112"/>
            <a:ext cx="2045700" cy="74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3"/>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20"/>
              </a:spcBef>
              <a:spcAft>
                <a:spcPts val="0"/>
              </a:spcAft>
              <a:buClr>
                <a:srgbClr val="888888"/>
              </a:buClr>
              <a:buSzPts val="1600"/>
              <a:buNone/>
              <a:defRPr sz="1600" i="0" u="none" strike="noStrike" cap="none">
                <a:solidFill>
                  <a:srgbClr val="888888"/>
                </a:solidFill>
              </a:defRPr>
            </a:lvl4pPr>
            <a:lvl5pPr marL="1828800" marR="0" lvl="4" indent="0" algn="ctr" rtl="0">
              <a:spcBef>
                <a:spcPts val="280"/>
              </a:spcBef>
              <a:spcAft>
                <a:spcPts val="0"/>
              </a:spcAft>
              <a:buClr>
                <a:srgbClr val="888888"/>
              </a:buClr>
              <a:buSzPts val="1400"/>
              <a:buNone/>
              <a:defRPr sz="1400" i="0" u="none" strike="noStrike" cap="none">
                <a:solidFill>
                  <a:srgbClr val="888888"/>
                </a:solidFill>
              </a:defRPr>
            </a:lvl5pPr>
            <a:lvl6pPr marL="2286000" marR="0" lvl="5" indent="0" algn="ctr" rtl="0">
              <a:spcBef>
                <a:spcPts val="400"/>
              </a:spcBef>
              <a:spcAft>
                <a:spcPts val="0"/>
              </a:spcAft>
              <a:buClr>
                <a:srgbClr val="888888"/>
              </a:buClr>
              <a:buSzPts val="2000"/>
              <a:buNone/>
              <a:defRPr sz="2000" i="0" u="none" strike="noStrike" cap="none">
                <a:solidFill>
                  <a:srgbClr val="888888"/>
                </a:solidFill>
              </a:defRPr>
            </a:lvl6pPr>
            <a:lvl7pPr marL="2743200" marR="0" lvl="6" indent="0" algn="ctr" rtl="0">
              <a:spcBef>
                <a:spcPts val="400"/>
              </a:spcBef>
              <a:spcAft>
                <a:spcPts val="0"/>
              </a:spcAft>
              <a:buClr>
                <a:srgbClr val="888888"/>
              </a:buClr>
              <a:buSzPts val="2000"/>
              <a:buNone/>
              <a:defRPr sz="2000" i="0" u="none" strike="noStrike" cap="none">
                <a:solidFill>
                  <a:srgbClr val="888888"/>
                </a:solidFill>
              </a:defRPr>
            </a:lvl7pPr>
            <a:lvl8pPr marL="3200400" marR="0" lvl="7" indent="0" algn="ctr" rtl="0">
              <a:spcBef>
                <a:spcPts val="400"/>
              </a:spcBef>
              <a:spcAft>
                <a:spcPts val="0"/>
              </a:spcAft>
              <a:buClr>
                <a:srgbClr val="888888"/>
              </a:buClr>
              <a:buSzPts val="2000"/>
              <a:buNone/>
              <a:defRPr sz="2000" i="0" u="none" strike="noStrike" cap="none">
                <a:solidFill>
                  <a:srgbClr val="888888"/>
                </a:solidFill>
              </a:defRPr>
            </a:lvl8pPr>
            <a:lvl9pPr marL="36576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27" name="Google Shape;27;p3"/>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pic>
        <p:nvPicPr>
          <p:cNvPr id="28" name="Google Shape;28;p3" descr="USAID_Logo_White_v02.png"/>
          <p:cNvPicPr preferRelativeResize="0"/>
          <p:nvPr/>
        </p:nvPicPr>
        <p:blipFill rotWithShape="1">
          <a:blip r:embed="rId2">
            <a:alphaModFix/>
          </a:blip>
          <a:srcRect/>
          <a:stretch/>
        </p:blipFill>
        <p:spPr>
          <a:xfrm>
            <a:off x="7435330" y="383062"/>
            <a:ext cx="1371600" cy="411000"/>
          </a:xfrm>
          <a:prstGeom prst="rect">
            <a:avLst/>
          </a:prstGeom>
          <a:noFill/>
          <a:ln>
            <a:noFill/>
          </a:ln>
          <a:effectLst>
            <a:outerShdw blurRad="254000" algn="tl" rotWithShape="0">
              <a:srgbClr val="000000">
                <a:alpha val="20000"/>
              </a:srgbClr>
            </a:outerShdw>
          </a:effectLst>
        </p:spPr>
      </p:pic>
      <p:pic>
        <p:nvPicPr>
          <p:cNvPr id="29" name="Google Shape;29;p3"/>
          <p:cNvPicPr preferRelativeResize="0"/>
          <p:nvPr/>
        </p:nvPicPr>
        <p:blipFill rotWithShape="1">
          <a:blip r:embed="rId3">
            <a:alphaModFix/>
          </a:blip>
          <a:srcRect/>
          <a:stretch/>
        </p:blipFill>
        <p:spPr>
          <a:xfrm>
            <a:off x="240300" y="276112"/>
            <a:ext cx="2045700" cy="740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9" name="Google Shape;129;p2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21" descr="USAID_Logo_White_v02.png"/>
          <p:cNvPicPr preferRelativeResize="0"/>
          <p:nvPr/>
        </p:nvPicPr>
        <p:blipFill rotWithShape="1">
          <a:blip r:embed="rId2">
            <a:alphaModFix/>
          </a:blip>
          <a:srcRect/>
          <a:stretch/>
        </p:blipFill>
        <p:spPr>
          <a:xfrm>
            <a:off x="7481480" y="4324337"/>
            <a:ext cx="1371600" cy="411000"/>
          </a:xfrm>
          <a:prstGeom prst="rect">
            <a:avLst/>
          </a:prstGeom>
          <a:noFill/>
          <a:ln>
            <a:noFill/>
          </a:ln>
        </p:spPr>
      </p:pic>
      <p:cxnSp>
        <p:nvCxnSpPr>
          <p:cNvPr id="131" name="Google Shape;131;p21"/>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32" name="Google Shape;132;p21"/>
          <p:cNvPicPr preferRelativeResize="0"/>
          <p:nvPr/>
        </p:nvPicPr>
        <p:blipFill rotWithShape="1">
          <a:blip r:embed="rId3">
            <a:alphaModFix/>
          </a:blip>
          <a:srcRect/>
          <a:stretch/>
        </p:blipFill>
        <p:spPr>
          <a:xfrm>
            <a:off x="196350" y="4159637"/>
            <a:ext cx="2045700" cy="740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33"/>
        <p:cNvGrpSpPr/>
        <p:nvPr/>
      </p:nvGrpSpPr>
      <p:grpSpPr>
        <a:xfrm>
          <a:off x="0" y="0"/>
          <a:ext cx="0" cy="0"/>
          <a:chOff x="0" y="0"/>
          <a:chExt cx="0" cy="0"/>
        </a:xfrm>
      </p:grpSpPr>
      <p:sp>
        <p:nvSpPr>
          <p:cNvPr id="134" name="Google Shape;134;p2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35" name="Google Shape;135;p22"/>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6" name="Google Shape;136;p22"/>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37"/>
        <p:cNvGrpSpPr/>
        <p:nvPr/>
      </p:nvGrpSpPr>
      <p:grpSpPr>
        <a:xfrm>
          <a:off x="0" y="0"/>
          <a:ext cx="0" cy="0"/>
          <a:chOff x="0" y="0"/>
          <a:chExt cx="0" cy="0"/>
        </a:xfrm>
      </p:grpSpPr>
      <p:sp>
        <p:nvSpPr>
          <p:cNvPr id="138" name="Google Shape;138;p23"/>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39" name="Google Shape;139;p23"/>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0" name="Google Shape;140;p2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41" name="Google Shape;141;p23"/>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42"/>
        <p:cNvGrpSpPr/>
        <p:nvPr/>
      </p:nvGrpSpPr>
      <p:grpSpPr>
        <a:xfrm>
          <a:off x="0" y="0"/>
          <a:ext cx="0" cy="0"/>
          <a:chOff x="0" y="0"/>
          <a:chExt cx="0" cy="0"/>
        </a:xfrm>
      </p:grpSpPr>
      <p:sp>
        <p:nvSpPr>
          <p:cNvPr id="143" name="Google Shape;143;p24"/>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4" name="Google Shape;144;p24"/>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5" name="Google Shape;145;p2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46" name="Google Shape;146;p24"/>
          <p:cNvSpPr txBox="1">
            <a:spLocks noGrp="1"/>
          </p:cNvSpPr>
          <p:nvPr>
            <p:ph type="body" idx="3"/>
          </p:nvPr>
        </p:nvSpPr>
        <p:spPr>
          <a:xfrm>
            <a:off x="3428698"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7" name="Google Shape;147;p24"/>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48"/>
        <p:cNvGrpSpPr/>
        <p:nvPr/>
      </p:nvGrpSpPr>
      <p:grpSpPr>
        <a:xfrm>
          <a:off x="0" y="0"/>
          <a:ext cx="0" cy="0"/>
          <a:chOff x="0" y="0"/>
          <a:chExt cx="0" cy="0"/>
        </a:xfrm>
      </p:grpSpPr>
      <p:sp>
        <p:nvSpPr>
          <p:cNvPr id="149" name="Google Shape;149;p25"/>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0" name="Google Shape;150;p25"/>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1" name="Google Shape;151;p25"/>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52" name="Google Shape;152;p2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25"/>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4" name="Google Shape;154;p2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55"/>
        <p:cNvGrpSpPr/>
        <p:nvPr/>
      </p:nvGrpSpPr>
      <p:grpSpPr>
        <a:xfrm>
          <a:off x="0" y="0"/>
          <a:ext cx="0" cy="0"/>
          <a:chOff x="0" y="0"/>
          <a:chExt cx="0" cy="0"/>
        </a:xfrm>
      </p:grpSpPr>
      <p:sp>
        <p:nvSpPr>
          <p:cNvPr id="156" name="Google Shape;156;p26"/>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7" name="Google Shape;157;p2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26"/>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9" name="Google Shape;159;p26"/>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0" name="Google Shape;160;p26"/>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61"/>
        <p:cNvGrpSpPr/>
        <p:nvPr/>
      </p:nvGrpSpPr>
      <p:grpSpPr>
        <a:xfrm>
          <a:off x="0" y="0"/>
          <a:ext cx="0" cy="0"/>
          <a:chOff x="0" y="0"/>
          <a:chExt cx="0" cy="0"/>
        </a:xfrm>
      </p:grpSpPr>
      <p:sp>
        <p:nvSpPr>
          <p:cNvPr id="162" name="Google Shape;162;p27"/>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63" name="Google Shape;163;p2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27"/>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280"/>
              </a:spcBef>
              <a:spcAft>
                <a:spcPts val="0"/>
              </a:spcAft>
              <a:buClr>
                <a:schemeClr val="lt1"/>
              </a:buClr>
              <a:buSzPts val="1600"/>
              <a:buNone/>
              <a:defRPr sz="1400" i="0" u="none" strike="noStrike" cap="none">
                <a:solidFill>
                  <a:schemeClr val="lt1"/>
                </a:solidFill>
              </a:defRPr>
            </a:lvl4pPr>
            <a:lvl5pPr marL="2286000" marR="0" lvl="4" indent="-228600" algn="l" rtl="0">
              <a:spcBef>
                <a:spcPts val="24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5" name="Google Shape;165;p27"/>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66"/>
        <p:cNvGrpSpPr/>
        <p:nvPr/>
      </p:nvGrpSpPr>
      <p:grpSpPr>
        <a:xfrm>
          <a:off x="0" y="0"/>
          <a:ext cx="0" cy="0"/>
          <a:chOff x="0" y="0"/>
          <a:chExt cx="0" cy="0"/>
        </a:xfrm>
      </p:grpSpPr>
      <p:sp>
        <p:nvSpPr>
          <p:cNvPr id="167" name="Google Shape;167;p2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28"/>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9" name="Google Shape;169;p28"/>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70"/>
        <p:cNvGrpSpPr/>
        <p:nvPr/>
      </p:nvGrpSpPr>
      <p:grpSpPr>
        <a:xfrm>
          <a:off x="0" y="0"/>
          <a:ext cx="0" cy="0"/>
          <a:chOff x="0" y="0"/>
          <a:chExt cx="0" cy="0"/>
        </a:xfrm>
      </p:grpSpPr>
      <p:sp>
        <p:nvSpPr>
          <p:cNvPr id="171" name="Google Shape;171;p29"/>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2" name="Google Shape;172;p29"/>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3" name="Google Shape;173;p2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2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75"/>
        <p:cNvGrpSpPr/>
        <p:nvPr/>
      </p:nvGrpSpPr>
      <p:grpSpPr>
        <a:xfrm>
          <a:off x="0" y="0"/>
          <a:ext cx="0" cy="0"/>
          <a:chOff x="0" y="0"/>
          <a:chExt cx="0" cy="0"/>
        </a:xfrm>
      </p:grpSpPr>
      <p:sp>
        <p:nvSpPr>
          <p:cNvPr id="176" name="Google Shape;176;p30"/>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7" name="Google Shape;177;p30"/>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8" name="Google Shape;178;p3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30"/>
          <p:cNvSpPr txBox="1">
            <a:spLocks noGrp="1"/>
          </p:cNvSpPr>
          <p:nvPr>
            <p:ph type="body" idx="3"/>
          </p:nvPr>
        </p:nvSpPr>
        <p:spPr>
          <a:xfrm>
            <a:off x="3428698" y="1296987"/>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0" name="Google Shape;180;p30"/>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33" name="Google Shape;33;p4" descr="USAID_Logo_White_v02.png"/>
          <p:cNvPicPr preferRelativeResize="0"/>
          <p:nvPr/>
        </p:nvPicPr>
        <p:blipFill rotWithShape="1">
          <a:blip r:embed="rId2">
            <a:alphaModFix/>
          </a:blip>
          <a:srcRect/>
          <a:stretch/>
        </p:blipFill>
        <p:spPr>
          <a:xfrm>
            <a:off x="7453755" y="4268962"/>
            <a:ext cx="1371600" cy="411000"/>
          </a:xfrm>
          <a:prstGeom prst="rect">
            <a:avLst/>
          </a:prstGeom>
          <a:noFill/>
          <a:ln>
            <a:noFill/>
          </a:ln>
        </p:spPr>
      </p:pic>
      <p:cxnSp>
        <p:nvCxnSpPr>
          <p:cNvPr id="34" name="Google Shape;34;p4"/>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35" name="Google Shape;35;p4"/>
          <p:cNvPicPr preferRelativeResize="0"/>
          <p:nvPr/>
        </p:nvPicPr>
        <p:blipFill rotWithShape="1">
          <a:blip r:embed="rId3">
            <a:alphaModFix/>
          </a:blip>
          <a:srcRect/>
          <a:stretch/>
        </p:blipFill>
        <p:spPr>
          <a:xfrm>
            <a:off x="240300" y="4104262"/>
            <a:ext cx="2045700" cy="740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81"/>
        <p:cNvGrpSpPr/>
        <p:nvPr/>
      </p:nvGrpSpPr>
      <p:grpSpPr>
        <a:xfrm>
          <a:off x="0" y="0"/>
          <a:ext cx="0" cy="0"/>
          <a:chOff x="0" y="0"/>
          <a:chExt cx="0" cy="0"/>
        </a:xfrm>
      </p:grpSpPr>
      <p:sp>
        <p:nvSpPr>
          <p:cNvPr id="182" name="Google Shape;182;p31"/>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3" name="Google Shape;183;p31"/>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4" name="Google Shape;184;p3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p31"/>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6" name="Google Shape;186;p3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87"/>
        <p:cNvGrpSpPr/>
        <p:nvPr/>
      </p:nvGrpSpPr>
      <p:grpSpPr>
        <a:xfrm>
          <a:off x="0" y="0"/>
          <a:ext cx="0" cy="0"/>
          <a:chOff x="0" y="0"/>
          <a:chExt cx="0" cy="0"/>
        </a:xfrm>
      </p:grpSpPr>
      <p:sp>
        <p:nvSpPr>
          <p:cNvPr id="188" name="Google Shape;188;p32"/>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89" name="Google Shape;189;p3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90" name="Google Shape;190;p32"/>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1" name="Google Shape;191;p32"/>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2" name="Google Shape;192;p32"/>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93"/>
        <p:cNvGrpSpPr/>
        <p:nvPr/>
      </p:nvGrpSpPr>
      <p:grpSpPr>
        <a:xfrm>
          <a:off x="0" y="0"/>
          <a:ext cx="0" cy="0"/>
          <a:chOff x="0" y="0"/>
          <a:chExt cx="0" cy="0"/>
        </a:xfrm>
      </p:grpSpPr>
      <p:sp>
        <p:nvSpPr>
          <p:cNvPr id="194" name="Google Shape;194;p33"/>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95" name="Google Shape;195;p3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196" name="Google Shape;196;p33"/>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280"/>
              </a:spcBef>
              <a:spcAft>
                <a:spcPts val="0"/>
              </a:spcAft>
              <a:buClr>
                <a:schemeClr val="lt1"/>
              </a:buClr>
              <a:buSzPts val="1600"/>
              <a:buNone/>
              <a:defRPr sz="1400" i="0" u="none" strike="noStrike" cap="none">
                <a:solidFill>
                  <a:schemeClr val="lt1"/>
                </a:solidFill>
              </a:defRPr>
            </a:lvl4pPr>
            <a:lvl5pPr marL="2286000" marR="0" lvl="4" indent="-228600" algn="l" rtl="0">
              <a:spcBef>
                <a:spcPts val="24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7" name="Google Shape;197;p33"/>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198"/>
        <p:cNvGrpSpPr/>
        <p:nvPr/>
      </p:nvGrpSpPr>
      <p:grpSpPr>
        <a:xfrm>
          <a:off x="0" y="0"/>
          <a:ext cx="0" cy="0"/>
          <a:chOff x="0" y="0"/>
          <a:chExt cx="0" cy="0"/>
        </a:xfrm>
      </p:grpSpPr>
      <p:sp>
        <p:nvSpPr>
          <p:cNvPr id="199" name="Google Shape;199;p34"/>
          <p:cNvSpPr/>
          <p:nvPr/>
        </p:nvSpPr>
        <p:spPr>
          <a:xfrm>
            <a:off x="117600" y="111225"/>
            <a:ext cx="8874000" cy="49623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4"/>
          <p:cNvSpPr txBox="1">
            <a:spLocks noGrp="1"/>
          </p:cNvSpPr>
          <p:nvPr>
            <p:ph type="sldNum" idx="12"/>
          </p:nvPr>
        </p:nvSpPr>
        <p:spPr>
          <a:xfrm>
            <a:off x="6858000" y="4929947"/>
            <a:ext cx="2133600" cy="139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34"/>
          <p:cNvSpPr txBox="1">
            <a:spLocks noGrp="1"/>
          </p:cNvSpPr>
          <p:nvPr>
            <p:ph type="ctrTitle"/>
          </p:nvPr>
        </p:nvSpPr>
        <p:spPr>
          <a:xfrm>
            <a:off x="337700" y="1981300"/>
            <a:ext cx="3858300" cy="1209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2" name="Google Shape;202;p34"/>
          <p:cNvSpPr txBox="1">
            <a:spLocks noGrp="1"/>
          </p:cNvSpPr>
          <p:nvPr>
            <p:ph type="subTitle" idx="1"/>
          </p:nvPr>
        </p:nvSpPr>
        <p:spPr>
          <a:xfrm>
            <a:off x="337700" y="3479122"/>
            <a:ext cx="3429000" cy="12099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28800" marR="0" lvl="4" indent="0" algn="ctr" rtl="0">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860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432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2004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576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203" name="Google Shape;203;p34"/>
          <p:cNvCxnSpPr/>
          <p:nvPr/>
        </p:nvCxnSpPr>
        <p:spPr>
          <a:xfrm>
            <a:off x="413900" y="3306296"/>
            <a:ext cx="320100" cy="0"/>
          </a:xfrm>
          <a:prstGeom prst="straightConnector1">
            <a:avLst/>
          </a:prstGeom>
          <a:noFill/>
          <a:ln w="19050" cap="flat" cmpd="sng">
            <a:solidFill>
              <a:schemeClr val="accent1"/>
            </a:solidFill>
            <a:prstDash val="solid"/>
            <a:round/>
            <a:headEnd type="none" w="sm" len="sm"/>
            <a:tailEnd type="none" w="sm" len="sm"/>
          </a:ln>
        </p:spPr>
      </p:cxnSp>
      <p:pic>
        <p:nvPicPr>
          <p:cNvPr id="204" name="Google Shape;204;p34" descr="USAID_Logo_White_v02.png"/>
          <p:cNvPicPr preferRelativeResize="0"/>
          <p:nvPr/>
        </p:nvPicPr>
        <p:blipFill rotWithShape="1">
          <a:blip r:embed="rId3">
            <a:alphaModFix/>
          </a:blip>
          <a:srcRect/>
          <a:stretch/>
        </p:blipFill>
        <p:spPr>
          <a:xfrm>
            <a:off x="7435330" y="383062"/>
            <a:ext cx="1371600" cy="411000"/>
          </a:xfrm>
          <a:prstGeom prst="rect">
            <a:avLst/>
          </a:prstGeom>
          <a:noFill/>
          <a:ln>
            <a:noFill/>
          </a:ln>
          <a:effectLst>
            <a:outerShdw blurRad="254000" algn="tl" rotWithShape="0">
              <a:srgbClr val="000000">
                <a:alpha val="20000"/>
              </a:srgbClr>
            </a:outerShdw>
          </a:effectLst>
        </p:spPr>
      </p:pic>
      <p:pic>
        <p:nvPicPr>
          <p:cNvPr id="205" name="Google Shape;205;p34"/>
          <p:cNvPicPr preferRelativeResize="0"/>
          <p:nvPr/>
        </p:nvPicPr>
        <p:blipFill rotWithShape="1">
          <a:blip r:embed="rId4">
            <a:alphaModFix/>
          </a:blip>
          <a:srcRect/>
          <a:stretch/>
        </p:blipFill>
        <p:spPr>
          <a:xfrm>
            <a:off x="240300" y="276112"/>
            <a:ext cx="2045700" cy="740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06"/>
        <p:cNvGrpSpPr/>
        <p:nvPr/>
      </p:nvGrpSpPr>
      <p:grpSpPr>
        <a:xfrm>
          <a:off x="0" y="0"/>
          <a:ext cx="0" cy="0"/>
          <a:chOff x="0" y="0"/>
          <a:chExt cx="0" cy="0"/>
        </a:xfrm>
      </p:grpSpPr>
      <p:sp>
        <p:nvSpPr>
          <p:cNvPr id="207" name="Google Shape;207;p35"/>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08" name="Google Shape;208;p35"/>
          <p:cNvSpPr txBox="1"/>
          <p:nvPr/>
        </p:nvSpPr>
        <p:spPr>
          <a:xfrm>
            <a:off x="683800" y="3210900"/>
            <a:ext cx="3429000" cy="16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200"/>
              </a:spcAft>
              <a:buNone/>
            </a:pPr>
            <a:r>
              <a:rPr lang="en-US" sz="1800">
                <a:solidFill>
                  <a:srgbClr val="FFFFFF"/>
                </a:solidFill>
                <a:latin typeface="Source Sans Pro"/>
                <a:ea typeface="Source Sans Pro"/>
                <a:cs typeface="Source Sans Pro"/>
                <a:sym typeface="Source Sans Pro"/>
              </a:rPr>
              <a:t>Click to edit master subtitle style</a:t>
            </a:r>
            <a:endParaRPr sz="1800">
              <a:solidFill>
                <a:srgbClr val="FFFFFF"/>
              </a:solidFill>
              <a:latin typeface="Source Sans Pro"/>
              <a:ea typeface="Source Sans Pro"/>
              <a:cs typeface="Source Sans Pro"/>
              <a:sym typeface="Source Sans Pro"/>
            </a:endParaRPr>
          </a:p>
        </p:txBody>
      </p:sp>
      <p:cxnSp>
        <p:nvCxnSpPr>
          <p:cNvPr id="209" name="Google Shape;209;p35"/>
          <p:cNvCxnSpPr/>
          <p:nvPr/>
        </p:nvCxnSpPr>
        <p:spPr>
          <a:xfrm>
            <a:off x="760000" y="2982300"/>
            <a:ext cx="320100" cy="0"/>
          </a:xfrm>
          <a:prstGeom prst="straightConnector1">
            <a:avLst/>
          </a:prstGeom>
          <a:noFill/>
          <a:ln w="19050" cap="flat" cmpd="sng">
            <a:solidFill>
              <a:srgbClr val="FFFFFF"/>
            </a:solidFill>
            <a:prstDash val="solid"/>
            <a:round/>
            <a:headEnd type="none" w="sm" len="sm"/>
            <a:tailEnd type="none" w="sm" len="sm"/>
          </a:ln>
        </p:spPr>
      </p:cxnSp>
      <p:sp>
        <p:nvSpPr>
          <p:cNvPr id="210" name="Google Shape;210;p35"/>
          <p:cNvSpPr txBox="1"/>
          <p:nvPr/>
        </p:nvSpPr>
        <p:spPr>
          <a:xfrm>
            <a:off x="683800" y="1229700"/>
            <a:ext cx="5486400" cy="1600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3200" b="1">
                <a:solidFill>
                  <a:schemeClr val="lt1"/>
                </a:solidFill>
                <a:latin typeface="Source Sans Pro"/>
                <a:ea typeface="Source Sans Pro"/>
                <a:cs typeface="Source Sans Pro"/>
                <a:sym typeface="Source Sans Pro"/>
              </a:rPr>
              <a:t>Click to edit master title slide</a:t>
            </a:r>
            <a:endParaRPr sz="3200" b="1">
              <a:solidFill>
                <a:schemeClr val="lt1"/>
              </a:solidFill>
              <a:latin typeface="Source Sans Pro"/>
              <a:ea typeface="Source Sans Pro"/>
              <a:cs typeface="Source Sans Pro"/>
              <a:sym typeface="Source Sans Pro"/>
            </a:endParaRPr>
          </a:p>
        </p:txBody>
      </p:sp>
      <p:pic>
        <p:nvPicPr>
          <p:cNvPr id="211" name="Google Shape;211;p35" descr="USAID_Logo_White_v02.png"/>
          <p:cNvPicPr preferRelativeResize="0"/>
          <p:nvPr/>
        </p:nvPicPr>
        <p:blipFill rotWithShape="1">
          <a:blip r:embed="rId2">
            <a:alphaModFix/>
          </a:blip>
          <a:srcRect/>
          <a:stretch/>
        </p:blipFill>
        <p:spPr>
          <a:xfrm>
            <a:off x="7435330" y="383062"/>
            <a:ext cx="1371600" cy="411000"/>
          </a:xfrm>
          <a:prstGeom prst="rect">
            <a:avLst/>
          </a:prstGeom>
          <a:noFill/>
          <a:ln>
            <a:noFill/>
          </a:ln>
          <a:effectLst>
            <a:outerShdw blurRad="254000" algn="tl" rotWithShape="0">
              <a:srgbClr val="000000">
                <a:alpha val="20000"/>
              </a:srgbClr>
            </a:outerShdw>
          </a:effectLst>
        </p:spPr>
      </p:pic>
      <p:pic>
        <p:nvPicPr>
          <p:cNvPr id="212" name="Google Shape;212;p35"/>
          <p:cNvPicPr preferRelativeResize="0"/>
          <p:nvPr/>
        </p:nvPicPr>
        <p:blipFill rotWithShape="1">
          <a:blip r:embed="rId3">
            <a:alphaModFix/>
          </a:blip>
          <a:srcRect/>
          <a:stretch/>
        </p:blipFill>
        <p:spPr>
          <a:xfrm>
            <a:off x="240300" y="276112"/>
            <a:ext cx="2045700" cy="740400"/>
          </a:xfrm>
          <a:prstGeom prst="rect">
            <a:avLst/>
          </a:prstGeom>
          <a:noFill/>
          <a:ln>
            <a:noFill/>
          </a:ln>
        </p:spPr>
      </p:pic>
      <p:sp>
        <p:nvSpPr>
          <p:cNvPr id="213" name="Google Shape;213;p35"/>
          <p:cNvSpPr txBox="1">
            <a:spLocks noGrp="1"/>
          </p:cNvSpPr>
          <p:nvPr>
            <p:ph type="title"/>
          </p:nvPr>
        </p:nvSpPr>
        <p:spPr>
          <a:xfrm>
            <a:off x="152400" y="177875"/>
            <a:ext cx="8839200" cy="670800"/>
          </a:xfrm>
          <a:prstGeom prst="rect">
            <a:avLst/>
          </a:prstGeom>
          <a:solidFill>
            <a:schemeClr val="accent6"/>
          </a:solid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14"/>
        <p:cNvGrpSpPr/>
        <p:nvPr/>
      </p:nvGrpSpPr>
      <p:grpSpPr>
        <a:xfrm>
          <a:off x="0" y="0"/>
          <a:ext cx="0" cy="0"/>
          <a:chOff x="0" y="0"/>
          <a:chExt cx="0" cy="0"/>
        </a:xfrm>
      </p:grpSpPr>
      <p:sp>
        <p:nvSpPr>
          <p:cNvPr id="215" name="Google Shape;215;p36"/>
          <p:cNvSpPr txBox="1">
            <a:spLocks noGrp="1"/>
          </p:cNvSpPr>
          <p:nvPr>
            <p:ph type="sldNum" idx="12"/>
          </p:nvPr>
        </p:nvSpPr>
        <p:spPr>
          <a:xfrm>
            <a:off x="6858000" y="4929947"/>
            <a:ext cx="2133600" cy="139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16" name="Google Shape;216;p36"/>
          <p:cNvSpPr txBox="1">
            <a:spLocks noGrp="1"/>
          </p:cNvSpPr>
          <p:nvPr>
            <p:ph type="body" idx="1"/>
          </p:nvPr>
        </p:nvSpPr>
        <p:spPr>
          <a:xfrm>
            <a:off x="685800" y="1209781"/>
            <a:ext cx="7772400" cy="3456600"/>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55600" algn="l" rtl="0">
              <a:spcBef>
                <a:spcPts val="1200"/>
              </a:spcBef>
              <a:spcAft>
                <a:spcPts val="0"/>
              </a:spcAft>
              <a:buClr>
                <a:schemeClr val="dk1"/>
              </a:buClr>
              <a:buSzPts val="2000"/>
              <a:buChar char="–"/>
              <a:defRPr sz="2000" i="0" u="none" strike="noStrike" cap="none">
                <a:solidFill>
                  <a:schemeClr val="dk1"/>
                </a:solidFill>
              </a:defRPr>
            </a:lvl2pPr>
            <a:lvl3pPr marL="1371600" marR="0" lvl="2" indent="-342900" algn="l" rtl="0">
              <a:spcBef>
                <a:spcPts val="1200"/>
              </a:spcBef>
              <a:spcAft>
                <a:spcPts val="0"/>
              </a:spcAft>
              <a:buClr>
                <a:schemeClr val="dk1"/>
              </a:buClr>
              <a:buSzPts val="1800"/>
              <a:buChar char="•"/>
              <a:defRPr sz="1800" i="0" u="none" strike="noStrike" cap="none">
                <a:solidFill>
                  <a:schemeClr val="dk1"/>
                </a:solidFill>
              </a:defRPr>
            </a:lvl3pPr>
            <a:lvl4pPr marL="1828800" marR="0" lvl="3" indent="-330200" algn="l" rtl="0">
              <a:spcBef>
                <a:spcPts val="320"/>
              </a:spcBef>
              <a:spcAft>
                <a:spcPts val="0"/>
              </a:spcAft>
              <a:buClr>
                <a:schemeClr val="dk1"/>
              </a:buClr>
              <a:buSzPts val="1600"/>
              <a:buChar char="–"/>
              <a:defRPr sz="1600" i="0" u="none" strike="noStrike" cap="none">
                <a:solidFill>
                  <a:schemeClr val="dk1"/>
                </a:solidFill>
              </a:defRPr>
            </a:lvl4pPr>
            <a:lvl5pPr marL="2286000" marR="0" lvl="4" indent="-317500" algn="l" rtl="0">
              <a:spcBef>
                <a:spcPts val="280"/>
              </a:spcBef>
              <a:spcAft>
                <a:spcPts val="0"/>
              </a:spcAft>
              <a:buClr>
                <a:schemeClr val="dk1"/>
              </a:buClr>
              <a:buSzPts val="1400"/>
              <a:buChar char="»"/>
              <a:defRPr sz="1400" i="0" u="none" strike="noStrike" cap="none">
                <a:solidFill>
                  <a:schemeClr val="dk1"/>
                </a:solidFill>
              </a:defRPr>
            </a:lvl5pPr>
            <a:lvl6pPr marL="2743200" marR="0" lvl="5" indent="-355600" algn="l" rtl="0">
              <a:spcBef>
                <a:spcPts val="400"/>
              </a:spcBef>
              <a:spcAft>
                <a:spcPts val="0"/>
              </a:spcAft>
              <a:buSzPts val="2000"/>
              <a:buChar char="•"/>
              <a:defRPr sz="2000" i="0" u="none" strike="noStrike" cap="none"/>
            </a:lvl6pPr>
            <a:lvl7pPr marL="3200400" marR="0" lvl="6" indent="-355600" algn="l" rtl="0">
              <a:spcBef>
                <a:spcPts val="400"/>
              </a:spcBef>
              <a:spcAft>
                <a:spcPts val="0"/>
              </a:spcAft>
              <a:buSzPts val="2000"/>
              <a:buChar char="•"/>
              <a:defRPr sz="2000" i="0" u="none" strike="noStrike" cap="none"/>
            </a:lvl7pPr>
            <a:lvl8pPr marL="3657600" marR="0" lvl="7" indent="-355600" algn="l" rtl="0">
              <a:spcBef>
                <a:spcPts val="400"/>
              </a:spcBef>
              <a:spcAft>
                <a:spcPts val="0"/>
              </a:spcAft>
              <a:buSzPts val="2000"/>
              <a:buChar char="•"/>
              <a:defRPr sz="2000" i="0" u="none" strike="noStrike" cap="none"/>
            </a:lvl8pPr>
            <a:lvl9pPr marL="4114800" marR="0" lvl="8" indent="-355600" algn="l" rtl="0">
              <a:spcBef>
                <a:spcPts val="400"/>
              </a:spcBef>
              <a:spcAft>
                <a:spcPts val="0"/>
              </a:spcAft>
              <a:buSzPts val="2000"/>
              <a:buChar char="•"/>
              <a:defRPr sz="2000" i="0" u="none" strike="noStrike" cap="none"/>
            </a:lvl9pPr>
          </a:lstStyle>
          <a:p>
            <a:endParaRPr/>
          </a:p>
        </p:txBody>
      </p:sp>
      <p:sp>
        <p:nvSpPr>
          <p:cNvPr id="217" name="Google Shape;217;p36"/>
          <p:cNvSpPr txBox="1">
            <a:spLocks noGrp="1"/>
          </p:cNvSpPr>
          <p:nvPr>
            <p:ph type="title"/>
          </p:nvPr>
        </p:nvSpPr>
        <p:spPr>
          <a:xfrm>
            <a:off x="152400" y="177875"/>
            <a:ext cx="8839200" cy="670800"/>
          </a:xfrm>
          <a:prstGeom prst="rect">
            <a:avLst/>
          </a:prstGeom>
          <a:solidFill>
            <a:schemeClr val="accent6"/>
          </a:solid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18"/>
        <p:cNvGrpSpPr/>
        <p:nvPr/>
      </p:nvGrpSpPr>
      <p:grpSpPr>
        <a:xfrm>
          <a:off x="0" y="0"/>
          <a:ext cx="0" cy="0"/>
          <a:chOff x="0" y="0"/>
          <a:chExt cx="0" cy="0"/>
        </a:xfrm>
      </p:grpSpPr>
      <p:sp>
        <p:nvSpPr>
          <p:cNvPr id="219" name="Google Shape;219;p37"/>
          <p:cNvSpPr txBox="1">
            <a:spLocks noGrp="1"/>
          </p:cNvSpPr>
          <p:nvPr>
            <p:ph type="sldNum" idx="12"/>
          </p:nvPr>
        </p:nvSpPr>
        <p:spPr>
          <a:xfrm>
            <a:off x="6858000" y="4929947"/>
            <a:ext cx="2133600" cy="139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37"/>
          <p:cNvSpPr txBox="1">
            <a:spLocks noGrp="1"/>
          </p:cNvSpPr>
          <p:nvPr>
            <p:ph type="body" idx="1"/>
          </p:nvPr>
        </p:nvSpPr>
        <p:spPr>
          <a:xfrm>
            <a:off x="686104" y="1209781"/>
            <a:ext cx="3809700" cy="3456600"/>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21" name="Google Shape;221;p37"/>
          <p:cNvSpPr txBox="1">
            <a:spLocks noGrp="1"/>
          </p:cNvSpPr>
          <p:nvPr>
            <p:ph type="body" idx="2"/>
          </p:nvPr>
        </p:nvSpPr>
        <p:spPr>
          <a:xfrm>
            <a:off x="4648200" y="1209781"/>
            <a:ext cx="3810300" cy="3456600"/>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22" name="Google Shape;222;p37"/>
          <p:cNvSpPr txBox="1">
            <a:spLocks noGrp="1"/>
          </p:cNvSpPr>
          <p:nvPr>
            <p:ph type="title"/>
          </p:nvPr>
        </p:nvSpPr>
        <p:spPr>
          <a:xfrm>
            <a:off x="152400" y="177875"/>
            <a:ext cx="8839200" cy="670800"/>
          </a:xfrm>
          <a:prstGeom prst="rect">
            <a:avLst/>
          </a:prstGeom>
          <a:solidFill>
            <a:schemeClr val="accent6"/>
          </a:solid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23"/>
        <p:cNvGrpSpPr/>
        <p:nvPr/>
      </p:nvGrpSpPr>
      <p:grpSpPr>
        <a:xfrm>
          <a:off x="0" y="0"/>
          <a:ext cx="0" cy="0"/>
          <a:chOff x="0" y="0"/>
          <a:chExt cx="0" cy="0"/>
        </a:xfrm>
      </p:grpSpPr>
      <p:sp>
        <p:nvSpPr>
          <p:cNvPr id="224" name="Google Shape;224;p38"/>
          <p:cNvSpPr txBox="1">
            <a:spLocks noGrp="1"/>
          </p:cNvSpPr>
          <p:nvPr>
            <p:ph type="sldNum" idx="12"/>
          </p:nvPr>
        </p:nvSpPr>
        <p:spPr>
          <a:xfrm>
            <a:off x="6858000" y="4929947"/>
            <a:ext cx="2133600" cy="139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25" name="Google Shape;225;p38"/>
          <p:cNvSpPr txBox="1">
            <a:spLocks noGrp="1"/>
          </p:cNvSpPr>
          <p:nvPr>
            <p:ph type="body" idx="1"/>
          </p:nvPr>
        </p:nvSpPr>
        <p:spPr>
          <a:xfrm>
            <a:off x="686104" y="1209781"/>
            <a:ext cx="2514300" cy="3456600"/>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28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2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360"/>
              </a:spcBef>
              <a:spcAft>
                <a:spcPts val="0"/>
              </a:spcAft>
              <a:buSzPts val="1800"/>
              <a:buChar char="•"/>
              <a:defRPr sz="1800" i="0" u="none" strike="noStrike" cap="none"/>
            </a:lvl6pPr>
            <a:lvl7pPr marL="3200400" marR="0" lvl="6" indent="-342900" algn="l" rtl="0">
              <a:spcBef>
                <a:spcPts val="360"/>
              </a:spcBef>
              <a:spcAft>
                <a:spcPts val="0"/>
              </a:spcAft>
              <a:buSzPts val="1800"/>
              <a:buChar char="•"/>
              <a:defRPr sz="1800" i="0" u="none" strike="noStrike" cap="none"/>
            </a:lvl7pPr>
            <a:lvl8pPr marL="3657600" marR="0" lvl="7" indent="-342900" algn="l" rtl="0">
              <a:spcBef>
                <a:spcPts val="360"/>
              </a:spcBef>
              <a:spcAft>
                <a:spcPts val="0"/>
              </a:spcAft>
              <a:buSzPts val="1800"/>
              <a:buChar char="•"/>
              <a:defRPr sz="1800" i="0" u="none" strike="noStrike" cap="none"/>
            </a:lvl8pPr>
            <a:lvl9pPr marL="4114800" marR="0" lvl="8" indent="-342900" algn="l" rtl="0">
              <a:spcBef>
                <a:spcPts val="360"/>
              </a:spcBef>
              <a:spcAft>
                <a:spcPts val="0"/>
              </a:spcAft>
              <a:buSzPts val="1800"/>
              <a:buChar char="•"/>
              <a:defRPr sz="1800" i="0" u="none" strike="noStrike" cap="none"/>
            </a:lvl9pPr>
          </a:lstStyle>
          <a:p>
            <a:endParaRPr/>
          </a:p>
        </p:txBody>
      </p:sp>
      <p:sp>
        <p:nvSpPr>
          <p:cNvPr id="226" name="Google Shape;226;p38"/>
          <p:cNvSpPr txBox="1">
            <a:spLocks noGrp="1"/>
          </p:cNvSpPr>
          <p:nvPr>
            <p:ph type="body" idx="2"/>
          </p:nvPr>
        </p:nvSpPr>
        <p:spPr>
          <a:xfrm>
            <a:off x="5943600" y="1209781"/>
            <a:ext cx="2514900" cy="3456600"/>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28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2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360"/>
              </a:spcBef>
              <a:spcAft>
                <a:spcPts val="0"/>
              </a:spcAft>
              <a:buSzPts val="1800"/>
              <a:buChar char="•"/>
              <a:defRPr sz="1800" i="0" u="none" strike="noStrike" cap="none"/>
            </a:lvl6pPr>
            <a:lvl7pPr marL="3200400" marR="0" lvl="6" indent="-342900" algn="l" rtl="0">
              <a:spcBef>
                <a:spcPts val="360"/>
              </a:spcBef>
              <a:spcAft>
                <a:spcPts val="0"/>
              </a:spcAft>
              <a:buSzPts val="1800"/>
              <a:buChar char="•"/>
              <a:defRPr sz="1800" i="0" u="none" strike="noStrike" cap="none"/>
            </a:lvl7pPr>
            <a:lvl8pPr marL="3657600" marR="0" lvl="7" indent="-342900" algn="l" rtl="0">
              <a:spcBef>
                <a:spcPts val="360"/>
              </a:spcBef>
              <a:spcAft>
                <a:spcPts val="0"/>
              </a:spcAft>
              <a:buSzPts val="1800"/>
              <a:buChar char="•"/>
              <a:defRPr sz="1800" i="0" u="none" strike="noStrike" cap="none"/>
            </a:lvl8pPr>
            <a:lvl9pPr marL="4114800" marR="0" lvl="8" indent="-342900" algn="l" rtl="0">
              <a:spcBef>
                <a:spcPts val="360"/>
              </a:spcBef>
              <a:spcAft>
                <a:spcPts val="0"/>
              </a:spcAft>
              <a:buSzPts val="1800"/>
              <a:buChar char="•"/>
              <a:defRPr sz="1800" i="0" u="none" strike="noStrike" cap="none"/>
            </a:lvl9pPr>
          </a:lstStyle>
          <a:p>
            <a:endParaRPr/>
          </a:p>
        </p:txBody>
      </p:sp>
      <p:sp>
        <p:nvSpPr>
          <p:cNvPr id="227" name="Google Shape;227;p38"/>
          <p:cNvSpPr txBox="1">
            <a:spLocks noGrp="1"/>
          </p:cNvSpPr>
          <p:nvPr>
            <p:ph type="body" idx="3"/>
          </p:nvPr>
        </p:nvSpPr>
        <p:spPr>
          <a:xfrm>
            <a:off x="3314548" y="1209781"/>
            <a:ext cx="2514900" cy="3456600"/>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28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2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360"/>
              </a:spcBef>
              <a:spcAft>
                <a:spcPts val="0"/>
              </a:spcAft>
              <a:buSzPts val="1800"/>
              <a:buChar char="•"/>
              <a:defRPr sz="1800" i="0" u="none" strike="noStrike" cap="none"/>
            </a:lvl6pPr>
            <a:lvl7pPr marL="3200400" marR="0" lvl="6" indent="-342900" algn="l" rtl="0">
              <a:spcBef>
                <a:spcPts val="360"/>
              </a:spcBef>
              <a:spcAft>
                <a:spcPts val="0"/>
              </a:spcAft>
              <a:buSzPts val="1800"/>
              <a:buChar char="•"/>
              <a:defRPr sz="1800" i="0" u="none" strike="noStrike" cap="none"/>
            </a:lvl7pPr>
            <a:lvl8pPr marL="3657600" marR="0" lvl="7" indent="-342900" algn="l" rtl="0">
              <a:spcBef>
                <a:spcPts val="360"/>
              </a:spcBef>
              <a:spcAft>
                <a:spcPts val="0"/>
              </a:spcAft>
              <a:buSzPts val="1800"/>
              <a:buChar char="•"/>
              <a:defRPr sz="1800" i="0" u="none" strike="noStrike" cap="none"/>
            </a:lvl8pPr>
            <a:lvl9pPr marL="4114800" marR="0" lvl="8" indent="-342900" algn="l" rtl="0">
              <a:spcBef>
                <a:spcPts val="360"/>
              </a:spcBef>
              <a:spcAft>
                <a:spcPts val="0"/>
              </a:spcAft>
              <a:buSzPts val="1800"/>
              <a:buChar char="•"/>
              <a:defRPr sz="1800" i="0" u="none" strike="noStrike" cap="none"/>
            </a:lvl9pPr>
          </a:lstStyle>
          <a:p>
            <a:endParaRPr/>
          </a:p>
        </p:txBody>
      </p:sp>
      <p:sp>
        <p:nvSpPr>
          <p:cNvPr id="228" name="Google Shape;228;p38"/>
          <p:cNvSpPr txBox="1">
            <a:spLocks noGrp="1"/>
          </p:cNvSpPr>
          <p:nvPr>
            <p:ph type="title"/>
          </p:nvPr>
        </p:nvSpPr>
        <p:spPr>
          <a:xfrm>
            <a:off x="152400" y="177875"/>
            <a:ext cx="8839200" cy="670800"/>
          </a:xfrm>
          <a:prstGeom prst="rect">
            <a:avLst/>
          </a:prstGeom>
          <a:solidFill>
            <a:schemeClr val="accent6"/>
          </a:solid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29"/>
        <p:cNvGrpSpPr/>
        <p:nvPr/>
      </p:nvGrpSpPr>
      <p:grpSpPr>
        <a:xfrm>
          <a:off x="0" y="0"/>
          <a:ext cx="0" cy="0"/>
          <a:chOff x="0" y="0"/>
          <a:chExt cx="0" cy="0"/>
        </a:xfrm>
      </p:grpSpPr>
      <p:sp>
        <p:nvSpPr>
          <p:cNvPr id="230" name="Google Shape;230;p39"/>
          <p:cNvSpPr>
            <a:spLocks noGrp="1"/>
          </p:cNvSpPr>
          <p:nvPr>
            <p:ph type="pic" idx="2"/>
          </p:nvPr>
        </p:nvSpPr>
        <p:spPr>
          <a:xfrm>
            <a:off x="152400" y="2592387"/>
            <a:ext cx="8839200" cy="24405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2"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2"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1" name="Google Shape;231;p39"/>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2" name="Google Shape;232;p39"/>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33" name="Google Shape;233;p39"/>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4" name="Google Shape;234;p39"/>
          <p:cNvSpPr txBox="1">
            <a:spLocks noGrp="1"/>
          </p:cNvSpPr>
          <p:nvPr>
            <p:ph type="title"/>
          </p:nvPr>
        </p:nvSpPr>
        <p:spPr>
          <a:xfrm>
            <a:off x="152400" y="177875"/>
            <a:ext cx="8839200" cy="670800"/>
          </a:xfrm>
          <a:prstGeom prst="rect">
            <a:avLst/>
          </a:prstGeom>
          <a:solidFill>
            <a:schemeClr val="accent6"/>
          </a:solid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35"/>
        <p:cNvGrpSpPr/>
        <p:nvPr/>
      </p:nvGrpSpPr>
      <p:grpSpPr>
        <a:xfrm>
          <a:off x="0" y="0"/>
          <a:ext cx="0" cy="0"/>
          <a:chOff x="0" y="0"/>
          <a:chExt cx="0" cy="0"/>
        </a:xfrm>
      </p:grpSpPr>
      <p:sp>
        <p:nvSpPr>
          <p:cNvPr id="236" name="Google Shape;236;p40"/>
          <p:cNvSpPr>
            <a:spLocks noGrp="1"/>
          </p:cNvSpPr>
          <p:nvPr>
            <p:ph type="pic" idx="2"/>
          </p:nvPr>
        </p:nvSpPr>
        <p:spPr>
          <a:xfrm>
            <a:off x="4572000" y="946198"/>
            <a:ext cx="4419600" cy="40845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2"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2"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37" name="Google Shape;237;p40"/>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38" name="Google Shape;238;p40"/>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9" name="Google Shape;239;p40"/>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40" name="Google Shape;240;p40"/>
          <p:cNvSpPr txBox="1">
            <a:spLocks noGrp="1"/>
          </p:cNvSpPr>
          <p:nvPr>
            <p:ph type="title"/>
          </p:nvPr>
        </p:nvSpPr>
        <p:spPr>
          <a:xfrm>
            <a:off x="152400" y="177875"/>
            <a:ext cx="8839200" cy="670800"/>
          </a:xfrm>
          <a:prstGeom prst="rect">
            <a:avLst/>
          </a:prstGeom>
          <a:solidFill>
            <a:schemeClr val="accent6"/>
          </a:solid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36"/>
        <p:cNvGrpSpPr/>
        <p:nvPr/>
      </p:nvGrpSpPr>
      <p:grpSpPr>
        <a:xfrm>
          <a:off x="0" y="0"/>
          <a:ext cx="0" cy="0"/>
          <a:chOff x="0" y="0"/>
          <a:chExt cx="0" cy="0"/>
        </a:xfrm>
      </p:grpSpPr>
      <p:sp>
        <p:nvSpPr>
          <p:cNvPr id="37" name="Google Shape;37;p5"/>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8" name="Google Shape;38;p5"/>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39" name="Google Shape;39;p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5"/>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1" name="Google Shape;41;p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152400" y="177875"/>
            <a:ext cx="8839200" cy="670800"/>
          </a:xfrm>
          <a:prstGeom prst="rect">
            <a:avLst/>
          </a:prstGeom>
          <a:solidFill>
            <a:schemeClr val="accent6"/>
          </a:solid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243" name="Google Shape;243;p41"/>
          <p:cNvSpPr>
            <a:spLocks noGrp="1"/>
          </p:cNvSpPr>
          <p:nvPr>
            <p:ph type="pic" idx="2"/>
          </p:nvPr>
        </p:nvSpPr>
        <p:spPr>
          <a:xfrm>
            <a:off x="152400" y="848677"/>
            <a:ext cx="4419600" cy="41820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2"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2"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44" name="Google Shape;244;p41"/>
          <p:cNvSpPr txBox="1">
            <a:spLocks noGrp="1"/>
          </p:cNvSpPr>
          <p:nvPr>
            <p:ph type="sldNum" idx="12"/>
          </p:nvPr>
        </p:nvSpPr>
        <p:spPr>
          <a:xfrm>
            <a:off x="6858000" y="4844639"/>
            <a:ext cx="2133600" cy="186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45" name="Google Shape;245;p41"/>
          <p:cNvSpPr txBox="1">
            <a:spLocks noGrp="1"/>
          </p:cNvSpPr>
          <p:nvPr>
            <p:ph type="body" idx="1"/>
          </p:nvPr>
        </p:nvSpPr>
        <p:spPr>
          <a:xfrm rot="-5400000">
            <a:off x="3442660" y="1906672"/>
            <a:ext cx="2073900" cy="184800"/>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280"/>
              </a:spcBef>
              <a:spcAft>
                <a:spcPts val="0"/>
              </a:spcAft>
              <a:buClr>
                <a:schemeClr val="lt1"/>
              </a:buClr>
              <a:buSzPts val="1600"/>
              <a:buNone/>
              <a:defRPr sz="1400" i="0" u="none" strike="noStrike" cap="none">
                <a:solidFill>
                  <a:schemeClr val="lt1"/>
                </a:solidFill>
              </a:defRPr>
            </a:lvl4pPr>
            <a:lvl5pPr marL="2286000" marR="0" lvl="4" indent="-228600" algn="l" rtl="0">
              <a:spcBef>
                <a:spcPts val="24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253"/>
        <p:cNvGrpSpPr/>
        <p:nvPr/>
      </p:nvGrpSpPr>
      <p:grpSpPr>
        <a:xfrm>
          <a:off x="0" y="0"/>
          <a:ext cx="0" cy="0"/>
          <a:chOff x="0" y="0"/>
          <a:chExt cx="0" cy="0"/>
        </a:xfrm>
      </p:grpSpPr>
      <p:pic>
        <p:nvPicPr>
          <p:cNvPr id="254" name="Google Shape;254;p43"/>
          <p:cNvPicPr preferRelativeResize="0"/>
          <p:nvPr/>
        </p:nvPicPr>
        <p:blipFill rotWithShape="1">
          <a:blip r:embed="rId2">
            <a:alphaModFix/>
          </a:blip>
          <a:srcRect/>
          <a:stretch/>
        </p:blipFill>
        <p:spPr>
          <a:xfrm>
            <a:off x="152400" y="153988"/>
            <a:ext cx="8839199" cy="4876800"/>
          </a:xfrm>
          <a:prstGeom prst="rect">
            <a:avLst/>
          </a:prstGeom>
          <a:noFill/>
          <a:ln>
            <a:noFill/>
          </a:ln>
        </p:spPr>
      </p:pic>
      <p:sp>
        <p:nvSpPr>
          <p:cNvPr id="255" name="Google Shape;255;p43"/>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56" name="Google Shape;256;p43"/>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57" name="Google Shape;257;p4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58" name="Google Shape;258;p43"/>
          <p:cNvSpPr txBox="1">
            <a:spLocks noGrp="1"/>
          </p:cNvSpPr>
          <p:nvPr>
            <p:ph type="ctrTitle"/>
          </p:nvPr>
        </p:nvSpPr>
        <p:spPr>
          <a:xfrm>
            <a:off x="685800" y="1601787"/>
            <a:ext cx="3886200" cy="1209781"/>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bin"/>
              <a:buNone/>
              <a:defRPr sz="2400" b="0" i="0" u="none" strike="noStrike" cap="none">
                <a:solidFill>
                  <a:schemeClr val="lt1"/>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59" name="Google Shape;259;p43"/>
          <p:cNvSpPr txBox="1">
            <a:spLocks noGrp="1"/>
          </p:cNvSpPr>
          <p:nvPr>
            <p:ph type="subTitle" idx="1"/>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260" name="Google Shape;260;p43"/>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261" name="Google Shape;261;p43"/>
          <p:cNvSpPr txBox="1">
            <a:spLocks noGrp="1"/>
          </p:cNvSpPr>
          <p:nvPr>
            <p:ph type="body" idx="2"/>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262" name="Google Shape;262;p43" descr="USAID_Logo_White_v02.png"/>
          <p:cNvPicPr preferRelativeResize="0"/>
          <p:nvPr/>
        </p:nvPicPr>
        <p:blipFill rotWithShape="1">
          <a:blip r:embed="rId3">
            <a:alphaModFix/>
          </a:blip>
          <a:srcRect/>
          <a:stretch/>
        </p:blipFill>
        <p:spPr>
          <a:xfrm>
            <a:off x="683805" y="569937"/>
            <a:ext cx="1371600" cy="410902"/>
          </a:xfrm>
          <a:prstGeom prst="rect">
            <a:avLst/>
          </a:prstGeom>
          <a:noFill/>
          <a:ln>
            <a:noFill/>
          </a:ln>
          <a:effectLst>
            <a:outerShdw blurRad="254000" algn="tl" rotWithShape="0">
              <a:srgbClr val="000000">
                <a:alpha val="20000"/>
              </a:srgbClr>
            </a:outerShdw>
          </a:effectLst>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263"/>
        <p:cNvGrpSpPr/>
        <p:nvPr/>
      </p:nvGrpSpPr>
      <p:grpSpPr>
        <a:xfrm>
          <a:off x="0" y="0"/>
          <a:ext cx="0" cy="0"/>
          <a:chOff x="0" y="0"/>
          <a:chExt cx="0" cy="0"/>
        </a:xfrm>
      </p:grpSpPr>
      <p:sp>
        <p:nvSpPr>
          <p:cNvPr id="264" name="Google Shape;264;p44"/>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65" name="Google Shape;265;p44"/>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66" name="Google Shape;266;p4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267" name="Google Shape;267;p44" descr="USAID_Logo_White_v02.png"/>
          <p:cNvPicPr preferRelativeResize="0"/>
          <p:nvPr/>
        </p:nvPicPr>
        <p:blipFill rotWithShape="1">
          <a:blip r:embed="rId2">
            <a:alphaModFix/>
          </a:blip>
          <a:srcRect/>
          <a:stretch/>
        </p:blipFill>
        <p:spPr>
          <a:xfrm>
            <a:off x="683805" y="569937"/>
            <a:ext cx="1371600" cy="410902"/>
          </a:xfrm>
          <a:prstGeom prst="rect">
            <a:avLst/>
          </a:prstGeom>
          <a:noFill/>
          <a:ln>
            <a:noFill/>
          </a:ln>
        </p:spPr>
      </p:pic>
      <p:sp>
        <p:nvSpPr>
          <p:cNvPr id="268" name="Google Shape;268;p44"/>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bin"/>
              <a:buNone/>
              <a:defRPr sz="2400" b="0" i="0" u="none" strike="noStrike" cap="none">
                <a:solidFill>
                  <a:schemeClr val="lt1"/>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9" name="Google Shape;269;p44"/>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270" name="Google Shape;270;p44"/>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71"/>
        <p:cNvGrpSpPr/>
        <p:nvPr/>
      </p:nvGrpSpPr>
      <p:grpSpPr>
        <a:xfrm>
          <a:off x="0" y="0"/>
          <a:ext cx="0" cy="0"/>
          <a:chOff x="0" y="0"/>
          <a:chExt cx="0" cy="0"/>
        </a:xfrm>
      </p:grpSpPr>
      <p:sp>
        <p:nvSpPr>
          <p:cNvPr id="272" name="Google Shape;272;p45"/>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3" name="Google Shape;273;p45"/>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74" name="Google Shape;274;p45"/>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75" name="Google Shape;275;p4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276" name="Google Shape;276;p45" descr="USAID_Logo_White_v02.png"/>
          <p:cNvPicPr preferRelativeResize="0"/>
          <p:nvPr/>
        </p:nvPicPr>
        <p:blipFill rotWithShape="1">
          <a:blip r:embed="rId2">
            <a:alphaModFix/>
          </a:blip>
          <a:srcRect/>
          <a:stretch/>
        </p:blipFill>
        <p:spPr>
          <a:xfrm>
            <a:off x="683805" y="4344987"/>
            <a:ext cx="1371600" cy="410902"/>
          </a:xfrm>
          <a:prstGeom prst="rect">
            <a:avLst/>
          </a:prstGeom>
          <a:noFill/>
          <a:ln>
            <a:noFill/>
          </a:ln>
        </p:spPr>
      </p:pic>
      <p:cxnSp>
        <p:nvCxnSpPr>
          <p:cNvPr id="277" name="Google Shape;277;p45"/>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278"/>
        <p:cNvGrpSpPr/>
        <p:nvPr/>
      </p:nvGrpSpPr>
      <p:grpSpPr>
        <a:xfrm>
          <a:off x="0" y="0"/>
          <a:ext cx="0" cy="0"/>
          <a:chOff x="0" y="0"/>
          <a:chExt cx="0" cy="0"/>
        </a:xfrm>
      </p:grpSpPr>
      <p:sp>
        <p:nvSpPr>
          <p:cNvPr id="279" name="Google Shape;279;p46"/>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80" name="Google Shape;280;p46"/>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81" name="Google Shape;281;p46"/>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2" name="Google Shape;282;p46"/>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3" name="Google Shape;283;p4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46"/>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85" name="Google Shape;285;p46"/>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286"/>
        <p:cNvGrpSpPr/>
        <p:nvPr/>
      </p:nvGrpSpPr>
      <p:grpSpPr>
        <a:xfrm>
          <a:off x="0" y="0"/>
          <a:ext cx="0" cy="0"/>
          <a:chOff x="0" y="0"/>
          <a:chExt cx="0" cy="0"/>
        </a:xfrm>
      </p:grpSpPr>
      <p:sp>
        <p:nvSpPr>
          <p:cNvPr id="287" name="Google Shape;287;p47"/>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88" name="Google Shape;288;p4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9" name="Google Shape;289;p4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90" name="Google Shape;290;p47"/>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91" name="Google Shape;291;p47"/>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92" name="Google Shape;292;p47"/>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293"/>
        <p:cNvGrpSpPr/>
        <p:nvPr/>
      </p:nvGrpSpPr>
      <p:grpSpPr>
        <a:xfrm>
          <a:off x="0" y="0"/>
          <a:ext cx="0" cy="0"/>
          <a:chOff x="0" y="0"/>
          <a:chExt cx="0" cy="0"/>
        </a:xfrm>
      </p:grpSpPr>
      <p:sp>
        <p:nvSpPr>
          <p:cNvPr id="294" name="Google Shape;294;p48"/>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5" name="Google Shape;295;p48"/>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6" name="Google Shape;296;p4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97" name="Google Shape;297;p48"/>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8" name="Google Shape;298;p48"/>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299"/>
        <p:cNvGrpSpPr/>
        <p:nvPr/>
      </p:nvGrpSpPr>
      <p:grpSpPr>
        <a:xfrm>
          <a:off x="0" y="0"/>
          <a:ext cx="0" cy="0"/>
          <a:chOff x="0" y="0"/>
          <a:chExt cx="0" cy="0"/>
        </a:xfrm>
      </p:grpSpPr>
      <p:sp>
        <p:nvSpPr>
          <p:cNvPr id="300" name="Google Shape;300;p49"/>
          <p:cNvSpPr txBox="1">
            <a:spLocks noGrp="1"/>
          </p:cNvSpPr>
          <p:nvPr>
            <p:ph type="body" idx="1"/>
          </p:nvPr>
        </p:nvSpPr>
        <p:spPr>
          <a:xfrm>
            <a:off x="686104"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01" name="Google Shape;301;p49"/>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2" name="Google Shape;302;p49"/>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3" name="Google Shape;303;p4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04" name="Google Shape;304;p4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305"/>
        <p:cNvGrpSpPr/>
        <p:nvPr/>
      </p:nvGrpSpPr>
      <p:grpSpPr>
        <a:xfrm>
          <a:off x="0" y="0"/>
          <a:ext cx="0" cy="0"/>
          <a:chOff x="0" y="0"/>
          <a:chExt cx="0" cy="0"/>
        </a:xfrm>
      </p:grpSpPr>
      <p:sp>
        <p:nvSpPr>
          <p:cNvPr id="306" name="Google Shape;306;p50"/>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07" name="Google Shape;307;p50"/>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08" name="Google Shape;308;p50"/>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9" name="Google Shape;309;p50"/>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10" name="Google Shape;310;p5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50"/>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12" name="Google Shape;312;p50"/>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313"/>
        <p:cNvGrpSpPr/>
        <p:nvPr/>
      </p:nvGrpSpPr>
      <p:grpSpPr>
        <a:xfrm>
          <a:off x="0" y="0"/>
          <a:ext cx="0" cy="0"/>
          <a:chOff x="0" y="0"/>
          <a:chExt cx="0" cy="0"/>
        </a:xfrm>
      </p:grpSpPr>
      <p:pic>
        <p:nvPicPr>
          <p:cNvPr id="314" name="Google Shape;314;p51"/>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315" name="Google Shape;315;p51"/>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16" name="Google Shape;316;p51"/>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17" name="Google Shape;317;p5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51" descr="USAID_Logo_White_v02.png"/>
          <p:cNvPicPr preferRelativeResize="0"/>
          <p:nvPr/>
        </p:nvPicPr>
        <p:blipFill rotWithShape="1">
          <a:blip r:embed="rId3">
            <a:alphaModFix/>
          </a:blip>
          <a:srcRect/>
          <a:stretch/>
        </p:blipFill>
        <p:spPr>
          <a:xfrm>
            <a:off x="683805" y="4344987"/>
            <a:ext cx="1371600" cy="410902"/>
          </a:xfrm>
          <a:prstGeom prst="rect">
            <a:avLst/>
          </a:prstGeom>
          <a:noFill/>
          <a:ln>
            <a:noFill/>
          </a:ln>
        </p:spPr>
      </p:pic>
      <p:sp>
        <p:nvSpPr>
          <p:cNvPr id="319" name="Google Shape;319;p51"/>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320" name="Google Shape;320;p51"/>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42"/>
        <p:cNvGrpSpPr/>
        <p:nvPr/>
      </p:nvGrpSpPr>
      <p:grpSpPr>
        <a:xfrm>
          <a:off x="0" y="0"/>
          <a:ext cx="0" cy="0"/>
          <a:chOff x="0" y="0"/>
          <a:chExt cx="0" cy="0"/>
        </a:xfrm>
      </p:grpSpPr>
      <p:sp>
        <p:nvSpPr>
          <p:cNvPr id="43" name="Google Shape;43;p6"/>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4213" marR="0" lvl="1" indent="-239712"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6175" marR="0" lvl="3" indent="-231775" algn="l" rtl="0">
              <a:spcBef>
                <a:spcPts val="32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55713" marR="0" lvl="4" indent="-239712" algn="l" rtl="0">
              <a:spcBef>
                <a:spcPts val="28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14600" marR="0" lvl="5"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71800" marR="0" lvl="6"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290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862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44" name="Google Shape;44;p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6"/>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46" name="Google Shape;46;p6"/>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 name="Google Shape;47;p6"/>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321"/>
        <p:cNvGrpSpPr/>
        <p:nvPr/>
      </p:nvGrpSpPr>
      <p:grpSpPr>
        <a:xfrm>
          <a:off x="0" y="0"/>
          <a:ext cx="0" cy="0"/>
          <a:chOff x="0" y="0"/>
          <a:chExt cx="0" cy="0"/>
        </a:xfrm>
      </p:grpSpPr>
      <p:sp>
        <p:nvSpPr>
          <p:cNvPr id="322" name="Google Shape;322;p52"/>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23" name="Google Shape;323;p52"/>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24" name="Google Shape;324;p5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25" name="Google Shape;325;p52"/>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26" name="Google Shape;326;p5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27" name="Google Shape;327;p52"/>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328"/>
        <p:cNvGrpSpPr/>
        <p:nvPr/>
      </p:nvGrpSpPr>
      <p:grpSpPr>
        <a:xfrm>
          <a:off x="0" y="0"/>
          <a:ext cx="0" cy="0"/>
          <a:chOff x="0" y="0"/>
          <a:chExt cx="0" cy="0"/>
        </a:xfrm>
      </p:grpSpPr>
      <p:sp>
        <p:nvSpPr>
          <p:cNvPr id="329" name="Google Shape;329;p53"/>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30" name="Google Shape;330;p53"/>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31" name="Google Shape;331;p5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p53"/>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33" name="Google Shape;333;p53"/>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340"/>
        <p:cNvGrpSpPr/>
        <p:nvPr/>
      </p:nvGrpSpPr>
      <p:grpSpPr>
        <a:xfrm>
          <a:off x="0" y="0"/>
          <a:ext cx="0" cy="0"/>
          <a:chOff x="0" y="0"/>
          <a:chExt cx="0" cy="0"/>
        </a:xfrm>
      </p:grpSpPr>
      <p:sp>
        <p:nvSpPr>
          <p:cNvPr id="341" name="Google Shape;341;p55"/>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42" name="Google Shape;342;p55"/>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43" name="Google Shape;343;p55"/>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4" name="Google Shape;344;p55"/>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5" name="Google Shape;345;p5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46" name="Google Shape;346;p5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347"/>
        <p:cNvGrpSpPr/>
        <p:nvPr/>
      </p:nvGrpSpPr>
      <p:grpSpPr>
        <a:xfrm>
          <a:off x="0" y="0"/>
          <a:ext cx="0" cy="0"/>
          <a:chOff x="0" y="0"/>
          <a:chExt cx="0" cy="0"/>
        </a:xfrm>
      </p:grpSpPr>
      <p:sp>
        <p:nvSpPr>
          <p:cNvPr id="348" name="Google Shape;348;p56"/>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49" name="Google Shape;349;p56"/>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50" name="Google Shape;350;p56"/>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1" name="Google Shape;351;p56"/>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2" name="Google Shape;352;p5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53" name="Google Shape;353;p56"/>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54" name="Google Shape;354;p56"/>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355"/>
        <p:cNvGrpSpPr/>
        <p:nvPr/>
      </p:nvGrpSpPr>
      <p:grpSpPr>
        <a:xfrm>
          <a:off x="0" y="0"/>
          <a:ext cx="0" cy="0"/>
          <a:chOff x="0" y="0"/>
          <a:chExt cx="0" cy="0"/>
        </a:xfrm>
      </p:grpSpPr>
      <p:sp>
        <p:nvSpPr>
          <p:cNvPr id="356" name="Google Shape;356;p57"/>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57" name="Google Shape;357;p57"/>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58" name="Google Shape;358;p5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9" name="Google Shape;359;p57"/>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60" name="Google Shape;360;p5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61" name="Google Shape;361;p57"/>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62" name="Google Shape;362;p57"/>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363"/>
        <p:cNvGrpSpPr/>
        <p:nvPr/>
      </p:nvGrpSpPr>
      <p:grpSpPr>
        <a:xfrm>
          <a:off x="0" y="0"/>
          <a:ext cx="0" cy="0"/>
          <a:chOff x="0" y="0"/>
          <a:chExt cx="0" cy="0"/>
        </a:xfrm>
      </p:grpSpPr>
      <p:sp>
        <p:nvSpPr>
          <p:cNvPr id="364" name="Google Shape;364;p58"/>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65" name="Google Shape;365;p58"/>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66" name="Google Shape;366;p5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67" name="Google Shape;367;p58"/>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68" name="Google Shape;368;p58"/>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69" name="Google Shape;369;p58"/>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370"/>
        <p:cNvGrpSpPr/>
        <p:nvPr/>
      </p:nvGrpSpPr>
      <p:grpSpPr>
        <a:xfrm>
          <a:off x="0" y="0"/>
          <a:ext cx="0" cy="0"/>
          <a:chOff x="0" y="0"/>
          <a:chExt cx="0" cy="0"/>
        </a:xfrm>
      </p:grpSpPr>
      <p:sp>
        <p:nvSpPr>
          <p:cNvPr id="371" name="Google Shape;371;p59"/>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72" name="Google Shape;372;p59"/>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73" name="Google Shape;373;p5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74" name="Google Shape;374;p59"/>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75" name="Google Shape;375;p59"/>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376"/>
        <p:cNvGrpSpPr/>
        <p:nvPr/>
      </p:nvGrpSpPr>
      <p:grpSpPr>
        <a:xfrm>
          <a:off x="0" y="0"/>
          <a:ext cx="0" cy="0"/>
          <a:chOff x="0" y="0"/>
          <a:chExt cx="0" cy="0"/>
        </a:xfrm>
      </p:grpSpPr>
      <p:sp>
        <p:nvSpPr>
          <p:cNvPr id="377" name="Google Shape;377;p60"/>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78" name="Google Shape;378;p60"/>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79" name="Google Shape;379;p6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380" name="Google Shape;380;p60" descr="USAID_Logo_White_v02.png"/>
          <p:cNvPicPr preferRelativeResize="0"/>
          <p:nvPr/>
        </p:nvPicPr>
        <p:blipFill rotWithShape="1">
          <a:blip r:embed="rId2">
            <a:alphaModFix/>
          </a:blip>
          <a:srcRect/>
          <a:stretch/>
        </p:blipFill>
        <p:spPr>
          <a:xfrm>
            <a:off x="683805" y="569937"/>
            <a:ext cx="1371600" cy="410902"/>
          </a:xfrm>
          <a:prstGeom prst="rect">
            <a:avLst/>
          </a:prstGeom>
          <a:noFill/>
          <a:ln>
            <a:noFill/>
          </a:ln>
        </p:spPr>
      </p:pic>
      <p:sp>
        <p:nvSpPr>
          <p:cNvPr id="381" name="Google Shape;381;p60"/>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bin"/>
              <a:buNone/>
              <a:defRPr sz="2400" b="0" i="0" u="none" strike="noStrike" cap="none">
                <a:solidFill>
                  <a:schemeClr val="lt1"/>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2" name="Google Shape;382;p60"/>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383" name="Google Shape;383;p6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384"/>
        <p:cNvGrpSpPr/>
        <p:nvPr/>
      </p:nvGrpSpPr>
      <p:grpSpPr>
        <a:xfrm>
          <a:off x="0" y="0"/>
          <a:ext cx="0" cy="0"/>
          <a:chOff x="0" y="0"/>
          <a:chExt cx="0" cy="0"/>
        </a:xfrm>
      </p:grpSpPr>
      <p:sp>
        <p:nvSpPr>
          <p:cNvPr id="385" name="Google Shape;385;p61"/>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6" name="Google Shape;386;p61"/>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87" name="Google Shape;387;p61"/>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88" name="Google Shape;388;p6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389" name="Google Shape;389;p61" descr="USAID_Logo_White_v02.png"/>
          <p:cNvPicPr preferRelativeResize="0"/>
          <p:nvPr/>
        </p:nvPicPr>
        <p:blipFill rotWithShape="1">
          <a:blip r:embed="rId2">
            <a:alphaModFix/>
          </a:blip>
          <a:srcRect/>
          <a:stretch/>
        </p:blipFill>
        <p:spPr>
          <a:xfrm>
            <a:off x="683805" y="4344987"/>
            <a:ext cx="1371600" cy="410902"/>
          </a:xfrm>
          <a:prstGeom prst="rect">
            <a:avLst/>
          </a:prstGeom>
          <a:noFill/>
          <a:ln>
            <a:noFill/>
          </a:ln>
        </p:spPr>
      </p:pic>
      <p:cxnSp>
        <p:nvCxnSpPr>
          <p:cNvPr id="390" name="Google Shape;390;p61"/>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391"/>
        <p:cNvGrpSpPr/>
        <p:nvPr/>
      </p:nvGrpSpPr>
      <p:grpSpPr>
        <a:xfrm>
          <a:off x="0" y="0"/>
          <a:ext cx="0" cy="0"/>
          <a:chOff x="0" y="0"/>
          <a:chExt cx="0" cy="0"/>
        </a:xfrm>
      </p:grpSpPr>
      <p:sp>
        <p:nvSpPr>
          <p:cNvPr id="392" name="Google Shape;392;p6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93" name="Google Shape;393;p62"/>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94" name="Google Shape;394;p6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395" name="Google Shape;395;p62"/>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6" name="Google Shape;396;p62"/>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8"/>
        <p:cNvGrpSpPr/>
        <p:nvPr/>
      </p:nvGrpSpPr>
      <p:grpSpPr>
        <a:xfrm>
          <a:off x="0" y="0"/>
          <a:ext cx="0" cy="0"/>
          <a:chOff x="0" y="0"/>
          <a:chExt cx="0" cy="0"/>
        </a:xfrm>
      </p:grpSpPr>
      <p:sp>
        <p:nvSpPr>
          <p:cNvPr id="49" name="Google Shape;49;p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7"/>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397"/>
        <p:cNvGrpSpPr/>
        <p:nvPr/>
      </p:nvGrpSpPr>
      <p:grpSpPr>
        <a:xfrm>
          <a:off x="0" y="0"/>
          <a:ext cx="0" cy="0"/>
          <a:chOff x="0" y="0"/>
          <a:chExt cx="0" cy="0"/>
        </a:xfrm>
      </p:grpSpPr>
      <p:sp>
        <p:nvSpPr>
          <p:cNvPr id="398" name="Google Shape;398;p63"/>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9" name="Google Shape;399;p63"/>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00" name="Google Shape;400;p63"/>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1" name="Google Shape;401;p63"/>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2" name="Google Shape;402;p6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03" name="Google Shape;403;p63"/>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06" name="Google Shape;406;p64"/>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07" name="Google Shape;407;p64"/>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8" name="Google Shape;408;p64"/>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9" name="Google Shape;409;p64"/>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10" name="Google Shape;410;p64"/>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11" name="Google Shape;411;p64"/>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412"/>
        <p:cNvGrpSpPr/>
        <p:nvPr/>
      </p:nvGrpSpPr>
      <p:grpSpPr>
        <a:xfrm>
          <a:off x="0" y="0"/>
          <a:ext cx="0" cy="0"/>
          <a:chOff x="0" y="0"/>
          <a:chExt cx="0" cy="0"/>
        </a:xfrm>
      </p:grpSpPr>
      <p:sp>
        <p:nvSpPr>
          <p:cNvPr id="413" name="Google Shape;413;p65"/>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14" name="Google Shape;414;p65"/>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15" name="Google Shape;415;p65"/>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6" name="Google Shape;416;p65"/>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7" name="Google Shape;417;p65"/>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18" name="Google Shape;418;p65"/>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19" name="Google Shape;419;p6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420"/>
        <p:cNvGrpSpPr/>
        <p:nvPr/>
      </p:nvGrpSpPr>
      <p:grpSpPr>
        <a:xfrm>
          <a:off x="0" y="0"/>
          <a:ext cx="0" cy="0"/>
          <a:chOff x="0" y="0"/>
          <a:chExt cx="0" cy="0"/>
        </a:xfrm>
      </p:grpSpPr>
      <p:sp>
        <p:nvSpPr>
          <p:cNvPr id="421" name="Google Shape;421;p66"/>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22" name="Google Shape;422;p66"/>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3" name="Google Shape;423;p66"/>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24" name="Google Shape;424;p66"/>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25" name="Google Shape;425;p66"/>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26" name="Google Shape;426;p66"/>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427"/>
        <p:cNvGrpSpPr/>
        <p:nvPr/>
      </p:nvGrpSpPr>
      <p:grpSpPr>
        <a:xfrm>
          <a:off x="0" y="0"/>
          <a:ext cx="0" cy="0"/>
          <a:chOff x="0" y="0"/>
          <a:chExt cx="0" cy="0"/>
        </a:xfrm>
      </p:grpSpPr>
      <p:sp>
        <p:nvSpPr>
          <p:cNvPr id="428" name="Google Shape;428;p67"/>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29" name="Google Shape;429;p67"/>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0" name="Google Shape;430;p67"/>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31" name="Google Shape;431;p67"/>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32" name="Google Shape;432;p67"/>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33"/>
        <p:cNvGrpSpPr/>
        <p:nvPr/>
      </p:nvGrpSpPr>
      <p:grpSpPr>
        <a:xfrm>
          <a:off x="0" y="0"/>
          <a:ext cx="0" cy="0"/>
          <a:chOff x="0" y="0"/>
          <a:chExt cx="0" cy="0"/>
        </a:xfrm>
      </p:grpSpPr>
      <p:sp>
        <p:nvSpPr>
          <p:cNvPr id="434" name="Google Shape;434;p68"/>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5" name="Google Shape;435;p68"/>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36" name="Google Shape;436;p6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37" name="Google Shape;437;p68"/>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38" name="Google Shape;438;p68"/>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439"/>
        <p:cNvGrpSpPr/>
        <p:nvPr/>
      </p:nvGrpSpPr>
      <p:grpSpPr>
        <a:xfrm>
          <a:off x="0" y="0"/>
          <a:ext cx="0" cy="0"/>
          <a:chOff x="0" y="0"/>
          <a:chExt cx="0" cy="0"/>
        </a:xfrm>
      </p:grpSpPr>
      <p:sp>
        <p:nvSpPr>
          <p:cNvPr id="440" name="Google Shape;440;p69"/>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41" name="Google Shape;441;p69"/>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42" name="Google Shape;442;p69"/>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43" name="Google Shape;443;p69"/>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44" name="Google Shape;444;p6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45" name="Google Shape;445;p6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446"/>
        <p:cNvGrpSpPr/>
        <p:nvPr/>
      </p:nvGrpSpPr>
      <p:grpSpPr>
        <a:xfrm>
          <a:off x="0" y="0"/>
          <a:ext cx="0" cy="0"/>
          <a:chOff x="0" y="0"/>
          <a:chExt cx="0" cy="0"/>
        </a:xfrm>
      </p:grpSpPr>
      <p:sp>
        <p:nvSpPr>
          <p:cNvPr id="447" name="Google Shape;447;p70"/>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48" name="Google Shape;448;p70"/>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49" name="Google Shape;449;p70"/>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50" name="Google Shape;450;p70"/>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51" name="Google Shape;451;p7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52" name="Google Shape;452;p70"/>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3" name="Google Shape;453;p70"/>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454"/>
        <p:cNvGrpSpPr/>
        <p:nvPr/>
      </p:nvGrpSpPr>
      <p:grpSpPr>
        <a:xfrm>
          <a:off x="0" y="0"/>
          <a:ext cx="0" cy="0"/>
          <a:chOff x="0" y="0"/>
          <a:chExt cx="0" cy="0"/>
        </a:xfrm>
      </p:grpSpPr>
      <p:sp>
        <p:nvSpPr>
          <p:cNvPr id="455" name="Google Shape;455;p71"/>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56" name="Google Shape;456;p71"/>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57" name="Google Shape;457;p71"/>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58" name="Google Shape;458;p71"/>
          <p:cNvSpPr txBox="1">
            <a:spLocks noGrp="1"/>
          </p:cNvSpPr>
          <p:nvPr>
            <p:ph type="ftr" idx="11"/>
          </p:nvPr>
        </p:nvSpPr>
        <p:spPr>
          <a:xfrm>
            <a:off x="3124200" y="4844639"/>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59" name="Google Shape;459;p71"/>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60" name="Google Shape;460;p71"/>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1" name="Google Shape;461;p7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462"/>
        <p:cNvGrpSpPr/>
        <p:nvPr/>
      </p:nvGrpSpPr>
      <p:grpSpPr>
        <a:xfrm>
          <a:off x="0" y="0"/>
          <a:ext cx="0" cy="0"/>
          <a:chOff x="0" y="0"/>
          <a:chExt cx="0" cy="0"/>
        </a:xfrm>
      </p:grpSpPr>
      <p:sp>
        <p:nvSpPr>
          <p:cNvPr id="463" name="Google Shape;463;p72"/>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4" name="Google Shape;464;p72"/>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65" name="Google Shape;465;p72"/>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66" name="Google Shape;466;p72"/>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7" name="Google Shape;467;p72"/>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8" name="Google Shape;468;p72"/>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52"/>
        <p:cNvGrpSpPr/>
        <p:nvPr/>
      </p:nvGrpSpPr>
      <p:grpSpPr>
        <a:xfrm>
          <a:off x="0" y="0"/>
          <a:ext cx="0" cy="0"/>
          <a:chOff x="0" y="0"/>
          <a:chExt cx="0" cy="0"/>
        </a:xfrm>
      </p:grpSpPr>
      <p:sp>
        <p:nvSpPr>
          <p:cNvPr id="53" name="Google Shape;53;p8"/>
          <p:cNvSpPr txBox="1">
            <a:spLocks noGrp="1"/>
          </p:cNvSpPr>
          <p:nvPr>
            <p:ph type="body" idx="1"/>
          </p:nvPr>
        </p:nvSpPr>
        <p:spPr>
          <a:xfrm>
            <a:off x="686104"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4" name="Google Shape;54;p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469"/>
        <p:cNvGrpSpPr/>
        <p:nvPr/>
      </p:nvGrpSpPr>
      <p:grpSpPr>
        <a:xfrm>
          <a:off x="0" y="0"/>
          <a:ext cx="0" cy="0"/>
          <a:chOff x="0" y="0"/>
          <a:chExt cx="0" cy="0"/>
        </a:xfrm>
      </p:grpSpPr>
      <p:sp>
        <p:nvSpPr>
          <p:cNvPr id="470" name="Google Shape;470;p73"/>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1" name="Google Shape;471;p73"/>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72" name="Google Shape;472;p73"/>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473" name="Google Shape;473;p73"/>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4" name="Google Shape;474;p73"/>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480"/>
        <p:cNvGrpSpPr/>
        <p:nvPr/>
      </p:nvGrpSpPr>
      <p:grpSpPr>
        <a:xfrm>
          <a:off x="0" y="0"/>
          <a:ext cx="0" cy="0"/>
          <a:chOff x="0" y="0"/>
          <a:chExt cx="0" cy="0"/>
        </a:xfrm>
      </p:grpSpPr>
      <p:pic>
        <p:nvPicPr>
          <p:cNvPr id="481" name="Google Shape;481;p75" descr="USAID_Logo_White_v02.png"/>
          <p:cNvPicPr preferRelativeResize="0"/>
          <p:nvPr/>
        </p:nvPicPr>
        <p:blipFill rotWithShape="1">
          <a:blip r:embed="rId2">
            <a:alphaModFix/>
          </a:blip>
          <a:srcRect/>
          <a:stretch/>
        </p:blipFill>
        <p:spPr>
          <a:xfrm>
            <a:off x="683805" y="569940"/>
            <a:ext cx="1371600" cy="410902"/>
          </a:xfrm>
          <a:prstGeom prst="rect">
            <a:avLst/>
          </a:prstGeom>
          <a:noFill/>
          <a:ln>
            <a:noFill/>
          </a:ln>
        </p:spPr>
      </p:pic>
      <p:sp>
        <p:nvSpPr>
          <p:cNvPr id="482" name="Google Shape;482;p75"/>
          <p:cNvSpPr txBox="1">
            <a:spLocks noGrp="1"/>
          </p:cNvSpPr>
          <p:nvPr>
            <p:ph type="ctrTitle"/>
          </p:nvPr>
        </p:nvSpPr>
        <p:spPr>
          <a:xfrm>
            <a:off x="685800" y="1601787"/>
            <a:ext cx="3886200" cy="1209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400"/>
              <a:buFont typeface="Cabin"/>
              <a:buNone/>
              <a:defRPr sz="2400" b="0" i="0" u="none" strike="noStrike" cap="none">
                <a:solidFill>
                  <a:schemeClr val="lt1"/>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483" name="Google Shape;483;p75"/>
          <p:cNvSpPr txBox="1">
            <a:spLocks noGrp="1"/>
          </p:cNvSpPr>
          <p:nvPr>
            <p:ph type="subTitle" idx="1"/>
          </p:nvPr>
        </p:nvSpPr>
        <p:spPr>
          <a:xfrm>
            <a:off x="685800" y="3135209"/>
            <a:ext cx="3429000" cy="120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R="0" lvl="1" algn="ctr" rtl="0">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rtl="0">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84" name="Google Shape;484;p75"/>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p:spPr>
      </p:cxnSp>
      <p:sp>
        <p:nvSpPr>
          <p:cNvPr id="485" name="Google Shape;485;p75"/>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6"/>
        <p:cNvGrpSpPr/>
        <p:nvPr/>
      </p:nvGrpSpPr>
      <p:grpSpPr>
        <a:xfrm>
          <a:off x="0" y="0"/>
          <a:ext cx="0" cy="0"/>
          <a:chOff x="0" y="0"/>
          <a:chExt cx="0" cy="0"/>
        </a:xfrm>
      </p:grpSpPr>
      <p:sp>
        <p:nvSpPr>
          <p:cNvPr id="487" name="Google Shape;487;p76"/>
          <p:cNvSpPr txBox="1">
            <a:spLocks noGrp="1"/>
          </p:cNvSpPr>
          <p:nvPr>
            <p:ph type="title"/>
          </p:nvPr>
        </p:nvSpPr>
        <p:spPr>
          <a:xfrm>
            <a:off x="628650" y="513982"/>
            <a:ext cx="7886700" cy="526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100"/>
              <a:buFont typeface="Arial"/>
              <a:buNone/>
              <a:defRPr sz="1400"/>
            </a:lvl2pPr>
            <a:lvl3pPr lvl="2" algn="l" rtl="0">
              <a:lnSpc>
                <a:spcPct val="100000"/>
              </a:lnSpc>
              <a:spcBef>
                <a:spcPts val="0"/>
              </a:spcBef>
              <a:spcAft>
                <a:spcPts val="0"/>
              </a:spcAft>
              <a:buSzPts val="1100"/>
              <a:buFont typeface="Arial"/>
              <a:buNone/>
              <a:defRPr sz="1400"/>
            </a:lvl3pPr>
            <a:lvl4pPr lvl="3" algn="l" rtl="0">
              <a:lnSpc>
                <a:spcPct val="100000"/>
              </a:lnSpc>
              <a:spcBef>
                <a:spcPts val="0"/>
              </a:spcBef>
              <a:spcAft>
                <a:spcPts val="0"/>
              </a:spcAft>
              <a:buSzPts val="1100"/>
              <a:buFont typeface="Arial"/>
              <a:buNone/>
              <a:defRPr sz="1400"/>
            </a:lvl4pPr>
            <a:lvl5pPr lvl="4" algn="l" rtl="0">
              <a:lnSpc>
                <a:spcPct val="100000"/>
              </a:lnSpc>
              <a:spcBef>
                <a:spcPts val="0"/>
              </a:spcBef>
              <a:spcAft>
                <a:spcPts val="0"/>
              </a:spcAft>
              <a:buSzPts val="1100"/>
              <a:buFont typeface="Arial"/>
              <a:buNone/>
              <a:defRPr sz="1400"/>
            </a:lvl5pPr>
            <a:lvl6pPr lvl="5" algn="l" rtl="0">
              <a:lnSpc>
                <a:spcPct val="100000"/>
              </a:lnSpc>
              <a:spcBef>
                <a:spcPts val="0"/>
              </a:spcBef>
              <a:spcAft>
                <a:spcPts val="0"/>
              </a:spcAft>
              <a:buSzPts val="1100"/>
              <a:buFont typeface="Arial"/>
              <a:buNone/>
              <a:defRPr sz="1400"/>
            </a:lvl6pPr>
            <a:lvl7pPr lvl="6" algn="l" rtl="0">
              <a:lnSpc>
                <a:spcPct val="100000"/>
              </a:lnSpc>
              <a:spcBef>
                <a:spcPts val="0"/>
              </a:spcBef>
              <a:spcAft>
                <a:spcPts val="0"/>
              </a:spcAft>
              <a:buSzPts val="1100"/>
              <a:buFont typeface="Arial"/>
              <a:buNone/>
              <a:defRPr sz="1400"/>
            </a:lvl7pPr>
            <a:lvl8pPr lvl="7" algn="l" rtl="0">
              <a:lnSpc>
                <a:spcPct val="100000"/>
              </a:lnSpc>
              <a:spcBef>
                <a:spcPts val="0"/>
              </a:spcBef>
              <a:spcAft>
                <a:spcPts val="0"/>
              </a:spcAft>
              <a:buSzPts val="1100"/>
              <a:buFont typeface="Arial"/>
              <a:buNone/>
              <a:defRPr sz="1400"/>
            </a:lvl8pPr>
            <a:lvl9pPr lvl="8" algn="l" rtl="0">
              <a:lnSpc>
                <a:spcPct val="100000"/>
              </a:lnSpc>
              <a:spcBef>
                <a:spcPts val="0"/>
              </a:spcBef>
              <a:spcAft>
                <a:spcPts val="0"/>
              </a:spcAft>
              <a:buSzPts val="1100"/>
              <a:buFont typeface="Arial"/>
              <a:buNone/>
              <a:defRPr sz="1400"/>
            </a:lvl9pPr>
          </a:lstStyle>
          <a:p>
            <a:endParaRPr/>
          </a:p>
        </p:txBody>
      </p:sp>
      <p:sp>
        <p:nvSpPr>
          <p:cNvPr id="488" name="Google Shape;488;p76"/>
          <p:cNvSpPr txBox="1">
            <a:spLocks noGrp="1"/>
          </p:cNvSpPr>
          <p:nvPr>
            <p:ph type="body" idx="1"/>
          </p:nvPr>
        </p:nvSpPr>
        <p:spPr>
          <a:xfrm>
            <a:off x="628650" y="1380206"/>
            <a:ext cx="7886700" cy="3289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89" name="Google Shape;489;p76"/>
          <p:cNvSpPr txBox="1">
            <a:spLocks noGrp="1"/>
          </p:cNvSpPr>
          <p:nvPr>
            <p:ph type="dt" idx="10"/>
          </p:nvPr>
        </p:nvSpPr>
        <p:spPr>
          <a:xfrm>
            <a:off x="628650" y="4805519"/>
            <a:ext cx="2057400" cy="2760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0" name="Google Shape;490;p76"/>
          <p:cNvSpPr txBox="1">
            <a:spLocks noGrp="1"/>
          </p:cNvSpPr>
          <p:nvPr>
            <p:ph type="ftr" idx="11"/>
          </p:nvPr>
        </p:nvSpPr>
        <p:spPr>
          <a:xfrm>
            <a:off x="3028950" y="4805519"/>
            <a:ext cx="3086100" cy="2760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491" name="Google Shape;491;p76"/>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492"/>
        <p:cNvGrpSpPr/>
        <p:nvPr/>
      </p:nvGrpSpPr>
      <p:grpSpPr>
        <a:xfrm>
          <a:off x="0" y="0"/>
          <a:ext cx="0" cy="0"/>
          <a:chOff x="0" y="0"/>
          <a:chExt cx="0" cy="0"/>
        </a:xfrm>
      </p:grpSpPr>
      <p:sp>
        <p:nvSpPr>
          <p:cNvPr id="493" name="Google Shape;493;p77"/>
          <p:cNvSpPr txBox="1">
            <a:spLocks noGrp="1"/>
          </p:cNvSpPr>
          <p:nvPr>
            <p:ph type="title"/>
          </p:nvPr>
        </p:nvSpPr>
        <p:spPr>
          <a:xfrm>
            <a:off x="686104" y="682925"/>
            <a:ext cx="7772400" cy="461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494" name="Google Shape;494;p77"/>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95" name="Google Shape;495;p77"/>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496"/>
        <p:cNvGrpSpPr/>
        <p:nvPr/>
      </p:nvGrpSpPr>
      <p:grpSpPr>
        <a:xfrm>
          <a:off x="0" y="0"/>
          <a:ext cx="0" cy="0"/>
          <a:chOff x="0" y="0"/>
          <a:chExt cx="0" cy="0"/>
        </a:xfrm>
      </p:grpSpPr>
      <p:pic>
        <p:nvPicPr>
          <p:cNvPr id="497" name="Google Shape;497;p78"/>
          <p:cNvPicPr preferRelativeResize="0"/>
          <p:nvPr/>
        </p:nvPicPr>
        <p:blipFill rotWithShape="1">
          <a:blip r:embed="rId2">
            <a:alphaModFix/>
          </a:blip>
          <a:srcRect/>
          <a:stretch/>
        </p:blipFill>
        <p:spPr>
          <a:xfrm>
            <a:off x="152403" y="153991"/>
            <a:ext cx="8839200" cy="4876799"/>
          </a:xfrm>
          <a:prstGeom prst="rect">
            <a:avLst/>
          </a:prstGeom>
          <a:noFill/>
          <a:ln>
            <a:noFill/>
          </a:ln>
        </p:spPr>
      </p:pic>
      <p:sp>
        <p:nvSpPr>
          <p:cNvPr id="498" name="Google Shape;498;p78"/>
          <p:cNvSpPr txBox="1">
            <a:spLocks noGrp="1"/>
          </p:cNvSpPr>
          <p:nvPr>
            <p:ph type="ctrTitle"/>
          </p:nvPr>
        </p:nvSpPr>
        <p:spPr>
          <a:xfrm>
            <a:off x="685800" y="1601787"/>
            <a:ext cx="3886200" cy="1209900"/>
          </a:xfrm>
          <a:prstGeom prst="rect">
            <a:avLst/>
          </a:prstGeom>
          <a:noFill/>
          <a:ln>
            <a:noFill/>
          </a:ln>
          <a:effectLst>
            <a:outerShdw blurRad="254000" algn="tl" rotWithShape="0">
              <a:srgbClr val="000000">
                <a:alpha val="20000"/>
              </a:srgbClr>
            </a:outerShdw>
          </a:effectLst>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400"/>
              <a:buFont typeface="Cabin"/>
              <a:buNone/>
              <a:defRPr sz="2400" b="0" i="0" u="none" strike="noStrike" cap="none">
                <a:solidFill>
                  <a:schemeClr val="lt1"/>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499" name="Google Shape;499;p78"/>
          <p:cNvSpPr txBox="1">
            <a:spLocks noGrp="1"/>
          </p:cNvSpPr>
          <p:nvPr>
            <p:ph type="subTitle" idx="1"/>
          </p:nvPr>
        </p:nvSpPr>
        <p:spPr>
          <a:xfrm>
            <a:off x="685800" y="3135209"/>
            <a:ext cx="3429000" cy="12099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R="0" lvl="1" algn="ctr" rtl="0">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rtl="0">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500" name="Google Shape;500;p78"/>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501" name="Google Shape;501;p78"/>
          <p:cNvSpPr txBox="1">
            <a:spLocks noGrp="1"/>
          </p:cNvSpPr>
          <p:nvPr>
            <p:ph type="body" idx="2"/>
          </p:nvPr>
        </p:nvSpPr>
        <p:spPr>
          <a:xfrm rot="-5400000">
            <a:off x="7862384"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chemeClr val="lt1"/>
              </a:buClr>
              <a:buSzPts val="600"/>
              <a:buFont typeface="Arial"/>
              <a:buNone/>
              <a:defRPr sz="600" b="0" i="0" u="none" strike="noStrike" cap="none">
                <a:solidFill>
                  <a:schemeClr val="lt1"/>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502" name="Google Shape;502;p78" descr="USAID_Logo_White_v02.png"/>
          <p:cNvPicPr preferRelativeResize="0"/>
          <p:nvPr/>
        </p:nvPicPr>
        <p:blipFill rotWithShape="1">
          <a:blip r:embed="rId3">
            <a:alphaModFix/>
          </a:blip>
          <a:srcRect/>
          <a:stretch/>
        </p:blipFill>
        <p:spPr>
          <a:xfrm>
            <a:off x="683805" y="569940"/>
            <a:ext cx="1371600" cy="410902"/>
          </a:xfrm>
          <a:prstGeom prst="rect">
            <a:avLst/>
          </a:prstGeom>
          <a:noFill/>
          <a:ln>
            <a:noFill/>
          </a:ln>
          <a:effectLst>
            <a:outerShdw blurRad="254000" algn="tl" rotWithShape="0">
              <a:srgbClr val="000000">
                <a:alpha val="20000"/>
              </a:srgbClr>
            </a:outerShdw>
          </a:effectLst>
        </p:spPr>
      </p:pic>
      <p:sp>
        <p:nvSpPr>
          <p:cNvPr id="503" name="Google Shape;503;p78"/>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504"/>
        <p:cNvGrpSpPr/>
        <p:nvPr/>
      </p:nvGrpSpPr>
      <p:grpSpPr>
        <a:xfrm>
          <a:off x="0" y="0"/>
          <a:ext cx="0" cy="0"/>
          <a:chOff x="0" y="0"/>
          <a:chExt cx="0" cy="0"/>
        </a:xfrm>
      </p:grpSpPr>
      <p:sp>
        <p:nvSpPr>
          <p:cNvPr id="505" name="Google Shape;505;p79"/>
          <p:cNvSpPr txBox="1">
            <a:spLocks noGrp="1"/>
          </p:cNvSpPr>
          <p:nvPr>
            <p:ph type="dt" idx="10"/>
          </p:nvPr>
        </p:nvSpPr>
        <p:spPr>
          <a:xfrm>
            <a:off x="152400" y="4844639"/>
            <a:ext cx="2133600" cy="1860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6C6463"/>
              </a:buClr>
              <a:buSzPts val="1100"/>
              <a:buFont typeface="Gill Sans"/>
              <a:buNone/>
              <a:defRPr sz="600" b="0" i="0" u="none" strike="noStrike" cap="none">
                <a:solidFill>
                  <a:srgbClr val="6C6463"/>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9pPr>
          </a:lstStyle>
          <a:p>
            <a:endParaRPr/>
          </a:p>
        </p:txBody>
      </p:sp>
      <p:sp>
        <p:nvSpPr>
          <p:cNvPr id="506" name="Google Shape;506;p79"/>
          <p:cNvSpPr txBox="1">
            <a:spLocks noGrp="1"/>
          </p:cNvSpPr>
          <p:nvPr>
            <p:ph type="ftr" idx="11"/>
          </p:nvPr>
        </p:nvSpPr>
        <p:spPr>
          <a:xfrm>
            <a:off x="3124200" y="4844639"/>
            <a:ext cx="2895600" cy="1860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6C6463"/>
              </a:buClr>
              <a:buSzPts val="1100"/>
              <a:buFont typeface="Gill Sans"/>
              <a:buNone/>
              <a:defRPr sz="600" b="0" i="0" u="none" strike="noStrike" cap="none">
                <a:solidFill>
                  <a:srgbClr val="6C6463"/>
                </a:solidFill>
                <a:latin typeface="Calibri"/>
                <a:ea typeface="Calibri"/>
                <a:cs typeface="Calibri"/>
                <a:sym typeface="Calibri"/>
              </a:defRPr>
            </a:lvl1pPr>
            <a:lvl2pPr marR="0" lvl="1"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Calibri"/>
              <a:buNone/>
              <a:defRPr sz="1100" b="0" i="0" u="none" strike="noStrike" cap="none">
                <a:solidFill>
                  <a:srgbClr val="000000"/>
                </a:solidFill>
                <a:latin typeface="Arial"/>
                <a:ea typeface="Arial"/>
                <a:cs typeface="Arial"/>
                <a:sym typeface="Arial"/>
              </a:defRPr>
            </a:lvl9pPr>
          </a:lstStyle>
          <a:p>
            <a:endParaRPr/>
          </a:p>
        </p:txBody>
      </p:sp>
      <p:sp>
        <p:nvSpPr>
          <p:cNvPr id="507" name="Google Shape;507;p79"/>
          <p:cNvSpPr txBox="1">
            <a:spLocks noGrp="1"/>
          </p:cNvSpPr>
          <p:nvPr>
            <p:ph type="sldNum" idx="12"/>
          </p:nvPr>
        </p:nvSpPr>
        <p:spPr>
          <a:xfrm>
            <a:off x="6858000" y="4844639"/>
            <a:ext cx="2133600" cy="1860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1pPr>
            <a:lvl2pPr marL="0" marR="0" lvl="1"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2pPr>
            <a:lvl3pPr marL="0" marR="0" lvl="2"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3pPr>
            <a:lvl4pPr marL="0" marR="0" lvl="3"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4pPr>
            <a:lvl5pPr marL="0" marR="0" lvl="4"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5pPr>
            <a:lvl6pPr marL="0" marR="0" lvl="5"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6pPr>
            <a:lvl7pPr marL="0" marR="0" lvl="6"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7pPr>
            <a:lvl8pPr marL="0" marR="0" lvl="7"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8pPr>
            <a:lvl9pPr marL="0" marR="0" lvl="8" indent="0" algn="r" rtl="0">
              <a:lnSpc>
                <a:spcPct val="100000"/>
              </a:lnSpc>
              <a:spcBef>
                <a:spcPts val="0"/>
              </a:spcBef>
              <a:spcAft>
                <a:spcPts val="0"/>
              </a:spcAft>
              <a:buClr>
                <a:srgbClr val="6C6463"/>
              </a:buClr>
              <a:buSzPts val="600"/>
              <a:buFont typeface="Gill Sans"/>
              <a:buNone/>
              <a:defRPr sz="600" b="0" i="0" u="none" strike="noStrike" cap="none">
                <a:solidFill>
                  <a:srgbClr val="6C6463"/>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08" name="Google Shape;508;p79"/>
          <p:cNvSpPr txBox="1">
            <a:spLocks noGrp="1"/>
          </p:cNvSpPr>
          <p:nvPr>
            <p:ph type="title"/>
          </p:nvPr>
        </p:nvSpPr>
        <p:spPr>
          <a:xfrm>
            <a:off x="686104" y="682922"/>
            <a:ext cx="7772400" cy="4617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rgbClr val="BA0C2F"/>
              </a:buClr>
              <a:buSzPts val="1400"/>
              <a:buFont typeface="Calibri"/>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09" name="Google Shape;509;p79"/>
          <p:cNvSpPr txBox="1">
            <a:spLocks noGrp="1"/>
          </p:cNvSpPr>
          <p:nvPr>
            <p:ph type="body" idx="1"/>
          </p:nvPr>
        </p:nvSpPr>
        <p:spPr>
          <a:xfrm>
            <a:off x="685800" y="1296987"/>
            <a:ext cx="7772400" cy="3200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0"/>
              </a:spcBef>
              <a:spcAft>
                <a:spcPts val="0"/>
              </a:spcAft>
              <a:buClr>
                <a:srgbClr val="6C6463"/>
              </a:buClr>
              <a:buSzPts val="1400"/>
              <a:buChar char="•"/>
              <a:defRPr sz="1100"/>
            </a:lvl1pPr>
            <a:lvl2pPr marL="914400" lvl="1" indent="-317500" algn="l" rtl="0">
              <a:lnSpc>
                <a:spcPct val="90000"/>
              </a:lnSpc>
              <a:spcBef>
                <a:spcPts val="800"/>
              </a:spcBef>
              <a:spcAft>
                <a:spcPts val="0"/>
              </a:spcAft>
              <a:buClr>
                <a:srgbClr val="6C6463"/>
              </a:buClr>
              <a:buSzPts val="1400"/>
              <a:buChar char="–"/>
              <a:defRPr sz="1100"/>
            </a:lvl2pPr>
            <a:lvl3pPr marL="1371600" lvl="2" indent="-317500" algn="l" rtl="0">
              <a:lnSpc>
                <a:spcPct val="90000"/>
              </a:lnSpc>
              <a:spcBef>
                <a:spcPts val="800"/>
              </a:spcBef>
              <a:spcAft>
                <a:spcPts val="0"/>
              </a:spcAft>
              <a:buClr>
                <a:srgbClr val="6C6463"/>
              </a:buClr>
              <a:buSzPts val="1400"/>
              <a:buChar char="•"/>
              <a:defRPr sz="1100"/>
            </a:lvl3pPr>
            <a:lvl4pPr marL="1828800" lvl="3" indent="-317500" algn="l" rtl="0">
              <a:lnSpc>
                <a:spcPct val="90000"/>
              </a:lnSpc>
              <a:spcBef>
                <a:spcPts val="400"/>
              </a:spcBef>
              <a:spcAft>
                <a:spcPts val="0"/>
              </a:spcAft>
              <a:buClr>
                <a:srgbClr val="6C6463"/>
              </a:buClr>
              <a:buSzPts val="1400"/>
              <a:buChar char="–"/>
              <a:defRPr sz="1100"/>
            </a:lvl4pPr>
            <a:lvl5pPr marL="2286000" lvl="4" indent="-317500" algn="l" rtl="0">
              <a:lnSpc>
                <a:spcPct val="90000"/>
              </a:lnSpc>
              <a:spcBef>
                <a:spcPts val="400"/>
              </a:spcBef>
              <a:spcAft>
                <a:spcPts val="0"/>
              </a:spcAft>
              <a:buClr>
                <a:srgbClr val="6C6463"/>
              </a:buClr>
              <a:buSzPts val="1400"/>
              <a:buChar char="»"/>
              <a:defRPr sz="1100"/>
            </a:lvl5pPr>
            <a:lvl6pPr marL="2743200" lvl="5" indent="-317500" algn="l" rtl="0">
              <a:lnSpc>
                <a:spcPct val="90000"/>
              </a:lnSpc>
              <a:spcBef>
                <a:spcPts val="400"/>
              </a:spcBef>
              <a:spcAft>
                <a:spcPts val="0"/>
              </a:spcAft>
              <a:buClr>
                <a:schemeClr val="dk1"/>
              </a:buClr>
              <a:buSzPts val="1400"/>
              <a:buChar char="•"/>
              <a:defRPr sz="1100"/>
            </a:lvl6pPr>
            <a:lvl7pPr marL="3200400" lvl="6" indent="-317500" algn="l" rtl="0">
              <a:lnSpc>
                <a:spcPct val="90000"/>
              </a:lnSpc>
              <a:spcBef>
                <a:spcPts val="400"/>
              </a:spcBef>
              <a:spcAft>
                <a:spcPts val="0"/>
              </a:spcAft>
              <a:buClr>
                <a:schemeClr val="dk1"/>
              </a:buClr>
              <a:buSzPts val="1400"/>
              <a:buChar char="•"/>
              <a:defRPr sz="1100"/>
            </a:lvl7pPr>
            <a:lvl8pPr marL="3657600" lvl="7" indent="-317500" algn="l" rtl="0">
              <a:lnSpc>
                <a:spcPct val="90000"/>
              </a:lnSpc>
              <a:spcBef>
                <a:spcPts val="400"/>
              </a:spcBef>
              <a:spcAft>
                <a:spcPts val="0"/>
              </a:spcAft>
              <a:buClr>
                <a:schemeClr val="dk1"/>
              </a:buClr>
              <a:buSzPts val="1400"/>
              <a:buChar char="•"/>
              <a:defRPr sz="1100"/>
            </a:lvl8pPr>
            <a:lvl9pPr marL="4114800" lvl="8" indent="-317500" algn="l" rtl="0">
              <a:lnSpc>
                <a:spcPct val="90000"/>
              </a:lnSpc>
              <a:spcBef>
                <a:spcPts val="400"/>
              </a:spcBef>
              <a:spcAft>
                <a:spcPts val="0"/>
              </a:spcAft>
              <a:buClr>
                <a:schemeClr val="dk1"/>
              </a:buClr>
              <a:buSzPts val="1400"/>
              <a:buChar char="•"/>
              <a:defRPr sz="11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0"/>
        <p:cNvGrpSpPr/>
        <p:nvPr/>
      </p:nvGrpSpPr>
      <p:grpSpPr>
        <a:xfrm>
          <a:off x="0" y="0"/>
          <a:ext cx="0" cy="0"/>
          <a:chOff x="0" y="0"/>
          <a:chExt cx="0" cy="0"/>
        </a:xfrm>
      </p:grpSpPr>
      <p:sp>
        <p:nvSpPr>
          <p:cNvPr id="511" name="Google Shape;511;p80"/>
          <p:cNvSpPr txBox="1">
            <a:spLocks noGrp="1"/>
          </p:cNvSpPr>
          <p:nvPr>
            <p:ph type="ctrTitle"/>
          </p:nvPr>
        </p:nvSpPr>
        <p:spPr>
          <a:xfrm>
            <a:off x="1143000" y="848527"/>
            <a:ext cx="6858000" cy="18051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2400"/>
              <a:buNone/>
              <a:defRPr sz="45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2" name="Google Shape;512;p80"/>
          <p:cNvSpPr txBox="1">
            <a:spLocks noGrp="1"/>
          </p:cNvSpPr>
          <p:nvPr>
            <p:ph type="subTitle" idx="1"/>
          </p:nvPr>
        </p:nvSpPr>
        <p:spPr>
          <a:xfrm>
            <a:off x="1143000" y="2723207"/>
            <a:ext cx="6858000" cy="1251900"/>
          </a:xfrm>
          <a:prstGeom prst="rect">
            <a:avLst/>
          </a:prstGeom>
          <a:noFill/>
          <a:ln>
            <a:noFill/>
          </a:ln>
        </p:spPr>
        <p:txBody>
          <a:bodyPr spcFirstLastPara="1" wrap="square" lIns="91425" tIns="45700" rIns="91425" bIns="45700" anchor="t"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800"/>
              </a:spcBef>
              <a:spcAft>
                <a:spcPts val="0"/>
              </a:spcAft>
              <a:buSzPts val="1600"/>
              <a:buNone/>
              <a:defRPr sz="1500"/>
            </a:lvl2pPr>
            <a:lvl3pPr lvl="2" algn="ctr" rtl="0">
              <a:lnSpc>
                <a:spcPct val="100000"/>
              </a:lnSpc>
              <a:spcBef>
                <a:spcPts val="800"/>
              </a:spcBef>
              <a:spcAft>
                <a:spcPts val="0"/>
              </a:spcAft>
              <a:buSzPts val="1800"/>
              <a:buNone/>
              <a:defRPr sz="1400"/>
            </a:lvl3pPr>
            <a:lvl4pPr lvl="3" algn="ctr" rtl="0">
              <a:lnSpc>
                <a:spcPct val="100000"/>
              </a:lnSpc>
              <a:spcBef>
                <a:spcPts val="320"/>
              </a:spcBef>
              <a:spcAft>
                <a:spcPts val="0"/>
              </a:spcAft>
              <a:buSzPts val="1600"/>
              <a:buNone/>
              <a:defRPr sz="1200"/>
            </a:lvl4pPr>
            <a:lvl5pPr lvl="4" algn="ctr" rtl="0">
              <a:lnSpc>
                <a:spcPct val="100000"/>
              </a:lnSpc>
              <a:spcBef>
                <a:spcPts val="280"/>
              </a:spcBef>
              <a:spcAft>
                <a:spcPts val="0"/>
              </a:spcAft>
              <a:buSzPts val="1400"/>
              <a:buNone/>
              <a:defRPr sz="1200"/>
            </a:lvl5pPr>
            <a:lvl6pPr lvl="5" algn="ctr" rtl="0">
              <a:lnSpc>
                <a:spcPct val="100000"/>
              </a:lnSpc>
              <a:spcBef>
                <a:spcPts val="400"/>
              </a:spcBef>
              <a:spcAft>
                <a:spcPts val="0"/>
              </a:spcAft>
              <a:buSzPts val="2000"/>
              <a:buNone/>
              <a:defRPr sz="1200"/>
            </a:lvl6pPr>
            <a:lvl7pPr lvl="6" algn="ctr" rtl="0">
              <a:lnSpc>
                <a:spcPct val="100000"/>
              </a:lnSpc>
              <a:spcBef>
                <a:spcPts val="400"/>
              </a:spcBef>
              <a:spcAft>
                <a:spcPts val="0"/>
              </a:spcAft>
              <a:buSzPts val="2000"/>
              <a:buNone/>
              <a:defRPr sz="1200"/>
            </a:lvl7pPr>
            <a:lvl8pPr lvl="7" algn="ctr" rtl="0">
              <a:lnSpc>
                <a:spcPct val="100000"/>
              </a:lnSpc>
              <a:spcBef>
                <a:spcPts val="400"/>
              </a:spcBef>
              <a:spcAft>
                <a:spcPts val="0"/>
              </a:spcAft>
              <a:buSzPts val="2000"/>
              <a:buNone/>
              <a:defRPr sz="1200"/>
            </a:lvl8pPr>
            <a:lvl9pPr lvl="8" algn="ctr" rtl="0">
              <a:lnSpc>
                <a:spcPct val="100000"/>
              </a:lnSpc>
              <a:spcBef>
                <a:spcPts val="400"/>
              </a:spcBef>
              <a:spcAft>
                <a:spcPts val="0"/>
              </a:spcAft>
              <a:buSzPts val="2000"/>
              <a:buNone/>
              <a:defRPr sz="1200"/>
            </a:lvl9pPr>
          </a:lstStyle>
          <a:p>
            <a:endParaRPr/>
          </a:p>
        </p:txBody>
      </p:sp>
      <p:sp>
        <p:nvSpPr>
          <p:cNvPr id="513" name="Google Shape;513;p80"/>
          <p:cNvSpPr txBox="1">
            <a:spLocks noGrp="1"/>
          </p:cNvSpPr>
          <p:nvPr>
            <p:ph type="dt" idx="10"/>
          </p:nvPr>
        </p:nvSpPr>
        <p:spPr>
          <a:xfrm>
            <a:off x="628650" y="4805519"/>
            <a:ext cx="2057400" cy="276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4" name="Google Shape;514;p80"/>
          <p:cNvSpPr txBox="1">
            <a:spLocks noGrp="1"/>
          </p:cNvSpPr>
          <p:nvPr>
            <p:ph type="ftr" idx="11"/>
          </p:nvPr>
        </p:nvSpPr>
        <p:spPr>
          <a:xfrm>
            <a:off x="3028950" y="4805519"/>
            <a:ext cx="3086100" cy="276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15" name="Google Shape;515;p80"/>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516"/>
        <p:cNvGrpSpPr/>
        <p:nvPr/>
      </p:nvGrpSpPr>
      <p:grpSpPr>
        <a:xfrm>
          <a:off x="0" y="0"/>
          <a:ext cx="0" cy="0"/>
          <a:chOff x="0" y="0"/>
          <a:chExt cx="0" cy="0"/>
        </a:xfrm>
      </p:grpSpPr>
      <p:sp>
        <p:nvSpPr>
          <p:cNvPr id="517" name="Google Shape;517;p81"/>
          <p:cNvSpPr txBox="1">
            <a:spLocks noGrp="1"/>
          </p:cNvSpPr>
          <p:nvPr>
            <p:ph type="body" idx="1"/>
          </p:nvPr>
        </p:nvSpPr>
        <p:spPr>
          <a:xfrm>
            <a:off x="686104" y="1296987"/>
            <a:ext cx="3809700" cy="3200400"/>
          </a:xfrm>
          <a:prstGeom prst="rect">
            <a:avLst/>
          </a:prstGeom>
          <a:noFill/>
          <a:ln>
            <a:noFill/>
          </a:ln>
        </p:spPr>
        <p:txBody>
          <a:bodyPr spcFirstLastPara="1" wrap="square" lIns="91400" tIns="45700" rIns="91400" bIns="45700" anchor="t" anchorCtr="0">
            <a:noAutofit/>
          </a:bodyPr>
          <a:lstStyle>
            <a:lvl1pPr marL="457200" lvl="0" indent="-304800" algn="l" rtl="0">
              <a:lnSpc>
                <a:spcPct val="100000"/>
              </a:lnSpc>
              <a:spcBef>
                <a:spcPts val="0"/>
              </a:spcBef>
              <a:spcAft>
                <a:spcPts val="0"/>
              </a:spcAft>
              <a:buClr>
                <a:srgbClr val="6C6463"/>
              </a:buClr>
              <a:buSzPts val="1200"/>
              <a:buChar char="•"/>
              <a:defRPr sz="1600">
                <a:solidFill>
                  <a:srgbClr val="6C6463"/>
                </a:solidFill>
              </a:defRPr>
            </a:lvl1pPr>
            <a:lvl2pPr marL="914400" lvl="1" indent="-304800" algn="l" rtl="0">
              <a:lnSpc>
                <a:spcPct val="100000"/>
              </a:lnSpc>
              <a:spcBef>
                <a:spcPts val="800"/>
              </a:spcBef>
              <a:spcAft>
                <a:spcPts val="0"/>
              </a:spcAft>
              <a:buClr>
                <a:srgbClr val="6C6463"/>
              </a:buClr>
              <a:buSzPts val="1200"/>
              <a:buChar char="–"/>
              <a:defRPr sz="1600">
                <a:solidFill>
                  <a:srgbClr val="6C6463"/>
                </a:solidFill>
              </a:defRPr>
            </a:lvl2pPr>
            <a:lvl3pPr marL="1371600" lvl="2" indent="-317500" algn="l" rtl="0">
              <a:lnSpc>
                <a:spcPct val="100000"/>
              </a:lnSpc>
              <a:spcBef>
                <a:spcPts val="800"/>
              </a:spcBef>
              <a:spcAft>
                <a:spcPts val="0"/>
              </a:spcAft>
              <a:buClr>
                <a:srgbClr val="6C6463"/>
              </a:buClr>
              <a:buSzPts val="1400"/>
              <a:buChar char="•"/>
              <a:defRPr sz="1600">
                <a:solidFill>
                  <a:srgbClr val="6C6463"/>
                </a:solidFill>
              </a:defRPr>
            </a:lvl3pPr>
            <a:lvl4pPr marL="1828800" lvl="3" indent="-304800" algn="l" rtl="0">
              <a:lnSpc>
                <a:spcPct val="100000"/>
              </a:lnSpc>
              <a:spcBef>
                <a:spcPts val="300"/>
              </a:spcBef>
              <a:spcAft>
                <a:spcPts val="0"/>
              </a:spcAft>
              <a:buClr>
                <a:srgbClr val="6C6463"/>
              </a:buClr>
              <a:buSzPts val="1200"/>
              <a:buChar char="–"/>
              <a:defRPr sz="1400">
                <a:solidFill>
                  <a:srgbClr val="6C6463"/>
                </a:solidFill>
              </a:defRPr>
            </a:lvl4pPr>
            <a:lvl5pPr marL="2286000" lvl="4" indent="-298450" algn="l" rtl="0">
              <a:lnSpc>
                <a:spcPct val="100000"/>
              </a:lnSpc>
              <a:spcBef>
                <a:spcPts val="300"/>
              </a:spcBef>
              <a:spcAft>
                <a:spcPts val="0"/>
              </a:spcAft>
              <a:buClr>
                <a:srgbClr val="6C6463"/>
              </a:buClr>
              <a:buSzPts val="1100"/>
              <a:buChar char="»"/>
              <a:defRPr sz="1600">
                <a:solidFill>
                  <a:srgbClr val="6C6463"/>
                </a:solidFill>
              </a:defRPr>
            </a:lvl5pPr>
            <a:lvl6pPr marL="2743200" lvl="5" indent="-323850" algn="l" rtl="0">
              <a:lnSpc>
                <a:spcPct val="100000"/>
              </a:lnSpc>
              <a:spcBef>
                <a:spcPts val="400"/>
              </a:spcBef>
              <a:spcAft>
                <a:spcPts val="0"/>
              </a:spcAft>
              <a:buClr>
                <a:schemeClr val="dk1"/>
              </a:buClr>
              <a:buSzPts val="1500"/>
              <a:buChar char="•"/>
              <a:defRPr sz="1800"/>
            </a:lvl6pPr>
            <a:lvl7pPr marL="3200400" lvl="6" indent="-323850" algn="l" rtl="0">
              <a:lnSpc>
                <a:spcPct val="100000"/>
              </a:lnSpc>
              <a:spcBef>
                <a:spcPts val="400"/>
              </a:spcBef>
              <a:spcAft>
                <a:spcPts val="0"/>
              </a:spcAft>
              <a:buClr>
                <a:schemeClr val="dk1"/>
              </a:buClr>
              <a:buSzPts val="1500"/>
              <a:buChar char="•"/>
              <a:defRPr sz="1800"/>
            </a:lvl7pPr>
            <a:lvl8pPr marL="3657600" lvl="7" indent="-323850" algn="l" rtl="0">
              <a:lnSpc>
                <a:spcPct val="100000"/>
              </a:lnSpc>
              <a:spcBef>
                <a:spcPts val="400"/>
              </a:spcBef>
              <a:spcAft>
                <a:spcPts val="0"/>
              </a:spcAft>
              <a:buClr>
                <a:schemeClr val="dk1"/>
              </a:buClr>
              <a:buSzPts val="1500"/>
              <a:buChar char="•"/>
              <a:defRPr sz="1800"/>
            </a:lvl8pPr>
            <a:lvl9pPr marL="4114800" lvl="8" indent="-323850" algn="l" rtl="0">
              <a:lnSpc>
                <a:spcPct val="100000"/>
              </a:lnSpc>
              <a:spcBef>
                <a:spcPts val="400"/>
              </a:spcBef>
              <a:spcAft>
                <a:spcPts val="0"/>
              </a:spcAft>
              <a:buClr>
                <a:schemeClr val="dk1"/>
              </a:buClr>
              <a:buSzPts val="1500"/>
              <a:buChar char="•"/>
              <a:defRPr sz="1800"/>
            </a:lvl9pPr>
          </a:lstStyle>
          <a:p>
            <a:endParaRPr/>
          </a:p>
        </p:txBody>
      </p:sp>
      <p:sp>
        <p:nvSpPr>
          <p:cNvPr id="518" name="Google Shape;518;p81"/>
          <p:cNvSpPr txBox="1">
            <a:spLocks noGrp="1"/>
          </p:cNvSpPr>
          <p:nvPr>
            <p:ph type="body" idx="2"/>
          </p:nvPr>
        </p:nvSpPr>
        <p:spPr>
          <a:xfrm>
            <a:off x="4648200" y="1296987"/>
            <a:ext cx="3810300" cy="3200400"/>
          </a:xfrm>
          <a:prstGeom prst="rect">
            <a:avLst/>
          </a:prstGeom>
          <a:noFill/>
          <a:ln>
            <a:noFill/>
          </a:ln>
        </p:spPr>
        <p:txBody>
          <a:bodyPr spcFirstLastPara="1" wrap="square" lIns="91400" tIns="45700" rIns="91400" bIns="45700" anchor="t" anchorCtr="0">
            <a:noAutofit/>
          </a:bodyPr>
          <a:lstStyle>
            <a:lvl1pPr marL="457200" lvl="0" indent="-304800" algn="l" rtl="0">
              <a:lnSpc>
                <a:spcPct val="100000"/>
              </a:lnSpc>
              <a:spcBef>
                <a:spcPts val="0"/>
              </a:spcBef>
              <a:spcAft>
                <a:spcPts val="0"/>
              </a:spcAft>
              <a:buClr>
                <a:srgbClr val="6C6463"/>
              </a:buClr>
              <a:buSzPts val="1200"/>
              <a:buChar char="•"/>
              <a:defRPr sz="1600">
                <a:solidFill>
                  <a:srgbClr val="6C6463"/>
                </a:solidFill>
              </a:defRPr>
            </a:lvl1pPr>
            <a:lvl2pPr marL="914400" lvl="1" indent="-304800" algn="l" rtl="0">
              <a:lnSpc>
                <a:spcPct val="100000"/>
              </a:lnSpc>
              <a:spcBef>
                <a:spcPts val="800"/>
              </a:spcBef>
              <a:spcAft>
                <a:spcPts val="0"/>
              </a:spcAft>
              <a:buClr>
                <a:srgbClr val="6C6463"/>
              </a:buClr>
              <a:buSzPts val="1200"/>
              <a:buChar char="–"/>
              <a:defRPr sz="1600">
                <a:solidFill>
                  <a:srgbClr val="6C6463"/>
                </a:solidFill>
              </a:defRPr>
            </a:lvl2pPr>
            <a:lvl3pPr marL="1371600" lvl="2" indent="-317500" algn="l" rtl="0">
              <a:lnSpc>
                <a:spcPct val="100000"/>
              </a:lnSpc>
              <a:spcBef>
                <a:spcPts val="800"/>
              </a:spcBef>
              <a:spcAft>
                <a:spcPts val="0"/>
              </a:spcAft>
              <a:buClr>
                <a:srgbClr val="6C6463"/>
              </a:buClr>
              <a:buSzPts val="1400"/>
              <a:buChar char="•"/>
              <a:defRPr sz="1600">
                <a:solidFill>
                  <a:srgbClr val="6C6463"/>
                </a:solidFill>
              </a:defRPr>
            </a:lvl3pPr>
            <a:lvl4pPr marL="1828800" lvl="3" indent="-304800" algn="l" rtl="0">
              <a:lnSpc>
                <a:spcPct val="100000"/>
              </a:lnSpc>
              <a:spcBef>
                <a:spcPts val="300"/>
              </a:spcBef>
              <a:spcAft>
                <a:spcPts val="0"/>
              </a:spcAft>
              <a:buClr>
                <a:srgbClr val="6C6463"/>
              </a:buClr>
              <a:buSzPts val="1200"/>
              <a:buChar char="–"/>
              <a:defRPr sz="1400">
                <a:solidFill>
                  <a:srgbClr val="6C6463"/>
                </a:solidFill>
              </a:defRPr>
            </a:lvl4pPr>
            <a:lvl5pPr marL="2286000" lvl="4" indent="-298450" algn="l" rtl="0">
              <a:lnSpc>
                <a:spcPct val="100000"/>
              </a:lnSpc>
              <a:spcBef>
                <a:spcPts val="300"/>
              </a:spcBef>
              <a:spcAft>
                <a:spcPts val="0"/>
              </a:spcAft>
              <a:buClr>
                <a:srgbClr val="6C6463"/>
              </a:buClr>
              <a:buSzPts val="1100"/>
              <a:buChar char="»"/>
              <a:defRPr sz="1600">
                <a:solidFill>
                  <a:srgbClr val="6C6463"/>
                </a:solidFill>
              </a:defRPr>
            </a:lvl5pPr>
            <a:lvl6pPr marL="2743200" lvl="5" indent="-323850" algn="l" rtl="0">
              <a:lnSpc>
                <a:spcPct val="100000"/>
              </a:lnSpc>
              <a:spcBef>
                <a:spcPts val="400"/>
              </a:spcBef>
              <a:spcAft>
                <a:spcPts val="0"/>
              </a:spcAft>
              <a:buClr>
                <a:schemeClr val="dk1"/>
              </a:buClr>
              <a:buSzPts val="1500"/>
              <a:buChar char="•"/>
              <a:defRPr sz="1800"/>
            </a:lvl6pPr>
            <a:lvl7pPr marL="3200400" lvl="6" indent="-323850" algn="l" rtl="0">
              <a:lnSpc>
                <a:spcPct val="100000"/>
              </a:lnSpc>
              <a:spcBef>
                <a:spcPts val="400"/>
              </a:spcBef>
              <a:spcAft>
                <a:spcPts val="0"/>
              </a:spcAft>
              <a:buClr>
                <a:schemeClr val="dk1"/>
              </a:buClr>
              <a:buSzPts val="1500"/>
              <a:buChar char="•"/>
              <a:defRPr sz="1800"/>
            </a:lvl7pPr>
            <a:lvl8pPr marL="3657600" lvl="7" indent="-323850" algn="l" rtl="0">
              <a:lnSpc>
                <a:spcPct val="100000"/>
              </a:lnSpc>
              <a:spcBef>
                <a:spcPts val="400"/>
              </a:spcBef>
              <a:spcAft>
                <a:spcPts val="0"/>
              </a:spcAft>
              <a:buClr>
                <a:schemeClr val="dk1"/>
              </a:buClr>
              <a:buSzPts val="1500"/>
              <a:buChar char="•"/>
              <a:defRPr sz="1800"/>
            </a:lvl8pPr>
            <a:lvl9pPr marL="4114800" lvl="8" indent="-323850" algn="l" rtl="0">
              <a:lnSpc>
                <a:spcPct val="100000"/>
              </a:lnSpc>
              <a:spcBef>
                <a:spcPts val="400"/>
              </a:spcBef>
              <a:spcAft>
                <a:spcPts val="0"/>
              </a:spcAft>
              <a:buClr>
                <a:schemeClr val="dk1"/>
              </a:buClr>
              <a:buSzPts val="1500"/>
              <a:buChar char="•"/>
              <a:defRPr sz="1800"/>
            </a:lvl9pPr>
          </a:lstStyle>
          <a:p>
            <a:endParaRPr/>
          </a:p>
        </p:txBody>
      </p:sp>
      <p:sp>
        <p:nvSpPr>
          <p:cNvPr id="519" name="Google Shape;519;p81"/>
          <p:cNvSpPr txBox="1">
            <a:spLocks noGrp="1"/>
          </p:cNvSpPr>
          <p:nvPr>
            <p:ph type="dt" idx="10"/>
          </p:nvPr>
        </p:nvSpPr>
        <p:spPr>
          <a:xfrm>
            <a:off x="152400" y="4844639"/>
            <a:ext cx="2133600" cy="1860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6C6463"/>
              </a:buClr>
              <a:buSzPts val="1100"/>
              <a:buFont typeface="Arial"/>
              <a:buNone/>
              <a:defRPr sz="1400" b="0" i="0" u="none" strike="noStrike" cap="none">
                <a:solidFill>
                  <a:srgbClr val="6C6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0" name="Google Shape;520;p81"/>
          <p:cNvSpPr txBox="1">
            <a:spLocks noGrp="1"/>
          </p:cNvSpPr>
          <p:nvPr>
            <p:ph type="ftr" idx="11"/>
          </p:nvPr>
        </p:nvSpPr>
        <p:spPr>
          <a:xfrm>
            <a:off x="3124200" y="4844639"/>
            <a:ext cx="2895600" cy="186000"/>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6C6463"/>
              </a:buClr>
              <a:buSzPts val="1100"/>
              <a:buFont typeface="Arial"/>
              <a:buNone/>
              <a:defRPr sz="1400" b="0" i="0" u="none" strike="noStrike" cap="none">
                <a:solidFill>
                  <a:srgbClr val="6C646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1" name="Google Shape;521;p81"/>
          <p:cNvSpPr txBox="1">
            <a:spLocks noGrp="1"/>
          </p:cNvSpPr>
          <p:nvPr>
            <p:ph type="sldNum" idx="12"/>
          </p:nvPr>
        </p:nvSpPr>
        <p:spPr>
          <a:xfrm>
            <a:off x="6858000" y="4844639"/>
            <a:ext cx="2133600" cy="186000"/>
          </a:xfrm>
          <a:prstGeom prst="rect">
            <a:avLst/>
          </a:prstGeom>
          <a:noFill/>
          <a:ln>
            <a:noFill/>
          </a:ln>
        </p:spPr>
        <p:txBody>
          <a:bodyPr spcFirstLastPara="1" wrap="square" lIns="91400" tIns="91400" rIns="91400" bIns="91400" anchor="t" anchorCtr="0">
            <a:noAutofit/>
          </a:bodyPr>
          <a:lstStyle>
            <a:lvl1pPr marL="0" marR="0" lvl="0"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000"/>
              <a:buFont typeface="Cabin"/>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522" name="Google Shape;522;p81"/>
          <p:cNvSpPr txBox="1">
            <a:spLocks noGrp="1"/>
          </p:cNvSpPr>
          <p:nvPr>
            <p:ph type="title"/>
          </p:nvPr>
        </p:nvSpPr>
        <p:spPr>
          <a:xfrm>
            <a:off x="686104" y="679217"/>
            <a:ext cx="7772400" cy="465300"/>
          </a:xfrm>
          <a:prstGeom prst="rect">
            <a:avLst/>
          </a:prstGeom>
          <a:noFill/>
          <a:ln>
            <a:noFill/>
          </a:ln>
        </p:spPr>
        <p:txBody>
          <a:bodyPr spcFirstLastPara="1" wrap="square" lIns="91400" tIns="45700" rIns="91400" bIns="45700" anchor="b" anchorCtr="0">
            <a:noAutofit/>
          </a:bodyPr>
          <a:lstStyle>
            <a:lvl1pPr lvl="0" algn="l" rtl="0">
              <a:lnSpc>
                <a:spcPct val="100000"/>
              </a:lnSpc>
              <a:spcBef>
                <a:spcPts val="0"/>
              </a:spcBef>
              <a:spcAft>
                <a:spcPts val="0"/>
              </a:spcAft>
              <a:buClr>
                <a:srgbClr val="BA0C2F"/>
              </a:buClr>
              <a:buSzPts val="1800"/>
              <a:buFont typeface="Calibri"/>
              <a:buNone/>
              <a:defRPr sz="1100">
                <a:solidFill>
                  <a:srgbClr val="BA0C2F"/>
                </a:solidFill>
              </a:defRPr>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523"/>
        <p:cNvGrpSpPr/>
        <p:nvPr/>
      </p:nvGrpSpPr>
      <p:grpSpPr>
        <a:xfrm>
          <a:off x="0" y="0"/>
          <a:ext cx="0" cy="0"/>
          <a:chOff x="0" y="0"/>
          <a:chExt cx="0" cy="0"/>
        </a:xfrm>
      </p:grpSpPr>
      <p:sp>
        <p:nvSpPr>
          <p:cNvPr id="524" name="Google Shape;524;p82"/>
          <p:cNvSpPr txBox="1">
            <a:spLocks noGrp="1"/>
          </p:cNvSpPr>
          <p:nvPr>
            <p:ph type="title"/>
          </p:nvPr>
        </p:nvSpPr>
        <p:spPr>
          <a:xfrm>
            <a:off x="686104" y="682925"/>
            <a:ext cx="7772400" cy="461700"/>
          </a:xfrm>
          <a:prstGeom prst="rect">
            <a:avLst/>
          </a:prstGeom>
          <a:noFill/>
          <a:ln>
            <a:noFill/>
          </a:ln>
        </p:spPr>
        <p:txBody>
          <a:bodyPr spcFirstLastPara="1" wrap="square" lIns="91400" tIns="45700" rIns="91400" bIns="45700" anchor="b" anchorCtr="0">
            <a:noAutofit/>
          </a:bodyPr>
          <a:lstStyle>
            <a:lvl1pPr marR="0" lvl="0" algn="l" rtl="0">
              <a:lnSpc>
                <a:spcPct val="90000"/>
              </a:lnSpc>
              <a:spcBef>
                <a:spcPts val="0"/>
              </a:spcBef>
              <a:spcAft>
                <a:spcPts val="0"/>
              </a:spcAft>
              <a:buClr>
                <a:srgbClr val="0067B9"/>
              </a:buClr>
              <a:buSzPts val="18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100"/>
              <a:buNone/>
              <a:defRPr sz="1800"/>
            </a:lvl2pPr>
            <a:lvl3pPr lvl="2" algn="l" rtl="0">
              <a:lnSpc>
                <a:spcPct val="100000"/>
              </a:lnSpc>
              <a:spcBef>
                <a:spcPts val="0"/>
              </a:spcBef>
              <a:spcAft>
                <a:spcPts val="0"/>
              </a:spcAft>
              <a:buSzPts val="1100"/>
              <a:buNone/>
              <a:defRPr sz="1800"/>
            </a:lvl3pPr>
            <a:lvl4pPr lvl="3" algn="l" rtl="0">
              <a:lnSpc>
                <a:spcPct val="100000"/>
              </a:lnSpc>
              <a:spcBef>
                <a:spcPts val="0"/>
              </a:spcBef>
              <a:spcAft>
                <a:spcPts val="0"/>
              </a:spcAft>
              <a:buSzPts val="1100"/>
              <a:buNone/>
              <a:defRPr sz="1800"/>
            </a:lvl4pPr>
            <a:lvl5pPr lvl="4" algn="l" rtl="0">
              <a:lnSpc>
                <a:spcPct val="100000"/>
              </a:lnSpc>
              <a:spcBef>
                <a:spcPts val="0"/>
              </a:spcBef>
              <a:spcAft>
                <a:spcPts val="0"/>
              </a:spcAft>
              <a:buSzPts val="1100"/>
              <a:buNone/>
              <a:defRPr sz="1800"/>
            </a:lvl5pPr>
            <a:lvl6pPr lvl="5" algn="l" rtl="0">
              <a:lnSpc>
                <a:spcPct val="100000"/>
              </a:lnSpc>
              <a:spcBef>
                <a:spcPts val="0"/>
              </a:spcBef>
              <a:spcAft>
                <a:spcPts val="0"/>
              </a:spcAft>
              <a:buSzPts val="1100"/>
              <a:buNone/>
              <a:defRPr sz="1800"/>
            </a:lvl6pPr>
            <a:lvl7pPr lvl="6" algn="l" rtl="0">
              <a:lnSpc>
                <a:spcPct val="100000"/>
              </a:lnSpc>
              <a:spcBef>
                <a:spcPts val="0"/>
              </a:spcBef>
              <a:spcAft>
                <a:spcPts val="0"/>
              </a:spcAft>
              <a:buSzPts val="1100"/>
              <a:buNone/>
              <a:defRPr sz="1800"/>
            </a:lvl7pPr>
            <a:lvl8pPr lvl="7" algn="l" rtl="0">
              <a:lnSpc>
                <a:spcPct val="100000"/>
              </a:lnSpc>
              <a:spcBef>
                <a:spcPts val="0"/>
              </a:spcBef>
              <a:spcAft>
                <a:spcPts val="0"/>
              </a:spcAft>
              <a:buSzPts val="1100"/>
              <a:buNone/>
              <a:defRPr sz="1800"/>
            </a:lvl8pPr>
            <a:lvl9pPr lvl="8" algn="l" rtl="0">
              <a:lnSpc>
                <a:spcPct val="100000"/>
              </a:lnSpc>
              <a:spcBef>
                <a:spcPts val="0"/>
              </a:spcBef>
              <a:spcAft>
                <a:spcPts val="0"/>
              </a:spcAft>
              <a:buSzPts val="1100"/>
              <a:buNone/>
              <a:defRPr sz="1800"/>
            </a:lvl9pPr>
          </a:lstStyle>
          <a:p>
            <a:endParaRPr/>
          </a:p>
        </p:txBody>
      </p:sp>
      <p:sp>
        <p:nvSpPr>
          <p:cNvPr id="525" name="Google Shape;525;p82"/>
          <p:cNvSpPr txBox="1">
            <a:spLocks noGrp="1"/>
          </p:cNvSpPr>
          <p:nvPr>
            <p:ph type="body" idx="1"/>
          </p:nvPr>
        </p:nvSpPr>
        <p:spPr>
          <a:xfrm>
            <a:off x="685800" y="1296987"/>
            <a:ext cx="7772400" cy="3200400"/>
          </a:xfrm>
          <a:prstGeom prst="rect">
            <a:avLst/>
          </a:prstGeom>
          <a:noFill/>
          <a:ln>
            <a:noFill/>
          </a:ln>
        </p:spPr>
        <p:txBody>
          <a:bodyPr spcFirstLastPara="1" wrap="square" lIns="91400" tIns="45700" rIns="91400" bIns="45700" anchor="t" anchorCtr="0">
            <a:noAutofit/>
          </a:bodyPr>
          <a:lstStyle>
            <a:lvl1pPr marL="457200" marR="0" lvl="0" indent="-304800" algn="l" rtl="0">
              <a:lnSpc>
                <a:spcPct val="100000"/>
              </a:lnSpc>
              <a:spcBef>
                <a:spcPts val="0"/>
              </a:spcBef>
              <a:spcAft>
                <a:spcPts val="0"/>
              </a:spcAft>
              <a:buClr>
                <a:srgbClr val="6C6463"/>
              </a:buClr>
              <a:buSzPts val="1200"/>
              <a:buFont typeface="Arial"/>
              <a:buChar char="•"/>
              <a:defRPr sz="1600" b="0" i="0" u="none" strike="noStrike" cap="none">
                <a:solidFill>
                  <a:srgbClr val="6C6463"/>
                </a:solidFill>
                <a:latin typeface="Cabin"/>
                <a:ea typeface="Cabin"/>
                <a:cs typeface="Cabin"/>
                <a:sym typeface="Cabin"/>
              </a:defRPr>
            </a:lvl1pPr>
            <a:lvl2pPr marL="914400" marR="0" lvl="1" indent="-304800" algn="l" rtl="0">
              <a:lnSpc>
                <a:spcPct val="90000"/>
              </a:lnSpc>
              <a:spcBef>
                <a:spcPts val="800"/>
              </a:spcBef>
              <a:spcAft>
                <a:spcPts val="0"/>
              </a:spcAft>
              <a:buClr>
                <a:srgbClr val="6C6463"/>
              </a:buClr>
              <a:buSzPts val="1200"/>
              <a:buFont typeface="Arial"/>
              <a:buChar char="–"/>
              <a:defRPr sz="1600" b="0" i="0" u="none" strike="noStrike" cap="none">
                <a:solidFill>
                  <a:srgbClr val="6C6463"/>
                </a:solidFill>
                <a:latin typeface="Cabin"/>
                <a:ea typeface="Cabin"/>
                <a:cs typeface="Cabin"/>
                <a:sym typeface="Cabin"/>
              </a:defRPr>
            </a:lvl2pPr>
            <a:lvl3pPr marL="1371600" marR="0" lvl="2" indent="-317500" algn="l" rtl="0">
              <a:lnSpc>
                <a:spcPct val="90000"/>
              </a:lnSpc>
              <a:spcBef>
                <a:spcPts val="800"/>
              </a:spcBef>
              <a:spcAft>
                <a:spcPts val="0"/>
              </a:spcAft>
              <a:buClr>
                <a:srgbClr val="6C6463"/>
              </a:buClr>
              <a:buSzPts val="1400"/>
              <a:buFont typeface="Arial"/>
              <a:buChar char="•"/>
              <a:defRPr sz="1800" b="0" i="0" u="none" strike="noStrike" cap="none">
                <a:solidFill>
                  <a:srgbClr val="6C6463"/>
                </a:solidFill>
                <a:latin typeface="Cabin"/>
                <a:ea typeface="Cabin"/>
                <a:cs typeface="Cabin"/>
                <a:sym typeface="Cabin"/>
              </a:defRPr>
            </a:lvl3pPr>
            <a:lvl4pPr marL="1828800" marR="0" lvl="3" indent="-304800" algn="l" rtl="0">
              <a:lnSpc>
                <a:spcPct val="90000"/>
              </a:lnSpc>
              <a:spcBef>
                <a:spcPts val="300"/>
              </a:spcBef>
              <a:spcAft>
                <a:spcPts val="0"/>
              </a:spcAft>
              <a:buClr>
                <a:srgbClr val="6C6463"/>
              </a:buClr>
              <a:buSzPts val="1200"/>
              <a:buFont typeface="Arial"/>
              <a:buChar char="–"/>
              <a:defRPr sz="1600" b="0" i="0" u="none" strike="noStrike" cap="none">
                <a:solidFill>
                  <a:srgbClr val="6C6463"/>
                </a:solidFill>
                <a:latin typeface="Cabin"/>
                <a:ea typeface="Cabin"/>
                <a:cs typeface="Cabin"/>
                <a:sym typeface="Cabin"/>
              </a:defRPr>
            </a:lvl4pPr>
            <a:lvl5pPr marL="2286000" marR="0" lvl="4" indent="-298450" algn="l" rtl="0">
              <a:lnSpc>
                <a:spcPct val="90000"/>
              </a:lnSpc>
              <a:spcBef>
                <a:spcPts val="300"/>
              </a:spcBef>
              <a:spcAft>
                <a:spcPts val="0"/>
              </a:spcAft>
              <a:buClr>
                <a:srgbClr val="6C6463"/>
              </a:buClr>
              <a:buSzPts val="1100"/>
              <a:buFont typeface="Arial"/>
              <a:buChar char="»"/>
              <a:defRPr sz="1400" b="0" i="0" u="none" strike="noStrike" cap="none">
                <a:solidFill>
                  <a:srgbClr val="6C6463"/>
                </a:solidFill>
                <a:latin typeface="Cabin"/>
                <a:ea typeface="Cabin"/>
                <a:cs typeface="Cabin"/>
                <a:sym typeface="Cabin"/>
              </a:defRPr>
            </a:lvl5pPr>
            <a:lvl6pPr marL="2743200" marR="0" lvl="5"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abin"/>
                <a:ea typeface="Cabin"/>
                <a:cs typeface="Cabin"/>
                <a:sym typeface="Cabin"/>
              </a:defRPr>
            </a:lvl6pPr>
            <a:lvl7pPr marL="3200400" marR="0" lvl="6"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abin"/>
                <a:ea typeface="Cabin"/>
                <a:cs typeface="Cabin"/>
                <a:sym typeface="Cabin"/>
              </a:defRPr>
            </a:lvl7pPr>
            <a:lvl8pPr marL="3657600" marR="0" lvl="7"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abin"/>
                <a:ea typeface="Cabin"/>
                <a:cs typeface="Cabin"/>
                <a:sym typeface="Cabin"/>
              </a:defRPr>
            </a:lvl8pPr>
            <a:lvl9pPr marL="4114800" marR="0" lvl="8" indent="-323850" algn="l" rtl="0">
              <a:lnSpc>
                <a:spcPct val="90000"/>
              </a:lnSpc>
              <a:spcBef>
                <a:spcPts val="400"/>
              </a:spcBef>
              <a:spcAft>
                <a:spcPts val="0"/>
              </a:spcAft>
              <a:buClr>
                <a:schemeClr val="dk1"/>
              </a:buClr>
              <a:buSzPts val="15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6" name="Google Shape;526;p82"/>
          <p:cNvSpPr txBox="1">
            <a:spLocks noGrp="1"/>
          </p:cNvSpPr>
          <p:nvPr>
            <p:ph type="sldNum" idx="12"/>
          </p:nvPr>
        </p:nvSpPr>
        <p:spPr>
          <a:xfrm>
            <a:off x="8556784" y="4787967"/>
            <a:ext cx="548700" cy="396900"/>
          </a:xfrm>
          <a:prstGeom prst="rect">
            <a:avLst/>
          </a:prstGeom>
          <a:noFill/>
          <a:ln>
            <a:noFill/>
          </a:ln>
        </p:spPr>
        <p:txBody>
          <a:bodyPr spcFirstLastPara="1" wrap="square" lIns="91400" tIns="91400" rIns="91400" bIns="91400" anchor="t"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_Red/Gray 1 Content">
  <p:cSld name="4_Red/Gray 1 Content">
    <p:bg>
      <p:bgPr>
        <a:solidFill>
          <a:srgbClr val="E7E7E5"/>
        </a:solidFill>
        <a:effectLst/>
      </p:bgPr>
    </p:bg>
    <p:spTree>
      <p:nvGrpSpPr>
        <p:cNvPr id="1" name="Shape 527"/>
        <p:cNvGrpSpPr/>
        <p:nvPr/>
      </p:nvGrpSpPr>
      <p:grpSpPr>
        <a:xfrm>
          <a:off x="0" y="0"/>
          <a:ext cx="0" cy="0"/>
          <a:chOff x="0" y="0"/>
          <a:chExt cx="0" cy="0"/>
        </a:xfrm>
      </p:grpSpPr>
      <p:sp>
        <p:nvSpPr>
          <p:cNvPr id="528" name="Google Shape;528;p83"/>
          <p:cNvSpPr txBox="1">
            <a:spLocks noGrp="1"/>
          </p:cNvSpPr>
          <p:nvPr>
            <p:ph type="dt" idx="10"/>
          </p:nvPr>
        </p:nvSpPr>
        <p:spPr>
          <a:xfrm>
            <a:off x="152400" y="4844639"/>
            <a:ext cx="2133600" cy="186000"/>
          </a:xfrm>
          <a:prstGeom prst="rect">
            <a:avLst/>
          </a:prstGeom>
          <a:noFill/>
          <a:ln>
            <a:noFill/>
          </a:ln>
        </p:spPr>
        <p:txBody>
          <a:bodyPr spcFirstLastPara="1" wrap="square" lIns="91150" tIns="45575" rIns="91150" bIns="4557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9" name="Google Shape;529;p83"/>
          <p:cNvSpPr txBox="1">
            <a:spLocks noGrp="1"/>
          </p:cNvSpPr>
          <p:nvPr>
            <p:ph type="ftr" idx="11"/>
          </p:nvPr>
        </p:nvSpPr>
        <p:spPr>
          <a:xfrm>
            <a:off x="3124200" y="4844639"/>
            <a:ext cx="2895600" cy="186000"/>
          </a:xfrm>
          <a:prstGeom prst="rect">
            <a:avLst/>
          </a:prstGeom>
          <a:noFill/>
          <a:ln>
            <a:noFill/>
          </a:ln>
        </p:spPr>
        <p:txBody>
          <a:bodyPr spcFirstLastPara="1" wrap="square" lIns="91150" tIns="45575" rIns="91150" bIns="4557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0" name="Google Shape;530;p83"/>
          <p:cNvSpPr txBox="1">
            <a:spLocks noGrp="1"/>
          </p:cNvSpPr>
          <p:nvPr>
            <p:ph type="title"/>
          </p:nvPr>
        </p:nvSpPr>
        <p:spPr>
          <a:xfrm>
            <a:off x="686104" y="679494"/>
            <a:ext cx="7772400" cy="465000"/>
          </a:xfrm>
          <a:prstGeom prst="rect">
            <a:avLst/>
          </a:prstGeom>
          <a:noFill/>
          <a:ln>
            <a:noFill/>
          </a:ln>
        </p:spPr>
        <p:txBody>
          <a:bodyPr spcFirstLastPara="1" wrap="square" lIns="91150" tIns="45575" rIns="91150" bIns="45575" anchor="b" anchorCtr="0">
            <a:noAutofit/>
          </a:bodyPr>
          <a:lstStyle>
            <a:lvl1pPr lvl="0" algn="l" rtl="0">
              <a:lnSpc>
                <a:spcPct val="100000"/>
              </a:lnSpc>
              <a:spcBef>
                <a:spcPts val="0"/>
              </a:spcBef>
              <a:spcAft>
                <a:spcPts val="0"/>
              </a:spcAft>
              <a:buSzPts val="2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1" name="Google Shape;531;p83"/>
          <p:cNvSpPr txBox="1">
            <a:spLocks noGrp="1"/>
          </p:cNvSpPr>
          <p:nvPr>
            <p:ph type="body" idx="1"/>
          </p:nvPr>
        </p:nvSpPr>
        <p:spPr>
          <a:xfrm>
            <a:off x="685800" y="1296987"/>
            <a:ext cx="7772400" cy="3200400"/>
          </a:xfrm>
          <a:prstGeom prst="rect">
            <a:avLst/>
          </a:prstGeom>
          <a:noFill/>
          <a:ln>
            <a:noFill/>
          </a:ln>
        </p:spPr>
        <p:txBody>
          <a:bodyPr spcFirstLastPara="1" wrap="square" lIns="91150" tIns="45575" rIns="91150" bIns="45575" anchor="t" anchorCtr="0">
            <a:noAutofit/>
          </a:bodyPr>
          <a:lstStyle>
            <a:lvl1pPr marL="457200" lvl="0" indent="-330200" algn="l" rtl="0">
              <a:lnSpc>
                <a:spcPct val="100000"/>
              </a:lnSpc>
              <a:spcBef>
                <a:spcPts val="0"/>
              </a:spcBef>
              <a:spcAft>
                <a:spcPts val="0"/>
              </a:spcAft>
              <a:buSzPts val="1600"/>
              <a:buChar char="•"/>
              <a:defRPr/>
            </a:lvl1pPr>
            <a:lvl2pPr marL="914400" lvl="1" indent="-330200" algn="l" rtl="0">
              <a:lnSpc>
                <a:spcPct val="100000"/>
              </a:lnSpc>
              <a:spcBef>
                <a:spcPts val="800"/>
              </a:spcBef>
              <a:spcAft>
                <a:spcPts val="0"/>
              </a:spcAft>
              <a:buSzPts val="1600"/>
              <a:buChar char="–"/>
              <a:defRPr/>
            </a:lvl2pPr>
            <a:lvl3pPr marL="1371600" lvl="2" indent="-342900" algn="l" rtl="0">
              <a:lnSpc>
                <a:spcPct val="100000"/>
              </a:lnSpc>
              <a:spcBef>
                <a:spcPts val="800"/>
              </a:spcBef>
              <a:spcAft>
                <a:spcPts val="0"/>
              </a:spcAft>
              <a:buSzPts val="1800"/>
              <a:buChar char="•"/>
              <a:defRPr/>
            </a:lvl3pPr>
            <a:lvl4pPr marL="1828800" lvl="3" indent="-330200" algn="l" rtl="0">
              <a:lnSpc>
                <a:spcPct val="100000"/>
              </a:lnSpc>
              <a:spcBef>
                <a:spcPts val="320"/>
              </a:spcBef>
              <a:spcAft>
                <a:spcPts val="0"/>
              </a:spcAft>
              <a:buSzPts val="1600"/>
              <a:buChar char="–"/>
              <a:defRPr/>
            </a:lvl4pPr>
            <a:lvl5pPr marL="2286000" lvl="4" indent="-317500" algn="l" rtl="0">
              <a:lnSpc>
                <a:spcPct val="100000"/>
              </a:lnSpc>
              <a:spcBef>
                <a:spcPts val="280"/>
              </a:spcBef>
              <a:spcAft>
                <a:spcPts val="0"/>
              </a:spcAft>
              <a:buSzPts val="14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532" name="Google Shape;532;p83"/>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8" name="Google Shape;58;p9"/>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9" name="Google Shape;59;p9"/>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9"/>
          <p:cNvSpPr txBox="1">
            <a:spLocks noGrp="1"/>
          </p:cNvSpPr>
          <p:nvPr>
            <p:ph type="body" idx="3"/>
          </p:nvPr>
        </p:nvSpPr>
        <p:spPr>
          <a:xfrm>
            <a:off x="3428698" y="1296975"/>
            <a:ext cx="25149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61" name="Google Shape;61;p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533"/>
        <p:cNvGrpSpPr/>
        <p:nvPr/>
      </p:nvGrpSpPr>
      <p:grpSpPr>
        <a:xfrm>
          <a:off x="0" y="0"/>
          <a:ext cx="0" cy="0"/>
          <a:chOff x="0" y="0"/>
          <a:chExt cx="0" cy="0"/>
        </a:xfrm>
      </p:grpSpPr>
      <p:pic>
        <p:nvPicPr>
          <p:cNvPr id="534" name="Google Shape;534;p84" descr="USAID_Logo_White_v02.png"/>
          <p:cNvPicPr preferRelativeResize="0"/>
          <p:nvPr/>
        </p:nvPicPr>
        <p:blipFill rotWithShape="1">
          <a:blip r:embed="rId2">
            <a:alphaModFix/>
          </a:blip>
          <a:srcRect/>
          <a:stretch/>
        </p:blipFill>
        <p:spPr>
          <a:xfrm>
            <a:off x="683805" y="569940"/>
            <a:ext cx="1371600" cy="410902"/>
          </a:xfrm>
          <a:prstGeom prst="rect">
            <a:avLst/>
          </a:prstGeom>
          <a:noFill/>
          <a:ln>
            <a:noFill/>
          </a:ln>
        </p:spPr>
      </p:pic>
      <p:sp>
        <p:nvSpPr>
          <p:cNvPr id="535" name="Google Shape;535;p84"/>
          <p:cNvSpPr txBox="1">
            <a:spLocks noGrp="1"/>
          </p:cNvSpPr>
          <p:nvPr>
            <p:ph type="ctrTitle"/>
          </p:nvPr>
        </p:nvSpPr>
        <p:spPr>
          <a:xfrm>
            <a:off x="685800" y="1601787"/>
            <a:ext cx="3886200" cy="12099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lt1"/>
              </a:buClr>
              <a:buSzPts val="2400"/>
              <a:buFont typeface="Cabin"/>
              <a:buNone/>
              <a:defRPr sz="2400" b="0" i="0" u="none" strike="noStrike" cap="none">
                <a:solidFill>
                  <a:schemeClr val="lt1"/>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36" name="Google Shape;536;p84"/>
          <p:cNvSpPr txBox="1">
            <a:spLocks noGrp="1"/>
          </p:cNvSpPr>
          <p:nvPr>
            <p:ph type="subTitle" idx="1"/>
          </p:nvPr>
        </p:nvSpPr>
        <p:spPr>
          <a:xfrm>
            <a:off x="685800" y="3135209"/>
            <a:ext cx="3429000" cy="120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R="0" lvl="1" algn="ctr" rtl="0">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rtl="0">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537" name="Google Shape;537;p84"/>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p:spPr>
      </p:cxnSp>
      <p:sp>
        <p:nvSpPr>
          <p:cNvPr id="538" name="Google Shape;538;p84"/>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539"/>
        <p:cNvGrpSpPr/>
        <p:nvPr/>
      </p:nvGrpSpPr>
      <p:grpSpPr>
        <a:xfrm>
          <a:off x="0" y="0"/>
          <a:ext cx="0" cy="0"/>
          <a:chOff x="0" y="0"/>
          <a:chExt cx="0" cy="0"/>
        </a:xfrm>
      </p:grpSpPr>
      <p:sp>
        <p:nvSpPr>
          <p:cNvPr id="540" name="Google Shape;540;p85"/>
          <p:cNvSpPr txBox="1">
            <a:spLocks noGrp="1"/>
          </p:cNvSpPr>
          <p:nvPr>
            <p:ph type="title"/>
          </p:nvPr>
        </p:nvSpPr>
        <p:spPr>
          <a:xfrm>
            <a:off x="1143000" y="534987"/>
            <a:ext cx="5486400" cy="461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FFFFFF"/>
              </a:buClr>
              <a:buSzPts val="2400"/>
              <a:buFont typeface="Cabin"/>
              <a:buNone/>
              <a:defRPr sz="2400" b="0" i="0" u="none" strike="noStrike" cap="none">
                <a:solidFill>
                  <a:srgbClr val="FFFFF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541" name="Google Shape;541;p85" descr="USAID_Logo_White_v02.png"/>
          <p:cNvPicPr preferRelativeResize="0"/>
          <p:nvPr/>
        </p:nvPicPr>
        <p:blipFill rotWithShape="1">
          <a:blip r:embed="rId2">
            <a:alphaModFix/>
          </a:blip>
          <a:srcRect/>
          <a:stretch/>
        </p:blipFill>
        <p:spPr>
          <a:xfrm>
            <a:off x="683805" y="4344987"/>
            <a:ext cx="1371600" cy="410902"/>
          </a:xfrm>
          <a:prstGeom prst="rect">
            <a:avLst/>
          </a:prstGeom>
          <a:noFill/>
          <a:ln>
            <a:noFill/>
          </a:ln>
        </p:spPr>
      </p:pic>
      <p:cxnSp>
        <p:nvCxnSpPr>
          <p:cNvPr id="542" name="Google Shape;542;p85"/>
          <p:cNvCxnSpPr/>
          <p:nvPr/>
        </p:nvCxnSpPr>
        <p:spPr>
          <a:xfrm>
            <a:off x="746760" y="687387"/>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543" name="Google Shape;543;p85"/>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CFCDC9"/>
        </a:solidFill>
        <a:effectLst/>
      </p:bgPr>
    </p:bg>
    <p:spTree>
      <p:nvGrpSpPr>
        <p:cNvPr id="1" name="Shape 544"/>
        <p:cNvGrpSpPr/>
        <p:nvPr/>
      </p:nvGrpSpPr>
      <p:grpSpPr>
        <a:xfrm>
          <a:off x="0" y="0"/>
          <a:ext cx="0" cy="0"/>
          <a:chOff x="0" y="0"/>
          <a:chExt cx="0" cy="0"/>
        </a:xfrm>
      </p:grpSpPr>
      <p:sp>
        <p:nvSpPr>
          <p:cNvPr id="545" name="Google Shape;545;p86"/>
          <p:cNvSpPr txBox="1">
            <a:spLocks noGrp="1"/>
          </p:cNvSpPr>
          <p:nvPr>
            <p:ph type="body" idx="1"/>
          </p:nvPr>
        </p:nvSpPr>
        <p:spPr>
          <a:xfrm>
            <a:off x="686104" y="1296987"/>
            <a:ext cx="77724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46" name="Google Shape;546;p86"/>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47" name="Google Shape;547;p86"/>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CFCDC9"/>
        </a:solidFill>
        <a:effectLst/>
      </p:bgPr>
    </p:bg>
    <p:spTree>
      <p:nvGrpSpPr>
        <p:cNvPr id="1" name="Shape 548"/>
        <p:cNvGrpSpPr/>
        <p:nvPr/>
      </p:nvGrpSpPr>
      <p:grpSpPr>
        <a:xfrm>
          <a:off x="0" y="0"/>
          <a:ext cx="0" cy="0"/>
          <a:chOff x="0" y="0"/>
          <a:chExt cx="0" cy="0"/>
        </a:xfrm>
      </p:grpSpPr>
      <p:sp>
        <p:nvSpPr>
          <p:cNvPr id="549" name="Google Shape;549;p87"/>
          <p:cNvSpPr txBox="1">
            <a:spLocks noGrp="1"/>
          </p:cNvSpPr>
          <p:nvPr>
            <p:ph type="body" idx="1"/>
          </p:nvPr>
        </p:nvSpPr>
        <p:spPr>
          <a:xfrm>
            <a:off x="686104" y="1296987"/>
            <a:ext cx="25143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0" name="Google Shape;550;p87"/>
          <p:cNvSpPr txBox="1">
            <a:spLocks noGrp="1"/>
          </p:cNvSpPr>
          <p:nvPr>
            <p:ph type="body" idx="2"/>
          </p:nvPr>
        </p:nvSpPr>
        <p:spPr>
          <a:xfrm>
            <a:off x="5943600" y="1296987"/>
            <a:ext cx="25149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1" name="Google Shape;551;p87"/>
          <p:cNvSpPr txBox="1">
            <a:spLocks noGrp="1"/>
          </p:cNvSpPr>
          <p:nvPr>
            <p:ph type="body" idx="3"/>
          </p:nvPr>
        </p:nvSpPr>
        <p:spPr>
          <a:xfrm>
            <a:off x="3314548" y="1296987"/>
            <a:ext cx="25149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2" name="Google Shape;552;p87"/>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53" name="Google Shape;553;p87"/>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CFCDC9"/>
        </a:solidFill>
        <a:effectLst/>
      </p:bgPr>
    </p:bg>
    <p:spTree>
      <p:nvGrpSpPr>
        <p:cNvPr id="1" name="Shape 554"/>
        <p:cNvGrpSpPr/>
        <p:nvPr/>
      </p:nvGrpSpPr>
      <p:grpSpPr>
        <a:xfrm>
          <a:off x="0" y="0"/>
          <a:ext cx="0" cy="0"/>
          <a:chOff x="0" y="0"/>
          <a:chExt cx="0" cy="0"/>
        </a:xfrm>
      </p:grpSpPr>
      <p:sp>
        <p:nvSpPr>
          <p:cNvPr id="555" name="Google Shape;555;p88"/>
          <p:cNvSpPr>
            <a:spLocks noGrp="1"/>
          </p:cNvSpPr>
          <p:nvPr>
            <p:ph type="pic" idx="2"/>
          </p:nvPr>
        </p:nvSpPr>
        <p:spPr>
          <a:xfrm>
            <a:off x="152400" y="2592387"/>
            <a:ext cx="8839200" cy="2440500"/>
          </a:xfrm>
          <a:prstGeom prst="rect">
            <a:avLst/>
          </a:prstGeom>
          <a:solidFill>
            <a:schemeClr val="lt1"/>
          </a:solidFill>
          <a:ln>
            <a:noFill/>
          </a:ln>
        </p:spPr>
      </p:sp>
      <p:sp>
        <p:nvSpPr>
          <p:cNvPr id="556" name="Google Shape;556;p88"/>
          <p:cNvSpPr txBox="1">
            <a:spLocks noGrp="1"/>
          </p:cNvSpPr>
          <p:nvPr>
            <p:ph type="body" idx="1"/>
          </p:nvPr>
        </p:nvSpPr>
        <p:spPr>
          <a:xfrm>
            <a:off x="685800" y="1296990"/>
            <a:ext cx="7772400" cy="1143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7" name="Google Shape;557;p88"/>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8" name="Google Shape;558;p88"/>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59" name="Google Shape;559;p88"/>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CFCDC9"/>
        </a:solidFill>
        <a:effectLst/>
      </p:bgPr>
    </p:bg>
    <p:spTree>
      <p:nvGrpSpPr>
        <p:cNvPr id="1" name="Shape 560"/>
        <p:cNvGrpSpPr/>
        <p:nvPr/>
      </p:nvGrpSpPr>
      <p:grpSpPr>
        <a:xfrm>
          <a:off x="0" y="0"/>
          <a:ext cx="0" cy="0"/>
          <a:chOff x="0" y="0"/>
          <a:chExt cx="0" cy="0"/>
        </a:xfrm>
      </p:grpSpPr>
      <p:sp>
        <p:nvSpPr>
          <p:cNvPr id="561" name="Google Shape;561;p89"/>
          <p:cNvSpPr>
            <a:spLocks noGrp="1"/>
          </p:cNvSpPr>
          <p:nvPr>
            <p:ph type="pic" idx="2"/>
          </p:nvPr>
        </p:nvSpPr>
        <p:spPr>
          <a:xfrm>
            <a:off x="4572000" y="153991"/>
            <a:ext cx="4419600" cy="4876800"/>
          </a:xfrm>
          <a:prstGeom prst="rect">
            <a:avLst/>
          </a:prstGeom>
          <a:solidFill>
            <a:srgbClr val="FFFFFF"/>
          </a:solidFill>
          <a:ln>
            <a:noFill/>
          </a:ln>
        </p:spPr>
      </p:sp>
      <p:sp>
        <p:nvSpPr>
          <p:cNvPr id="562" name="Google Shape;562;p8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3" name="Google Shape;563;p89"/>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4" name="Google Shape;564;p89"/>
          <p:cNvSpPr txBox="1">
            <a:spLocks noGrp="1"/>
          </p:cNvSpPr>
          <p:nvPr>
            <p:ph type="title"/>
          </p:nvPr>
        </p:nvSpPr>
        <p:spPr>
          <a:xfrm>
            <a:off x="685800" y="678715"/>
            <a:ext cx="3657600" cy="831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65" name="Google Shape;565;p89"/>
          <p:cNvSpPr txBox="1">
            <a:spLocks noGrp="1"/>
          </p:cNvSpPr>
          <p:nvPr>
            <p:ph type="sldNum" idx="12"/>
          </p:nvPr>
        </p:nvSpPr>
        <p:spPr>
          <a:xfrm>
            <a:off x="8472458" y="4700638"/>
            <a:ext cx="548700" cy="396900"/>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2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CFCDC9"/>
        </a:solidFill>
        <a:effectLst/>
      </p:bgPr>
    </p:bg>
    <p:spTree>
      <p:nvGrpSpPr>
        <p:cNvPr id="1" name="Shape 566"/>
        <p:cNvGrpSpPr/>
        <p:nvPr/>
      </p:nvGrpSpPr>
      <p:grpSpPr>
        <a:xfrm>
          <a:off x="0" y="0"/>
          <a:ext cx="0" cy="0"/>
          <a:chOff x="0" y="0"/>
          <a:chExt cx="0" cy="0"/>
        </a:xfrm>
      </p:grpSpPr>
      <p:sp>
        <p:nvSpPr>
          <p:cNvPr id="567" name="Google Shape;567;p90"/>
          <p:cNvSpPr>
            <a:spLocks noGrp="1"/>
          </p:cNvSpPr>
          <p:nvPr>
            <p:ph type="pic" idx="2"/>
          </p:nvPr>
        </p:nvSpPr>
        <p:spPr>
          <a:xfrm>
            <a:off x="152400" y="153988"/>
            <a:ext cx="4419600" cy="4876800"/>
          </a:xfrm>
          <a:prstGeom prst="rect">
            <a:avLst/>
          </a:prstGeom>
          <a:solidFill>
            <a:schemeClr val="lt1"/>
          </a:solidFill>
          <a:ln>
            <a:noFill/>
          </a:ln>
        </p:spPr>
      </p:sp>
      <p:sp>
        <p:nvSpPr>
          <p:cNvPr id="568" name="Google Shape;568;p90"/>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9" name="Google Shape;569;p90"/>
          <p:cNvSpPr txBox="1">
            <a:spLocks noGrp="1"/>
          </p:cNvSpPr>
          <p:nvPr>
            <p:ph type="title"/>
          </p:nvPr>
        </p:nvSpPr>
        <p:spPr>
          <a:xfrm>
            <a:off x="4877104" y="2188570"/>
            <a:ext cx="3885900" cy="837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70" name="Google Shape;570;p90"/>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571"/>
        <p:cNvGrpSpPr/>
        <p:nvPr/>
      </p:nvGrpSpPr>
      <p:grpSpPr>
        <a:xfrm>
          <a:off x="0" y="0"/>
          <a:ext cx="0" cy="0"/>
          <a:chOff x="0" y="0"/>
          <a:chExt cx="0" cy="0"/>
        </a:xfrm>
      </p:grpSpPr>
      <p:sp>
        <p:nvSpPr>
          <p:cNvPr id="572" name="Google Shape;572;p91"/>
          <p:cNvSpPr txBox="1">
            <a:spLocks noGrp="1"/>
          </p:cNvSpPr>
          <p:nvPr>
            <p:ph type="body" idx="1"/>
          </p:nvPr>
        </p:nvSpPr>
        <p:spPr>
          <a:xfrm>
            <a:off x="686104" y="1296987"/>
            <a:ext cx="25143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73" name="Google Shape;573;p91"/>
          <p:cNvSpPr txBox="1">
            <a:spLocks noGrp="1"/>
          </p:cNvSpPr>
          <p:nvPr>
            <p:ph type="body" idx="2"/>
          </p:nvPr>
        </p:nvSpPr>
        <p:spPr>
          <a:xfrm>
            <a:off x="5943600" y="1296987"/>
            <a:ext cx="25149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74" name="Google Shape;574;p91"/>
          <p:cNvSpPr txBox="1">
            <a:spLocks noGrp="1"/>
          </p:cNvSpPr>
          <p:nvPr>
            <p:ph type="body" idx="3"/>
          </p:nvPr>
        </p:nvSpPr>
        <p:spPr>
          <a:xfrm>
            <a:off x="3314548" y="1296987"/>
            <a:ext cx="25149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75" name="Google Shape;575;p91"/>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76" name="Google Shape;576;p91"/>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577"/>
        <p:cNvGrpSpPr/>
        <p:nvPr/>
      </p:nvGrpSpPr>
      <p:grpSpPr>
        <a:xfrm>
          <a:off x="0" y="0"/>
          <a:ext cx="0" cy="0"/>
          <a:chOff x="0" y="0"/>
          <a:chExt cx="0" cy="0"/>
        </a:xfrm>
      </p:grpSpPr>
      <p:sp>
        <p:nvSpPr>
          <p:cNvPr id="578" name="Google Shape;578;p92"/>
          <p:cNvSpPr>
            <a:spLocks noGrp="1"/>
          </p:cNvSpPr>
          <p:nvPr>
            <p:ph type="pic" idx="2"/>
          </p:nvPr>
        </p:nvSpPr>
        <p:spPr>
          <a:xfrm>
            <a:off x="152400" y="2592387"/>
            <a:ext cx="8839200" cy="2440500"/>
          </a:xfrm>
          <a:prstGeom prst="rect">
            <a:avLst/>
          </a:prstGeom>
          <a:solidFill>
            <a:srgbClr val="CFCDC9"/>
          </a:solidFill>
          <a:ln>
            <a:noFill/>
          </a:ln>
        </p:spPr>
      </p:sp>
      <p:sp>
        <p:nvSpPr>
          <p:cNvPr id="579" name="Google Shape;579;p92"/>
          <p:cNvSpPr txBox="1">
            <a:spLocks noGrp="1"/>
          </p:cNvSpPr>
          <p:nvPr>
            <p:ph type="body" idx="1"/>
          </p:nvPr>
        </p:nvSpPr>
        <p:spPr>
          <a:xfrm>
            <a:off x="685800" y="1296990"/>
            <a:ext cx="7772400" cy="1143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80" name="Google Shape;580;p92"/>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81" name="Google Shape;581;p92"/>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82" name="Google Shape;582;p92"/>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583"/>
        <p:cNvGrpSpPr/>
        <p:nvPr/>
      </p:nvGrpSpPr>
      <p:grpSpPr>
        <a:xfrm>
          <a:off x="0" y="0"/>
          <a:ext cx="0" cy="0"/>
          <a:chOff x="0" y="0"/>
          <a:chExt cx="0" cy="0"/>
        </a:xfrm>
      </p:grpSpPr>
      <p:sp>
        <p:nvSpPr>
          <p:cNvPr id="584" name="Google Shape;584;p93"/>
          <p:cNvSpPr>
            <a:spLocks noGrp="1"/>
          </p:cNvSpPr>
          <p:nvPr>
            <p:ph type="pic" idx="2"/>
          </p:nvPr>
        </p:nvSpPr>
        <p:spPr>
          <a:xfrm>
            <a:off x="4572000" y="153991"/>
            <a:ext cx="4419600" cy="4876800"/>
          </a:xfrm>
          <a:prstGeom prst="rect">
            <a:avLst/>
          </a:prstGeom>
          <a:solidFill>
            <a:srgbClr val="CFCDC9"/>
          </a:solidFill>
          <a:ln>
            <a:noFill/>
          </a:ln>
        </p:spPr>
      </p:sp>
      <p:sp>
        <p:nvSpPr>
          <p:cNvPr id="585" name="Google Shape;585;p93"/>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86" name="Google Shape;586;p93"/>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87" name="Google Shape;587;p93"/>
          <p:cNvSpPr txBox="1">
            <a:spLocks noGrp="1"/>
          </p:cNvSpPr>
          <p:nvPr>
            <p:ph type="title"/>
          </p:nvPr>
        </p:nvSpPr>
        <p:spPr>
          <a:xfrm>
            <a:off x="685800" y="678715"/>
            <a:ext cx="3657600" cy="831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88" name="Google Shape;588;p93"/>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62"/>
        <p:cNvGrpSpPr/>
        <p:nvPr/>
      </p:nvGrpSpPr>
      <p:grpSpPr>
        <a:xfrm>
          <a:off x="0" y="0"/>
          <a:ext cx="0" cy="0"/>
          <a:chOff x="0" y="0"/>
          <a:chExt cx="0" cy="0"/>
        </a:xfrm>
      </p:grpSpPr>
      <p:pic>
        <p:nvPicPr>
          <p:cNvPr id="63" name="Google Shape;63;p10"/>
          <p:cNvPicPr preferRelativeResize="0"/>
          <p:nvPr/>
        </p:nvPicPr>
        <p:blipFill rotWithShape="1">
          <a:blip r:embed="rId2">
            <a:alphaModFix/>
          </a:blip>
          <a:srcRect/>
          <a:stretch/>
        </p:blipFill>
        <p:spPr>
          <a:xfrm>
            <a:off x="152400" y="153987"/>
            <a:ext cx="8839201" cy="4876800"/>
          </a:xfrm>
          <a:prstGeom prst="rect">
            <a:avLst/>
          </a:prstGeom>
          <a:noFill/>
          <a:ln>
            <a:noFill/>
          </a:ln>
        </p:spPr>
      </p:pic>
      <p:sp>
        <p:nvSpPr>
          <p:cNvPr id="64" name="Google Shape;64;p10"/>
          <p:cNvSpPr txBox="1">
            <a:spLocks noGrp="1"/>
          </p:cNvSpPr>
          <p:nvPr>
            <p:ph type="body" idx="1"/>
          </p:nvPr>
        </p:nvSpPr>
        <p:spPr>
          <a:xfrm rot="-5400000">
            <a:off x="78623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 name="Google Shape;65;p1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10" descr="USAID_Logo_White_v02.png"/>
          <p:cNvPicPr preferRelativeResize="0"/>
          <p:nvPr/>
        </p:nvPicPr>
        <p:blipFill rotWithShape="1">
          <a:blip r:embed="rId3">
            <a:alphaModFix/>
          </a:blip>
          <a:srcRect/>
          <a:stretch/>
        </p:blipFill>
        <p:spPr>
          <a:xfrm>
            <a:off x="7516080" y="4344987"/>
            <a:ext cx="1371600" cy="411000"/>
          </a:xfrm>
          <a:prstGeom prst="rect">
            <a:avLst/>
          </a:prstGeom>
          <a:noFill/>
          <a:ln>
            <a:noFill/>
          </a:ln>
        </p:spPr>
      </p:pic>
      <p:sp>
        <p:nvSpPr>
          <p:cNvPr id="67" name="Google Shape;67;p10"/>
          <p:cNvSpPr txBox="1">
            <a:spLocks noGrp="1"/>
          </p:cNvSpPr>
          <p:nvPr>
            <p:ph type="subTitle" idx="2"/>
          </p:nvPr>
        </p:nvSpPr>
        <p:spPr>
          <a:xfrm>
            <a:off x="685800" y="3135206"/>
            <a:ext cx="3429000" cy="1209781"/>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8" name="Google Shape;68;p10"/>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69" name="Google Shape;69;p10"/>
          <p:cNvPicPr preferRelativeResize="0"/>
          <p:nvPr/>
        </p:nvPicPr>
        <p:blipFill rotWithShape="1">
          <a:blip r:embed="rId4">
            <a:alphaModFix/>
          </a:blip>
          <a:srcRect/>
          <a:stretch/>
        </p:blipFill>
        <p:spPr>
          <a:xfrm>
            <a:off x="240300" y="4159637"/>
            <a:ext cx="2045700" cy="7404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589"/>
        <p:cNvGrpSpPr/>
        <p:nvPr/>
      </p:nvGrpSpPr>
      <p:grpSpPr>
        <a:xfrm>
          <a:off x="0" y="0"/>
          <a:ext cx="0" cy="0"/>
          <a:chOff x="0" y="0"/>
          <a:chExt cx="0" cy="0"/>
        </a:xfrm>
      </p:grpSpPr>
      <p:sp>
        <p:nvSpPr>
          <p:cNvPr id="590" name="Google Shape;590;p94"/>
          <p:cNvSpPr>
            <a:spLocks noGrp="1"/>
          </p:cNvSpPr>
          <p:nvPr>
            <p:ph type="pic" idx="2"/>
          </p:nvPr>
        </p:nvSpPr>
        <p:spPr>
          <a:xfrm>
            <a:off x="152400" y="153988"/>
            <a:ext cx="4419600" cy="4876800"/>
          </a:xfrm>
          <a:prstGeom prst="rect">
            <a:avLst/>
          </a:prstGeom>
          <a:solidFill>
            <a:srgbClr val="CFCDC9"/>
          </a:solidFill>
          <a:ln>
            <a:noFill/>
          </a:ln>
        </p:spPr>
      </p:sp>
      <p:sp>
        <p:nvSpPr>
          <p:cNvPr id="591" name="Google Shape;591;p94"/>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92" name="Google Shape;592;p94"/>
          <p:cNvSpPr txBox="1">
            <a:spLocks noGrp="1"/>
          </p:cNvSpPr>
          <p:nvPr>
            <p:ph type="title"/>
          </p:nvPr>
        </p:nvSpPr>
        <p:spPr>
          <a:xfrm>
            <a:off x="4877104" y="2188570"/>
            <a:ext cx="3885900" cy="837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93" name="Google Shape;593;p94"/>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94"/>
        <p:cNvGrpSpPr/>
        <p:nvPr/>
      </p:nvGrpSpPr>
      <p:grpSpPr>
        <a:xfrm>
          <a:off x="0" y="0"/>
          <a:ext cx="0" cy="0"/>
          <a:chOff x="0" y="0"/>
          <a:chExt cx="0" cy="0"/>
        </a:xfrm>
      </p:grpSpPr>
      <p:pic>
        <p:nvPicPr>
          <p:cNvPr id="595" name="Google Shape;595;p95"/>
          <p:cNvPicPr preferRelativeResize="0"/>
          <p:nvPr/>
        </p:nvPicPr>
        <p:blipFill rotWithShape="1">
          <a:blip r:embed="rId2">
            <a:alphaModFix/>
          </a:blip>
          <a:srcRect/>
          <a:stretch/>
        </p:blipFill>
        <p:spPr>
          <a:xfrm>
            <a:off x="152402" y="153990"/>
            <a:ext cx="8839201" cy="4876800"/>
          </a:xfrm>
          <a:prstGeom prst="rect">
            <a:avLst/>
          </a:prstGeom>
          <a:noFill/>
          <a:ln>
            <a:noFill/>
          </a:ln>
        </p:spPr>
      </p:pic>
      <p:sp>
        <p:nvSpPr>
          <p:cNvPr id="596" name="Google Shape;596;p95"/>
          <p:cNvSpPr txBox="1">
            <a:spLocks noGrp="1"/>
          </p:cNvSpPr>
          <p:nvPr>
            <p:ph type="body" idx="1"/>
          </p:nvPr>
        </p:nvSpPr>
        <p:spPr>
          <a:xfrm rot="-5400000">
            <a:off x="7862385"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597" name="Google Shape;597;p95" descr="USAID_Logo_White_v02.png"/>
          <p:cNvPicPr preferRelativeResize="0"/>
          <p:nvPr/>
        </p:nvPicPr>
        <p:blipFill rotWithShape="1">
          <a:blip r:embed="rId3">
            <a:alphaModFix/>
          </a:blip>
          <a:srcRect/>
          <a:stretch/>
        </p:blipFill>
        <p:spPr>
          <a:xfrm>
            <a:off x="683805" y="4344987"/>
            <a:ext cx="1371600" cy="410902"/>
          </a:xfrm>
          <a:prstGeom prst="rect">
            <a:avLst/>
          </a:prstGeom>
          <a:noFill/>
          <a:ln>
            <a:noFill/>
          </a:ln>
        </p:spPr>
      </p:pic>
      <p:sp>
        <p:nvSpPr>
          <p:cNvPr id="598" name="Google Shape;598;p95"/>
          <p:cNvSpPr txBox="1">
            <a:spLocks noGrp="1"/>
          </p:cNvSpPr>
          <p:nvPr>
            <p:ph type="subTitle" idx="2"/>
          </p:nvPr>
        </p:nvSpPr>
        <p:spPr>
          <a:xfrm>
            <a:off x="685800" y="3135209"/>
            <a:ext cx="3429000" cy="12099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R="0" lvl="1" algn="ctr" rtl="0">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rtl="0">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599" name="Google Shape;599;p95"/>
          <p:cNvCxnSpPr/>
          <p:nvPr/>
        </p:nvCxnSpPr>
        <p:spPr>
          <a:xfrm>
            <a:off x="746760" y="2973387"/>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600" name="Google Shape;600;p95"/>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601"/>
        <p:cNvGrpSpPr/>
        <p:nvPr/>
      </p:nvGrpSpPr>
      <p:grpSpPr>
        <a:xfrm>
          <a:off x="0" y="0"/>
          <a:ext cx="0" cy="0"/>
          <a:chOff x="0" y="0"/>
          <a:chExt cx="0" cy="0"/>
        </a:xfrm>
      </p:grpSpPr>
      <p:sp>
        <p:nvSpPr>
          <p:cNvPr id="602" name="Google Shape;602;p96"/>
          <p:cNvSpPr txBox="1">
            <a:spLocks noGrp="1"/>
          </p:cNvSpPr>
          <p:nvPr>
            <p:ph type="title"/>
          </p:nvPr>
        </p:nvSpPr>
        <p:spPr>
          <a:xfrm>
            <a:off x="1143000" y="534987"/>
            <a:ext cx="5486400" cy="461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FFFFFF"/>
              </a:buClr>
              <a:buSzPts val="2400"/>
              <a:buFont typeface="Cabin"/>
              <a:buNone/>
              <a:defRPr sz="2400" b="0" i="0" u="none" strike="noStrike" cap="none">
                <a:solidFill>
                  <a:srgbClr val="FFFFF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603" name="Google Shape;603;p96" descr="USAID_Logo_White_v02.png"/>
          <p:cNvPicPr preferRelativeResize="0"/>
          <p:nvPr/>
        </p:nvPicPr>
        <p:blipFill rotWithShape="1">
          <a:blip r:embed="rId2">
            <a:alphaModFix/>
          </a:blip>
          <a:srcRect/>
          <a:stretch/>
        </p:blipFill>
        <p:spPr>
          <a:xfrm>
            <a:off x="683805" y="4344987"/>
            <a:ext cx="1371600" cy="410902"/>
          </a:xfrm>
          <a:prstGeom prst="rect">
            <a:avLst/>
          </a:prstGeom>
          <a:noFill/>
          <a:ln>
            <a:noFill/>
          </a:ln>
        </p:spPr>
      </p:pic>
      <p:cxnSp>
        <p:nvCxnSpPr>
          <p:cNvPr id="604" name="Google Shape;604;p96"/>
          <p:cNvCxnSpPr/>
          <p:nvPr/>
        </p:nvCxnSpPr>
        <p:spPr>
          <a:xfrm>
            <a:off x="746760" y="687387"/>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605" name="Google Shape;605;p96"/>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CFCDC9"/>
        </a:solidFill>
        <a:effectLst/>
      </p:bgPr>
    </p:bg>
    <p:spTree>
      <p:nvGrpSpPr>
        <p:cNvPr id="1" name="Shape 606"/>
        <p:cNvGrpSpPr/>
        <p:nvPr/>
      </p:nvGrpSpPr>
      <p:grpSpPr>
        <a:xfrm>
          <a:off x="0" y="0"/>
          <a:ext cx="0" cy="0"/>
          <a:chOff x="0" y="0"/>
          <a:chExt cx="0" cy="0"/>
        </a:xfrm>
      </p:grpSpPr>
      <p:sp>
        <p:nvSpPr>
          <p:cNvPr id="607" name="Google Shape;607;p97"/>
          <p:cNvSpPr txBox="1">
            <a:spLocks noGrp="1"/>
          </p:cNvSpPr>
          <p:nvPr>
            <p:ph type="body" idx="1"/>
          </p:nvPr>
        </p:nvSpPr>
        <p:spPr>
          <a:xfrm>
            <a:off x="686104" y="1296987"/>
            <a:ext cx="38097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08" name="Google Shape;608;p97"/>
          <p:cNvSpPr txBox="1">
            <a:spLocks noGrp="1"/>
          </p:cNvSpPr>
          <p:nvPr>
            <p:ph type="body" idx="2"/>
          </p:nvPr>
        </p:nvSpPr>
        <p:spPr>
          <a:xfrm>
            <a:off x="4648200" y="1296987"/>
            <a:ext cx="38103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09" name="Google Shape;609;p97"/>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10" name="Google Shape;610;p97"/>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CFCDC9"/>
        </a:solidFill>
        <a:effectLst/>
      </p:bgPr>
    </p:bg>
    <p:spTree>
      <p:nvGrpSpPr>
        <p:cNvPr id="1" name="Shape 611"/>
        <p:cNvGrpSpPr/>
        <p:nvPr/>
      </p:nvGrpSpPr>
      <p:grpSpPr>
        <a:xfrm>
          <a:off x="0" y="0"/>
          <a:ext cx="0" cy="0"/>
          <a:chOff x="0" y="0"/>
          <a:chExt cx="0" cy="0"/>
        </a:xfrm>
      </p:grpSpPr>
      <p:sp>
        <p:nvSpPr>
          <p:cNvPr id="612" name="Google Shape;612;p98"/>
          <p:cNvSpPr>
            <a:spLocks noGrp="1"/>
          </p:cNvSpPr>
          <p:nvPr>
            <p:ph type="pic" idx="2"/>
          </p:nvPr>
        </p:nvSpPr>
        <p:spPr>
          <a:xfrm>
            <a:off x="152400" y="2592387"/>
            <a:ext cx="8839200" cy="2440500"/>
          </a:xfrm>
          <a:prstGeom prst="rect">
            <a:avLst/>
          </a:prstGeom>
          <a:solidFill>
            <a:schemeClr val="lt1"/>
          </a:solidFill>
          <a:ln>
            <a:noFill/>
          </a:ln>
        </p:spPr>
      </p:sp>
      <p:sp>
        <p:nvSpPr>
          <p:cNvPr id="613" name="Google Shape;613;p98"/>
          <p:cNvSpPr txBox="1">
            <a:spLocks noGrp="1"/>
          </p:cNvSpPr>
          <p:nvPr>
            <p:ph type="body" idx="1"/>
          </p:nvPr>
        </p:nvSpPr>
        <p:spPr>
          <a:xfrm>
            <a:off x="685800" y="1296990"/>
            <a:ext cx="7772400" cy="11430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4" name="Google Shape;614;p98"/>
          <p:cNvSpPr txBox="1">
            <a:spLocks noGrp="1"/>
          </p:cNvSpPr>
          <p:nvPr>
            <p:ph type="body" idx="3"/>
          </p:nvPr>
        </p:nvSpPr>
        <p:spPr>
          <a:xfrm rot="-5400000">
            <a:off x="7862385" y="3536946"/>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5" name="Google Shape;615;p98"/>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16" name="Google Shape;616;p98"/>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CFCDC9"/>
        </a:solidFill>
        <a:effectLst/>
      </p:bgPr>
    </p:bg>
    <p:spTree>
      <p:nvGrpSpPr>
        <p:cNvPr id="1" name="Shape 617"/>
        <p:cNvGrpSpPr/>
        <p:nvPr/>
      </p:nvGrpSpPr>
      <p:grpSpPr>
        <a:xfrm>
          <a:off x="0" y="0"/>
          <a:ext cx="0" cy="0"/>
          <a:chOff x="0" y="0"/>
          <a:chExt cx="0" cy="0"/>
        </a:xfrm>
      </p:grpSpPr>
      <p:sp>
        <p:nvSpPr>
          <p:cNvPr id="618" name="Google Shape;618;p99"/>
          <p:cNvSpPr>
            <a:spLocks noGrp="1"/>
          </p:cNvSpPr>
          <p:nvPr>
            <p:ph type="pic" idx="2"/>
          </p:nvPr>
        </p:nvSpPr>
        <p:spPr>
          <a:xfrm>
            <a:off x="4572000" y="153991"/>
            <a:ext cx="4419600" cy="4876800"/>
          </a:xfrm>
          <a:prstGeom prst="rect">
            <a:avLst/>
          </a:prstGeom>
          <a:solidFill>
            <a:srgbClr val="FFFFFF"/>
          </a:solidFill>
          <a:ln>
            <a:noFill/>
          </a:ln>
        </p:spPr>
      </p:sp>
      <p:sp>
        <p:nvSpPr>
          <p:cNvPr id="619" name="Google Shape;619;p99"/>
          <p:cNvSpPr txBox="1">
            <a:spLocks noGrp="1"/>
          </p:cNvSpPr>
          <p:nvPr>
            <p:ph type="body" idx="1"/>
          </p:nvPr>
        </p:nvSpPr>
        <p:spPr>
          <a:xfrm>
            <a:off x="685800" y="1677987"/>
            <a:ext cx="3657600" cy="2819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20" name="Google Shape;620;p99"/>
          <p:cNvSpPr txBox="1">
            <a:spLocks noGrp="1"/>
          </p:cNvSpPr>
          <p:nvPr>
            <p:ph type="body" idx="3"/>
          </p:nvPr>
        </p:nvSpPr>
        <p:spPr>
          <a:xfrm rot="-5400000">
            <a:off x="7862384"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21" name="Google Shape;621;p99"/>
          <p:cNvSpPr txBox="1">
            <a:spLocks noGrp="1"/>
          </p:cNvSpPr>
          <p:nvPr>
            <p:ph type="title"/>
          </p:nvPr>
        </p:nvSpPr>
        <p:spPr>
          <a:xfrm>
            <a:off x="685800" y="678715"/>
            <a:ext cx="3657600" cy="831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22" name="Google Shape;622;p99"/>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CFCDC9"/>
        </a:solidFill>
        <a:effectLst/>
      </p:bgPr>
    </p:bg>
    <p:spTree>
      <p:nvGrpSpPr>
        <p:cNvPr id="1" name="Shape 623"/>
        <p:cNvGrpSpPr/>
        <p:nvPr/>
      </p:nvGrpSpPr>
      <p:grpSpPr>
        <a:xfrm>
          <a:off x="0" y="0"/>
          <a:ext cx="0" cy="0"/>
          <a:chOff x="0" y="0"/>
          <a:chExt cx="0" cy="0"/>
        </a:xfrm>
      </p:grpSpPr>
      <p:sp>
        <p:nvSpPr>
          <p:cNvPr id="624" name="Google Shape;624;p100"/>
          <p:cNvSpPr>
            <a:spLocks noGrp="1"/>
          </p:cNvSpPr>
          <p:nvPr>
            <p:ph type="pic" idx="2"/>
          </p:nvPr>
        </p:nvSpPr>
        <p:spPr>
          <a:xfrm>
            <a:off x="152400" y="153988"/>
            <a:ext cx="4419600" cy="4876800"/>
          </a:xfrm>
          <a:prstGeom prst="rect">
            <a:avLst/>
          </a:prstGeom>
          <a:solidFill>
            <a:schemeClr val="lt1"/>
          </a:solidFill>
          <a:ln>
            <a:noFill/>
          </a:ln>
        </p:spPr>
      </p:sp>
      <p:sp>
        <p:nvSpPr>
          <p:cNvPr id="625" name="Google Shape;625;p100"/>
          <p:cNvSpPr txBox="1">
            <a:spLocks noGrp="1"/>
          </p:cNvSpPr>
          <p:nvPr>
            <p:ph type="body" idx="1"/>
          </p:nvPr>
        </p:nvSpPr>
        <p:spPr>
          <a:xfrm rot="-5400000">
            <a:off x="3442785" y="1098547"/>
            <a:ext cx="2073900" cy="184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0"/>
              </a:spcBef>
              <a:spcAft>
                <a:spcPts val="0"/>
              </a:spcAft>
              <a:buClr>
                <a:srgbClr val="FFFFFF"/>
              </a:buClr>
              <a:buSzPts val="6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800"/>
              </a:spcBef>
              <a:spcAft>
                <a:spcPts val="0"/>
              </a:spcAft>
              <a:buClr>
                <a:schemeClr val="lt1"/>
              </a:buClr>
              <a:buSzPts val="18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80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26" name="Google Shape;626;p100"/>
          <p:cNvSpPr txBox="1">
            <a:spLocks noGrp="1"/>
          </p:cNvSpPr>
          <p:nvPr>
            <p:ph type="title"/>
          </p:nvPr>
        </p:nvSpPr>
        <p:spPr>
          <a:xfrm>
            <a:off x="4877104" y="2188570"/>
            <a:ext cx="3885900" cy="837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27" name="Google Shape;627;p100"/>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628"/>
        <p:cNvGrpSpPr/>
        <p:nvPr/>
      </p:nvGrpSpPr>
      <p:grpSpPr>
        <a:xfrm>
          <a:off x="0" y="0"/>
          <a:ext cx="0" cy="0"/>
          <a:chOff x="0" y="0"/>
          <a:chExt cx="0" cy="0"/>
        </a:xfrm>
      </p:grpSpPr>
      <p:sp>
        <p:nvSpPr>
          <p:cNvPr id="629" name="Google Shape;629;p101"/>
          <p:cNvSpPr txBox="1">
            <a:spLocks noGrp="1"/>
          </p:cNvSpPr>
          <p:nvPr>
            <p:ph type="title"/>
          </p:nvPr>
        </p:nvSpPr>
        <p:spPr>
          <a:xfrm>
            <a:off x="686104" y="682925"/>
            <a:ext cx="7772400" cy="461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30" name="Google Shape;630;p101"/>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31" name="Google Shape;631;p101"/>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632"/>
        <p:cNvGrpSpPr/>
        <p:nvPr/>
      </p:nvGrpSpPr>
      <p:grpSpPr>
        <a:xfrm>
          <a:off x="0" y="0"/>
          <a:ext cx="0" cy="0"/>
          <a:chOff x="0" y="0"/>
          <a:chExt cx="0" cy="0"/>
        </a:xfrm>
      </p:grpSpPr>
      <p:sp>
        <p:nvSpPr>
          <p:cNvPr id="633" name="Google Shape;633;p102"/>
          <p:cNvSpPr txBox="1">
            <a:spLocks noGrp="1"/>
          </p:cNvSpPr>
          <p:nvPr>
            <p:ph type="body" idx="1"/>
          </p:nvPr>
        </p:nvSpPr>
        <p:spPr>
          <a:xfrm>
            <a:off x="686104" y="1296987"/>
            <a:ext cx="38097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34" name="Google Shape;634;p102"/>
          <p:cNvSpPr txBox="1">
            <a:spLocks noGrp="1"/>
          </p:cNvSpPr>
          <p:nvPr>
            <p:ph type="body" idx="2"/>
          </p:nvPr>
        </p:nvSpPr>
        <p:spPr>
          <a:xfrm>
            <a:off x="4648200" y="1296987"/>
            <a:ext cx="38103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35" name="Google Shape;635;p102"/>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36" name="Google Shape;636;p102"/>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637"/>
        <p:cNvGrpSpPr/>
        <p:nvPr/>
      </p:nvGrpSpPr>
      <p:grpSpPr>
        <a:xfrm>
          <a:off x="0" y="0"/>
          <a:ext cx="0" cy="0"/>
          <a:chOff x="0" y="0"/>
          <a:chExt cx="0" cy="0"/>
        </a:xfrm>
      </p:grpSpPr>
      <p:sp>
        <p:nvSpPr>
          <p:cNvPr id="638" name="Google Shape;638;p103"/>
          <p:cNvSpPr txBox="1">
            <a:spLocks noGrp="1"/>
          </p:cNvSpPr>
          <p:nvPr>
            <p:ph type="body" idx="1"/>
          </p:nvPr>
        </p:nvSpPr>
        <p:spPr>
          <a:xfrm>
            <a:off x="686104" y="1296987"/>
            <a:ext cx="25143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39" name="Google Shape;639;p103"/>
          <p:cNvSpPr txBox="1">
            <a:spLocks noGrp="1"/>
          </p:cNvSpPr>
          <p:nvPr>
            <p:ph type="body" idx="2"/>
          </p:nvPr>
        </p:nvSpPr>
        <p:spPr>
          <a:xfrm>
            <a:off x="5943600" y="1296987"/>
            <a:ext cx="25149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40" name="Google Shape;640;p103"/>
          <p:cNvSpPr txBox="1">
            <a:spLocks noGrp="1"/>
          </p:cNvSpPr>
          <p:nvPr>
            <p:ph type="body" idx="3"/>
          </p:nvPr>
        </p:nvSpPr>
        <p:spPr>
          <a:xfrm>
            <a:off x="3314548" y="1296987"/>
            <a:ext cx="25149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41" name="Google Shape;641;p103"/>
          <p:cNvSpPr txBox="1">
            <a:spLocks noGrp="1"/>
          </p:cNvSpPr>
          <p:nvPr>
            <p:ph type="title"/>
          </p:nvPr>
        </p:nvSpPr>
        <p:spPr>
          <a:xfrm>
            <a:off x="686104" y="679217"/>
            <a:ext cx="7772400" cy="46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67B9"/>
              </a:buClr>
              <a:buSzPts val="2400"/>
              <a:buFont typeface="Cabin"/>
              <a:buNone/>
              <a:defRPr sz="2400" b="0" i="0" u="none" strike="noStrike" cap="none">
                <a:solidFill>
                  <a:srgbClr val="0067B9"/>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42" name="Google Shape;642;p103"/>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heme" Target="../theme/theme2.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theme" Target="../theme/theme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1400"/>
              <a:buFont typeface="Source Sans Pro"/>
              <a:buNone/>
              <a:defRPr sz="2400" b="1" i="0" u="none" strike="noStrike" cap="none">
                <a:solidFill>
                  <a:schemeClr val="accent2"/>
                </a:solidFill>
                <a:latin typeface="Source Sans Pro"/>
                <a:ea typeface="Source Sans Pro"/>
                <a:cs typeface="Source Sans Pro"/>
                <a:sym typeface="Source Sans Pro"/>
              </a:defRPr>
            </a:lvl1pPr>
            <a:lvl2pPr lvl="1"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2pPr>
            <a:lvl3pPr lvl="2"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3pPr>
            <a:lvl4pPr lvl="3"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4pPr>
            <a:lvl5pPr lvl="4"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5pPr>
            <a:lvl6pPr lvl="5"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6pPr>
            <a:lvl7pPr lvl="6"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7pPr>
            <a:lvl8pPr lvl="7"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8pPr>
            <a:lvl9pPr lvl="8" indent="0">
              <a:spcBef>
                <a:spcPts val="0"/>
              </a:spcBef>
              <a:spcAft>
                <a:spcPts val="0"/>
              </a:spcAft>
              <a:buSzPts val="1400"/>
              <a:buFont typeface="Source Sans Pro Light"/>
              <a:buNone/>
              <a:defRPr sz="1800">
                <a:latin typeface="Source Sans Pro Light"/>
                <a:ea typeface="Source Sans Pro Light"/>
                <a:cs typeface="Source Sans Pro Light"/>
                <a:sym typeface="Source Sans Pro Light"/>
              </a:defRPr>
            </a:lvl9pPr>
          </a:lstStyle>
          <a:p>
            <a:endParaRPr/>
          </a:p>
        </p:txBody>
      </p:sp>
      <p:sp>
        <p:nvSpPr>
          <p:cNvPr id="11" name="Google Shape;11;p1"/>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42900" algn="l" rtl="0">
              <a:spcBef>
                <a:spcPts val="8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
        <p:nvSpPr>
          <p:cNvPr id="12" name="Google Shape;12;p1"/>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i="0" u="none" strike="noStrike" cap="none">
                <a:solidFill>
                  <a:srgbClr val="6C6463"/>
                </a:solidFill>
                <a:latin typeface="Source Sans Pro"/>
                <a:ea typeface="Source Sans Pro"/>
                <a:cs typeface="Source Sans Pro"/>
                <a:sym typeface="Source Sans Pro"/>
              </a:defRPr>
            </a:lvl1pPr>
            <a:lvl2pPr marL="0" marR="0" lvl="1" indent="0" algn="r" rtl="0">
              <a:spcBef>
                <a:spcPts val="0"/>
              </a:spcBef>
              <a:buNone/>
              <a:defRPr sz="600" i="0" u="none" strike="noStrike" cap="none">
                <a:solidFill>
                  <a:srgbClr val="6C6463"/>
                </a:solidFill>
                <a:latin typeface="Source Sans Pro"/>
                <a:ea typeface="Source Sans Pro"/>
                <a:cs typeface="Source Sans Pro"/>
                <a:sym typeface="Source Sans Pro"/>
              </a:defRPr>
            </a:lvl2pPr>
            <a:lvl3pPr marL="0" marR="0" lvl="2" indent="0" algn="r" rtl="0">
              <a:spcBef>
                <a:spcPts val="0"/>
              </a:spcBef>
              <a:buNone/>
              <a:defRPr sz="600" i="0" u="none" strike="noStrike" cap="none">
                <a:solidFill>
                  <a:srgbClr val="6C6463"/>
                </a:solidFill>
                <a:latin typeface="Source Sans Pro"/>
                <a:ea typeface="Source Sans Pro"/>
                <a:cs typeface="Source Sans Pro"/>
                <a:sym typeface="Source Sans Pro"/>
              </a:defRPr>
            </a:lvl3pPr>
            <a:lvl4pPr marL="0" marR="0" lvl="3" indent="0" algn="r" rtl="0">
              <a:spcBef>
                <a:spcPts val="0"/>
              </a:spcBef>
              <a:buNone/>
              <a:defRPr sz="600" i="0" u="none" strike="noStrike" cap="none">
                <a:solidFill>
                  <a:srgbClr val="6C6463"/>
                </a:solidFill>
                <a:latin typeface="Source Sans Pro"/>
                <a:ea typeface="Source Sans Pro"/>
                <a:cs typeface="Source Sans Pro"/>
                <a:sym typeface="Source Sans Pro"/>
              </a:defRPr>
            </a:lvl4pPr>
            <a:lvl5pPr marL="0" marR="0" lvl="4" indent="0" algn="r" rtl="0">
              <a:spcBef>
                <a:spcPts val="0"/>
              </a:spcBef>
              <a:buNone/>
              <a:defRPr sz="600" i="0" u="none" strike="noStrike" cap="none">
                <a:solidFill>
                  <a:srgbClr val="6C6463"/>
                </a:solidFill>
                <a:latin typeface="Source Sans Pro"/>
                <a:ea typeface="Source Sans Pro"/>
                <a:cs typeface="Source Sans Pro"/>
                <a:sym typeface="Source Sans Pro"/>
              </a:defRPr>
            </a:lvl5pPr>
            <a:lvl6pPr marL="0" marR="0" lvl="5" indent="0" algn="r" rtl="0">
              <a:spcBef>
                <a:spcPts val="0"/>
              </a:spcBef>
              <a:buNone/>
              <a:defRPr sz="600" i="0" u="none" strike="noStrike" cap="none">
                <a:solidFill>
                  <a:srgbClr val="6C6463"/>
                </a:solidFill>
                <a:latin typeface="Source Sans Pro"/>
                <a:ea typeface="Source Sans Pro"/>
                <a:cs typeface="Source Sans Pro"/>
                <a:sym typeface="Source Sans Pro"/>
              </a:defRPr>
            </a:lvl6pPr>
            <a:lvl7pPr marL="0" marR="0" lvl="6" indent="0" algn="r" rtl="0">
              <a:spcBef>
                <a:spcPts val="0"/>
              </a:spcBef>
              <a:buNone/>
              <a:defRPr sz="600" i="0" u="none" strike="noStrike" cap="none">
                <a:solidFill>
                  <a:srgbClr val="6C6463"/>
                </a:solidFill>
                <a:latin typeface="Source Sans Pro"/>
                <a:ea typeface="Source Sans Pro"/>
                <a:cs typeface="Source Sans Pro"/>
                <a:sym typeface="Source Sans Pro"/>
              </a:defRPr>
            </a:lvl7pPr>
            <a:lvl8pPr marL="0" marR="0" lvl="7" indent="0" algn="r" rtl="0">
              <a:spcBef>
                <a:spcPts val="0"/>
              </a:spcBef>
              <a:buNone/>
              <a:defRPr sz="600" i="0" u="none" strike="noStrike" cap="none">
                <a:solidFill>
                  <a:srgbClr val="6C6463"/>
                </a:solidFill>
                <a:latin typeface="Source Sans Pro"/>
                <a:ea typeface="Source Sans Pro"/>
                <a:cs typeface="Source Sans Pro"/>
                <a:sym typeface="Source Sans Pro"/>
              </a:defRPr>
            </a:lvl8pPr>
            <a:lvl9pPr marL="0" marR="0" lvl="8" indent="0" algn="r" rtl="0">
              <a:spcBef>
                <a:spcPts val="0"/>
              </a:spcBef>
              <a:buNone/>
              <a:defRPr sz="60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i="0" u="none" strike="noStrike" cap="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8" name="Google Shape;248;p42"/>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49" name="Google Shape;249;p42"/>
          <p:cNvSpPr txBox="1">
            <a:spLocks noGrp="1"/>
          </p:cNvSpPr>
          <p:nvPr>
            <p:ph type="dt" idx="10"/>
          </p:nvPr>
        </p:nvSpPr>
        <p:spPr>
          <a:xfrm>
            <a:off x="152400" y="4864207"/>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50" name="Google Shape;250;p42"/>
          <p:cNvSpPr txBox="1">
            <a:spLocks noGrp="1"/>
          </p:cNvSpPr>
          <p:nvPr>
            <p:ph type="ftr" idx="11"/>
          </p:nvPr>
        </p:nvSpPr>
        <p:spPr>
          <a:xfrm>
            <a:off x="3124200" y="4864207"/>
            <a:ext cx="2895600" cy="18614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51" name="Google Shape;251;p42"/>
          <p:cNvSpPr txBox="1">
            <a:spLocks noGrp="1"/>
          </p:cNvSpPr>
          <p:nvPr>
            <p:ph type="sldNum" idx="12"/>
          </p:nvPr>
        </p:nvSpPr>
        <p:spPr>
          <a:xfrm>
            <a:off x="6858000" y="4864207"/>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52" name="Google Shape;252;p42"/>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Shape 475"/>
        <p:cNvGrpSpPr/>
        <p:nvPr/>
      </p:nvGrpSpPr>
      <p:grpSpPr>
        <a:xfrm>
          <a:off x="0" y="0"/>
          <a:ext cx="0" cy="0"/>
          <a:chOff x="0" y="0"/>
          <a:chExt cx="0" cy="0"/>
        </a:xfrm>
      </p:grpSpPr>
      <p:sp>
        <p:nvSpPr>
          <p:cNvPr id="476" name="Google Shape;476;p74"/>
          <p:cNvSpPr txBox="1">
            <a:spLocks noGrp="1"/>
          </p:cNvSpPr>
          <p:nvPr>
            <p:ph type="title"/>
          </p:nvPr>
        </p:nvSpPr>
        <p:spPr>
          <a:xfrm>
            <a:off x="686104" y="682925"/>
            <a:ext cx="7772400" cy="4617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7" name="Google Shape;477;p74"/>
          <p:cNvSpPr txBox="1">
            <a:spLocks noGrp="1"/>
          </p:cNvSpPr>
          <p:nvPr>
            <p:ph type="body" idx="1"/>
          </p:nvPr>
        </p:nvSpPr>
        <p:spPr>
          <a:xfrm>
            <a:off x="685800" y="1296987"/>
            <a:ext cx="7772400" cy="32004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8" name="Google Shape;478;p74"/>
          <p:cNvSpPr/>
          <p:nvPr/>
        </p:nvSpPr>
        <p:spPr>
          <a:xfrm>
            <a:off x="0" y="0"/>
            <a:ext cx="9144000" cy="51894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9" name="Google Shape;479;p74"/>
          <p:cNvSpPr txBox="1">
            <a:spLocks noGrp="1"/>
          </p:cNvSpPr>
          <p:nvPr>
            <p:ph type="sldNum" idx="12"/>
          </p:nvPr>
        </p:nvSpPr>
        <p:spPr>
          <a:xfrm>
            <a:off x="8556784" y="4787967"/>
            <a:ext cx="548700" cy="3969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40"/>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600" b="0" i="0" u="none" strike="noStrike" cap="none">
                <a:solidFill>
                  <a:srgbClr val="FFFFFF"/>
                </a:solidFill>
                <a:latin typeface="Cabin"/>
                <a:ea typeface="Cabin"/>
                <a:cs typeface="Cabin"/>
                <a:sym typeface="Cabin"/>
              </a:rPr>
              <a:t>1</a:t>
            </a:fld>
            <a:endParaRPr sz="600" b="0" i="0" u="none" strike="noStrike" cap="none">
              <a:solidFill>
                <a:srgbClr val="FFFFFF"/>
              </a:solidFill>
              <a:latin typeface="Cabin"/>
              <a:ea typeface="Cabin"/>
              <a:cs typeface="Cabin"/>
              <a:sym typeface="Cabin"/>
            </a:endParaRPr>
          </a:p>
        </p:txBody>
      </p:sp>
      <p:sp>
        <p:nvSpPr>
          <p:cNvPr id="899" name="Google Shape;899;p140"/>
          <p:cNvSpPr txBox="1">
            <a:spLocks noGrp="1"/>
          </p:cNvSpPr>
          <p:nvPr>
            <p:ph type="ctrTitle"/>
          </p:nvPr>
        </p:nvSpPr>
        <p:spPr>
          <a:xfrm>
            <a:off x="1044207" y="1839687"/>
            <a:ext cx="7524000" cy="1505400"/>
          </a:xfrm>
          <a:prstGeom prst="rect">
            <a:avLst/>
          </a:prstGeom>
          <a:noFill/>
          <a:ln>
            <a:noFill/>
          </a:ln>
        </p:spPr>
        <p:txBody>
          <a:bodyPr spcFirstLastPara="1" wrap="square" lIns="91425" tIns="45700" rIns="91425" bIns="45700" anchor="b" anchorCtr="0">
            <a:noAutofit/>
          </a:bodyPr>
          <a:lstStyle/>
          <a:p>
            <a:pPr marL="0" marR="0">
              <a:lnSpc>
                <a:spcPct val="107000"/>
              </a:lnSpc>
              <a:spcBef>
                <a:spcPts val="0"/>
              </a:spcBef>
              <a:spcAft>
                <a:spcPts val="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Knowledge, Attitude and Practice (KAP) Study on malnutrition related issues among under-five children in PLHIV households of Akwa</a:t>
            </a:r>
            <a:r>
              <a:rPr lang="en-US" sz="1800" b="1" dirty="0">
                <a:effectLst/>
                <a:latin typeface="Arial" panose="020B0604020202020204" pitchFamily="34" charset="0"/>
                <a:ea typeface="Calibri" panose="020F0502020204030204" pitchFamily="34" charset="0"/>
                <a:cs typeface="Times New Roman" panose="02020603050405020304" pitchFamily="18" charset="0"/>
              </a:rPr>
              <a:t> Ibom and Bayelsa States</a:t>
            </a:r>
            <a:r>
              <a:rPr lang="en-GB" sz="1800" b="1" dirty="0">
                <a:effectLst/>
                <a:latin typeface="Arial" panose="020B0604020202020204" pitchFamily="34" charset="0"/>
                <a:ea typeface="Calibri" panose="020F0502020204030204" pitchFamily="34" charset="0"/>
                <a:cs typeface="Times New Roman" panose="02020603050405020304" pitchFamily="18" charset="0"/>
              </a:rPr>
              <a:t>, Nigeria</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br>
              <a:rPr lang="en-US" sz="1800" b="1" dirty="0">
                <a:latin typeface="Calibri" panose="020F0502020204030204" pitchFamily="34" charset="0"/>
                <a:ea typeface="Calibri" panose="020F0502020204030204" pitchFamily="34" charset="0"/>
                <a:cs typeface="Times New Roman" panose="02020603050405020304" pitchFamily="18" charset="0"/>
              </a:rPr>
            </a:br>
            <a:r>
              <a:rPr lang="en-GB" sz="1400" dirty="0">
                <a:effectLst/>
                <a:latin typeface="Arial" panose="020B0604020202020204" pitchFamily="34" charset="0"/>
                <a:ea typeface="Calibri" panose="020F0502020204030204" pitchFamily="34" charset="0"/>
                <a:cs typeface="Times New Roman" panose="02020603050405020304" pitchFamily="18" charset="0"/>
              </a:rPr>
              <a:t>Doreen Magaji</a:t>
            </a:r>
            <a:r>
              <a:rPr lang="en-GB" sz="14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GB" sz="1400" dirty="0">
                <a:effectLst/>
                <a:latin typeface="Arial" panose="020B0604020202020204" pitchFamily="34" charset="0"/>
                <a:ea typeface="Calibri" panose="020F0502020204030204" pitchFamily="34" charset="0"/>
                <a:cs typeface="Times New Roman" panose="02020603050405020304" pitchFamily="18" charset="0"/>
              </a:rPr>
              <a:t> , </a:t>
            </a:r>
            <a:r>
              <a:rPr lang="en-GB" sz="1400" dirty="0" err="1">
                <a:effectLst/>
                <a:latin typeface="Arial" panose="020B0604020202020204" pitchFamily="34" charset="0"/>
                <a:ea typeface="Calibri" panose="020F0502020204030204" pitchFamily="34" charset="0"/>
                <a:cs typeface="Times New Roman" panose="02020603050405020304" pitchFamily="18" charset="0"/>
              </a:rPr>
              <a:t>Selya</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r>
              <a:rPr lang="en-GB" sz="1400" dirty="0" err="1">
                <a:effectLst/>
                <a:latin typeface="Arial" panose="020B0604020202020204" pitchFamily="34" charset="0"/>
                <a:ea typeface="Calibri" panose="020F0502020204030204" pitchFamily="34" charset="0"/>
                <a:cs typeface="Times New Roman" panose="02020603050405020304" pitchFamily="18" charset="0"/>
              </a:rPr>
              <a:t>Tyav</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r>
              <a:rPr lang="en-GB" sz="14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GB" sz="1400" dirty="0">
                <a:effectLst/>
                <a:latin typeface="Arial" panose="020B0604020202020204" pitchFamily="34" charset="0"/>
                <a:ea typeface="Calibri" panose="020F0502020204030204" pitchFamily="34" charset="0"/>
                <a:cs typeface="Times New Roman" panose="02020603050405020304" pitchFamily="18" charset="0"/>
              </a:rPr>
              <a:t> , Peters Adekoya </a:t>
            </a:r>
            <a:r>
              <a:rPr lang="en-GB" sz="14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GB" sz="1400" dirty="0">
                <a:effectLst/>
                <a:latin typeface="Arial" panose="020B0604020202020204" pitchFamily="34" charset="0"/>
                <a:ea typeface="Calibri" panose="020F0502020204030204" pitchFamily="34" charset="0"/>
                <a:cs typeface="Times New Roman" panose="02020603050405020304" pitchFamily="18" charset="0"/>
              </a:rPr>
              <a:t>, Christopher </a:t>
            </a:r>
            <a:r>
              <a:rPr lang="en-GB" sz="1400" dirty="0" err="1">
                <a:effectLst/>
                <a:latin typeface="Arial" panose="020B0604020202020204" pitchFamily="34" charset="0"/>
                <a:ea typeface="Calibri" panose="020F0502020204030204" pitchFamily="34" charset="0"/>
                <a:cs typeface="Times New Roman" panose="02020603050405020304" pitchFamily="18" charset="0"/>
              </a:rPr>
              <a:t>Aruku</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r>
              <a:rPr lang="en-GB" sz="14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GB" sz="1400" dirty="0">
                <a:effectLst/>
                <a:latin typeface="Arial" panose="020B0604020202020204" pitchFamily="34" charset="0"/>
                <a:ea typeface="Calibri" panose="020F0502020204030204" pitchFamily="34" charset="0"/>
                <a:cs typeface="Times New Roman" panose="02020603050405020304" pitchFamily="18" charset="0"/>
              </a:rPr>
              <a:t> </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sz="3500" b="0" i="0" u="none" strike="noStrike" cap="none" dirty="0">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9"/>
        <p:cNvGrpSpPr/>
        <p:nvPr/>
      </p:nvGrpSpPr>
      <p:grpSpPr>
        <a:xfrm>
          <a:off x="0" y="0"/>
          <a:ext cx="0" cy="0"/>
          <a:chOff x="0" y="0"/>
          <a:chExt cx="0" cy="0"/>
        </a:xfrm>
      </p:grpSpPr>
      <p:sp>
        <p:nvSpPr>
          <p:cNvPr id="920" name="Google Shape;920;p143"/>
          <p:cNvSpPr txBox="1">
            <a:spLocks noGrp="1"/>
          </p:cNvSpPr>
          <p:nvPr>
            <p:ph type="sldNum" idx="12"/>
          </p:nvPr>
        </p:nvSpPr>
        <p:spPr>
          <a:xfrm>
            <a:off x="8472458" y="4683854"/>
            <a:ext cx="548700" cy="393600"/>
          </a:xfrm>
          <a:prstGeom prst="rect">
            <a:avLst/>
          </a:prstGeom>
          <a:noFill/>
          <a:ln>
            <a:noFill/>
          </a:ln>
        </p:spPr>
        <p:txBody>
          <a:bodyPr spcFirstLastPara="1" wrap="square" lIns="91400" tIns="91400" rIns="91400" bIns="914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200" b="0" i="0" u="none" strike="noStrike" kern="0" cap="none" spc="0" normalizeH="0" baseline="0" noProof="0">
                <a:ln>
                  <a:noFill/>
                </a:ln>
                <a:solidFill>
                  <a:srgbClr val="6C6463"/>
                </a:solidFill>
                <a:effectLst/>
                <a:uLnTx/>
                <a:uFillTx/>
                <a:latin typeface="Cabin"/>
                <a:sym typeface="Cabi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2</a:t>
            </a:fld>
            <a:endParaRPr kumimoji="0" sz="1200" b="0" i="0" u="none" strike="noStrike" kern="0" cap="none" spc="0" normalizeH="0" baseline="0" noProof="0">
              <a:ln>
                <a:noFill/>
              </a:ln>
              <a:solidFill>
                <a:srgbClr val="6C6463"/>
              </a:solidFill>
              <a:effectLst/>
              <a:uLnTx/>
              <a:uFillTx/>
              <a:latin typeface="Cabin"/>
              <a:sym typeface="Cabin"/>
            </a:endParaRPr>
          </a:p>
        </p:txBody>
      </p:sp>
      <p:sp>
        <p:nvSpPr>
          <p:cNvPr id="921" name="Google Shape;921;p143"/>
          <p:cNvSpPr txBox="1"/>
          <p:nvPr/>
        </p:nvSpPr>
        <p:spPr>
          <a:xfrm>
            <a:off x="163050" y="1146224"/>
            <a:ext cx="8283900" cy="3537630"/>
          </a:xfrm>
          <a:prstGeom prst="rect">
            <a:avLst/>
          </a:prstGeom>
          <a:noFill/>
          <a:ln>
            <a:noFill/>
          </a:ln>
        </p:spPr>
        <p:txBody>
          <a:bodyPr spcFirstLastPara="1" wrap="square" lIns="91425" tIns="45700" rIns="91425" bIns="45700" anchor="t" anchorCtr="0">
            <a:noAutofit/>
          </a:bodyPr>
          <a:lstStyle/>
          <a:p>
            <a:pPr marL="457200" marR="0" lvl="0" indent="-330200" algn="l" defTabSz="914400" rtl="0" eaLnBrk="1" fontAlgn="auto" latinLnBrk="0" hangingPunct="1">
              <a:lnSpc>
                <a:spcPct val="100000"/>
              </a:lnSpc>
              <a:spcBef>
                <a:spcPts val="0"/>
              </a:spcBef>
              <a:spcAft>
                <a:spcPts val="0"/>
              </a:spcAft>
              <a:buClr>
                <a:srgbClr val="6C6463"/>
              </a:buClr>
              <a:buSzPts val="1600"/>
              <a:buFont typeface="Cabin"/>
              <a:buAutoNum type="arabicPeriod"/>
              <a:tabLst/>
              <a:defRPr/>
            </a:pPr>
            <a:r>
              <a:rPr kumimoji="0" lang="en-US" sz="1600" b="0" i="0" u="none" strike="noStrike" kern="0" cap="none" spc="0" normalizeH="0" baseline="0" noProof="0" dirty="0">
                <a:ln>
                  <a:noFill/>
                </a:ln>
                <a:solidFill>
                  <a:srgbClr val="6C6463"/>
                </a:solidFill>
                <a:effectLst/>
                <a:uLnTx/>
                <a:uFillTx/>
                <a:latin typeface="Cabin"/>
                <a:sym typeface="Cabin"/>
              </a:rPr>
              <a:t>Background</a:t>
            </a:r>
          </a:p>
          <a:p>
            <a:pPr marL="457200" marR="0" lvl="0" indent="-330200" algn="l" defTabSz="914400" rtl="0" eaLnBrk="1" fontAlgn="auto" latinLnBrk="0" hangingPunct="1">
              <a:lnSpc>
                <a:spcPct val="100000"/>
              </a:lnSpc>
              <a:spcBef>
                <a:spcPts val="0"/>
              </a:spcBef>
              <a:spcAft>
                <a:spcPts val="0"/>
              </a:spcAft>
              <a:buClr>
                <a:srgbClr val="6C6463"/>
              </a:buClr>
              <a:buSzPts val="1600"/>
              <a:buFont typeface="Cabin"/>
              <a:buAutoNum type="arabicPeriod"/>
              <a:tabLst/>
              <a:defRPr/>
            </a:pPr>
            <a:r>
              <a:rPr kumimoji="0" lang="en-US" sz="1600" b="0" i="0" u="none" strike="noStrike" kern="0" cap="none" spc="0" normalizeH="0" baseline="0" noProof="0" dirty="0">
                <a:ln>
                  <a:noFill/>
                </a:ln>
                <a:solidFill>
                  <a:srgbClr val="6C6463"/>
                </a:solidFill>
                <a:effectLst/>
                <a:uLnTx/>
                <a:uFillTx/>
                <a:latin typeface="Cabin"/>
                <a:sym typeface="Cabin"/>
              </a:rPr>
              <a:t>Methodology</a:t>
            </a:r>
          </a:p>
          <a:p>
            <a:pPr marL="457200" marR="0" lvl="0" indent="-330200" algn="l" defTabSz="914400" rtl="0" eaLnBrk="1" fontAlgn="auto" latinLnBrk="0" hangingPunct="1">
              <a:lnSpc>
                <a:spcPct val="100000"/>
              </a:lnSpc>
              <a:spcBef>
                <a:spcPts val="0"/>
              </a:spcBef>
              <a:spcAft>
                <a:spcPts val="0"/>
              </a:spcAft>
              <a:buClr>
                <a:srgbClr val="6C6463"/>
              </a:buClr>
              <a:buSzPts val="1600"/>
              <a:buFont typeface="Cabin"/>
              <a:buAutoNum type="arabicPeriod"/>
              <a:tabLst/>
              <a:defRPr/>
            </a:pPr>
            <a:r>
              <a:rPr kumimoji="0" lang="en-US" sz="1600" b="0" i="0" u="none" strike="noStrike" kern="0" cap="none" spc="0" normalizeH="0" baseline="0" noProof="0" dirty="0">
                <a:ln>
                  <a:noFill/>
                </a:ln>
                <a:solidFill>
                  <a:srgbClr val="6C6463"/>
                </a:solidFill>
                <a:effectLst/>
                <a:uLnTx/>
                <a:uFillTx/>
                <a:latin typeface="Cabin"/>
                <a:sym typeface="Cabin"/>
              </a:rPr>
              <a:t>Findings</a:t>
            </a:r>
          </a:p>
          <a:p>
            <a:pPr marL="457200" marR="0" lvl="0" indent="-330200" algn="l" defTabSz="914400" rtl="0" eaLnBrk="1" fontAlgn="auto" latinLnBrk="0" hangingPunct="1">
              <a:lnSpc>
                <a:spcPct val="100000"/>
              </a:lnSpc>
              <a:spcBef>
                <a:spcPts val="0"/>
              </a:spcBef>
              <a:spcAft>
                <a:spcPts val="0"/>
              </a:spcAft>
              <a:buClr>
                <a:srgbClr val="6C6463"/>
              </a:buClr>
              <a:buSzPts val="1600"/>
              <a:buFont typeface="Cabin"/>
              <a:buAutoNum type="arabicPeriod"/>
              <a:tabLst/>
              <a:defRPr/>
            </a:pPr>
            <a:r>
              <a:rPr kumimoji="0" lang="en-US" sz="1600" b="0" i="0" u="none" strike="noStrike" kern="0" cap="none" spc="0" normalizeH="0" baseline="0" noProof="0" dirty="0">
                <a:ln>
                  <a:noFill/>
                </a:ln>
                <a:solidFill>
                  <a:srgbClr val="6C6463"/>
                </a:solidFill>
                <a:effectLst/>
                <a:uLnTx/>
                <a:uFillTx/>
                <a:latin typeface="Cabin"/>
                <a:sym typeface="Cabin"/>
              </a:rPr>
              <a:t>Results</a:t>
            </a:r>
          </a:p>
          <a:p>
            <a:pPr marL="457200" marR="0" lvl="0" indent="-330200" algn="l" defTabSz="914400" rtl="0" eaLnBrk="1" fontAlgn="auto" latinLnBrk="0" hangingPunct="1">
              <a:lnSpc>
                <a:spcPct val="100000"/>
              </a:lnSpc>
              <a:spcBef>
                <a:spcPts val="0"/>
              </a:spcBef>
              <a:spcAft>
                <a:spcPts val="0"/>
              </a:spcAft>
              <a:buClr>
                <a:srgbClr val="6C6463"/>
              </a:buClr>
              <a:buSzPts val="1600"/>
              <a:buFont typeface="Cabin"/>
              <a:buAutoNum type="arabicPeriod"/>
              <a:tabLst/>
              <a:defRPr/>
            </a:pPr>
            <a:r>
              <a:rPr kumimoji="0" lang="en-US" sz="1600" b="0" i="0" u="none" strike="noStrike" kern="0" cap="none" spc="0" normalizeH="0" baseline="0" noProof="0" dirty="0">
                <a:ln>
                  <a:noFill/>
                </a:ln>
                <a:solidFill>
                  <a:srgbClr val="6C6463"/>
                </a:solidFill>
                <a:effectLst/>
                <a:uLnTx/>
                <a:uFillTx/>
                <a:latin typeface="Cabin"/>
                <a:sym typeface="Cabin"/>
              </a:rPr>
              <a:t>Conclusion</a:t>
            </a:r>
          </a:p>
        </p:txBody>
      </p:sp>
      <p:sp>
        <p:nvSpPr>
          <p:cNvPr id="922" name="Google Shape;922;p143"/>
          <p:cNvSpPr txBox="1"/>
          <p:nvPr/>
        </p:nvSpPr>
        <p:spPr>
          <a:xfrm>
            <a:off x="163050" y="1011300"/>
            <a:ext cx="8334600" cy="4154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1" u="none" strike="noStrike" kern="0" cap="none" spc="0" normalizeH="0" baseline="0" noProof="0" dirty="0">
              <a:ln>
                <a:noFill/>
              </a:ln>
              <a:solidFill>
                <a:srgbClr val="000000"/>
              </a:solidFill>
              <a:effectLst/>
              <a:uLnTx/>
              <a:uFillTx/>
              <a:latin typeface="Cabin"/>
              <a:ea typeface="Cabin"/>
              <a:cs typeface="Cabin"/>
              <a:sym typeface="Cabin"/>
            </a:endParaRPr>
          </a:p>
        </p:txBody>
      </p:sp>
      <p:sp>
        <p:nvSpPr>
          <p:cNvPr id="923" name="Google Shape;923;p143"/>
          <p:cNvSpPr txBox="1"/>
          <p:nvPr/>
        </p:nvSpPr>
        <p:spPr>
          <a:xfrm>
            <a:off x="188400" y="457200"/>
            <a:ext cx="54255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BA0C2F"/>
                </a:solidFill>
                <a:effectLst/>
                <a:uLnTx/>
                <a:uFillTx/>
                <a:latin typeface="Cabin"/>
                <a:ea typeface="Cabin"/>
                <a:cs typeface="Cabin"/>
                <a:sym typeface="Cabin"/>
              </a:rPr>
              <a:t>Outline</a:t>
            </a:r>
            <a:endParaRPr kumimoji="0" sz="1400" b="0" i="0" u="none" strike="noStrike" kern="0" cap="none" spc="0" normalizeH="0" baseline="0" noProof="0" dirty="0">
              <a:ln>
                <a:noFill/>
              </a:ln>
              <a:solidFill>
                <a:srgbClr val="000000"/>
              </a:solidFill>
              <a:effectLst/>
              <a:uLnTx/>
              <a:uFillTx/>
              <a:latin typeface="Cabin"/>
              <a:ea typeface="Cabin"/>
              <a:cs typeface="Cabin"/>
              <a:sym typeface="Cabin"/>
            </a:endParaRPr>
          </a:p>
        </p:txBody>
      </p:sp>
    </p:spTree>
    <p:extLst>
      <p:ext uri="{BB962C8B-B14F-4D97-AF65-F5344CB8AC3E}">
        <p14:creationId xmlns:p14="http://schemas.microsoft.com/office/powerpoint/2010/main" val="1463252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9"/>
        <p:cNvGrpSpPr/>
        <p:nvPr/>
      </p:nvGrpSpPr>
      <p:grpSpPr>
        <a:xfrm>
          <a:off x="0" y="0"/>
          <a:ext cx="0" cy="0"/>
          <a:chOff x="0" y="0"/>
          <a:chExt cx="0" cy="0"/>
        </a:xfrm>
      </p:grpSpPr>
      <p:sp>
        <p:nvSpPr>
          <p:cNvPr id="920" name="Google Shape;920;p143"/>
          <p:cNvSpPr txBox="1">
            <a:spLocks noGrp="1"/>
          </p:cNvSpPr>
          <p:nvPr>
            <p:ph type="sldNum" idx="12"/>
          </p:nvPr>
        </p:nvSpPr>
        <p:spPr>
          <a:xfrm>
            <a:off x="8472458" y="4683854"/>
            <a:ext cx="548700" cy="393600"/>
          </a:xfrm>
          <a:prstGeom prst="rect">
            <a:avLst/>
          </a:prstGeom>
          <a:noFill/>
          <a:ln>
            <a:noFill/>
          </a:ln>
        </p:spPr>
        <p:txBody>
          <a:bodyPr spcFirstLastPara="1" wrap="square" lIns="91400" tIns="91400" rIns="91400" bIns="914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200" b="0" i="0" u="none" strike="noStrike" kern="0" cap="none" spc="0" normalizeH="0" baseline="0" noProof="0">
                <a:ln>
                  <a:noFill/>
                </a:ln>
                <a:solidFill>
                  <a:srgbClr val="6C6463"/>
                </a:solidFill>
                <a:effectLst/>
                <a:uLnTx/>
                <a:uFillTx/>
                <a:latin typeface="Cabin"/>
                <a:sym typeface="Cabi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3</a:t>
            </a:fld>
            <a:endParaRPr kumimoji="0" sz="1200" b="0" i="0" u="none" strike="noStrike" kern="0" cap="none" spc="0" normalizeH="0" baseline="0" noProof="0">
              <a:ln>
                <a:noFill/>
              </a:ln>
              <a:solidFill>
                <a:srgbClr val="6C6463"/>
              </a:solidFill>
              <a:effectLst/>
              <a:uLnTx/>
              <a:uFillTx/>
              <a:latin typeface="Cabin"/>
              <a:sym typeface="Cabin"/>
            </a:endParaRPr>
          </a:p>
        </p:txBody>
      </p:sp>
      <p:sp>
        <p:nvSpPr>
          <p:cNvPr id="921" name="Google Shape;921;p143"/>
          <p:cNvSpPr txBox="1"/>
          <p:nvPr/>
        </p:nvSpPr>
        <p:spPr>
          <a:xfrm>
            <a:off x="188400" y="1062507"/>
            <a:ext cx="8283900" cy="3621343"/>
          </a:xfrm>
          <a:prstGeom prst="rect">
            <a:avLst/>
          </a:prstGeom>
          <a:noFill/>
          <a:ln>
            <a:noFill/>
          </a:ln>
        </p:spPr>
        <p:txBody>
          <a:bodyPr spcFirstLastPara="1" wrap="square" lIns="91425" tIns="45700" rIns="91425" bIns="45700" anchor="t" anchorCtr="0">
            <a:noAutofit/>
          </a:bodyPr>
          <a:lstStyle/>
          <a:p>
            <a:pPr marL="285750" marR="0" lvl="0" indent="-285750" algn="just" defTabSz="914400" rtl="0" eaLnBrk="1" fontAlgn="auto" latinLnBrk="0" hangingPunct="1">
              <a:lnSpc>
                <a:spcPct val="107000"/>
              </a:lnSpc>
              <a:spcBef>
                <a:spcPts val="0"/>
              </a:spcBef>
              <a:spcAft>
                <a:spcPts val="800"/>
              </a:spcAft>
              <a:buClr>
                <a:srgbClr val="6C6463"/>
              </a:buClr>
              <a:buSzPts val="1600"/>
              <a:buFont typeface="Arial"/>
              <a:buChar char="•"/>
              <a:tabLst/>
              <a:defRPr/>
            </a:pPr>
            <a:r>
              <a:rPr kumimoji="0" lang="en-GB" sz="1600" b="0" i="0" u="none" strike="noStrike" kern="0" cap="none" spc="0" normalizeH="0" baseline="0" noProof="0" dirty="0">
                <a:ln>
                  <a:noFill/>
                </a:ln>
                <a:solidFill>
                  <a:srgbClr val="6C6463"/>
                </a:solidFill>
                <a:effectLst/>
                <a:uLnTx/>
                <a:uFillTx/>
                <a:latin typeface="Arial" panose="020B0604020202020204" pitchFamily="34" charset="0"/>
                <a:ea typeface="Calibri" panose="020F0502020204030204" pitchFamily="34" charset="0"/>
                <a:cs typeface="Times New Roman" panose="02020603050405020304" pitchFamily="18" charset="0"/>
                <a:sym typeface="Cabin"/>
              </a:rPr>
              <a:t>In Akwa Ibom and Bayelsa States, around 45% of deaths among children &lt; 5 are linked to under-nutrition in spite rich vegetation in these states. </a:t>
            </a:r>
          </a:p>
          <a:p>
            <a:pPr marL="285750" marR="0" lvl="0" indent="-285750" algn="just" defTabSz="914400" rtl="0" eaLnBrk="1" fontAlgn="auto" latinLnBrk="0" hangingPunct="1">
              <a:lnSpc>
                <a:spcPct val="107000"/>
              </a:lnSpc>
              <a:spcBef>
                <a:spcPts val="0"/>
              </a:spcBef>
              <a:spcAft>
                <a:spcPts val="800"/>
              </a:spcAft>
              <a:buClr>
                <a:srgbClr val="6C6463"/>
              </a:buClr>
              <a:buSzPts val="1600"/>
              <a:buFont typeface="Arial"/>
              <a:buChar char="•"/>
              <a:tabLst/>
              <a:defRPr/>
            </a:pPr>
            <a:r>
              <a:rPr kumimoji="0" lang="en-GB" sz="1600" b="0" i="0" u="none" strike="noStrike" kern="0" cap="none" spc="0" normalizeH="0" baseline="0" noProof="0" dirty="0">
                <a:ln>
                  <a:noFill/>
                </a:ln>
                <a:solidFill>
                  <a:srgbClr val="6C6463"/>
                </a:solidFill>
                <a:effectLst/>
                <a:uLnTx/>
                <a:uFillTx/>
                <a:latin typeface="Arial" panose="020B0604020202020204" pitchFamily="34" charset="0"/>
                <a:ea typeface="Calibri" panose="020F0502020204030204" pitchFamily="34" charset="0"/>
                <a:cs typeface="Times New Roman" panose="02020603050405020304" pitchFamily="18" charset="0"/>
                <a:sym typeface="Cabin"/>
              </a:rPr>
              <a:t>Malnutrition makes a child vulnerable to childhood illnesses:  diarrhoea, pneumonia, malaria and other conditions  and prevents them from reaching their full developmental potential.</a:t>
            </a:r>
          </a:p>
          <a:p>
            <a:pPr marL="285750" marR="0" lvl="0" indent="-285750" algn="just" defTabSz="914400" rtl="0" eaLnBrk="1" fontAlgn="auto" latinLnBrk="0" hangingPunct="1">
              <a:lnSpc>
                <a:spcPct val="107000"/>
              </a:lnSpc>
              <a:spcBef>
                <a:spcPts val="0"/>
              </a:spcBef>
              <a:spcAft>
                <a:spcPts val="800"/>
              </a:spcAft>
              <a:buClr>
                <a:srgbClr val="6C6463"/>
              </a:buClr>
              <a:buSzPts val="1600"/>
              <a:buFont typeface="Arial"/>
              <a:buChar char="•"/>
              <a:tabLst/>
              <a:defRPr/>
            </a:pPr>
            <a:r>
              <a:rPr kumimoji="0" lang="en-GB" sz="1600" b="0" i="0" u="none" strike="noStrike" kern="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Times New Roman" panose="02020603050405020304" pitchFamily="18" charset="0"/>
                <a:sym typeface="Cabin"/>
              </a:rPr>
              <a:t>USAID ICHSSA 1 Project conducted a KAP study to gain more insights into the causes of child malnutrition in these areas </a:t>
            </a:r>
            <a:endParaRPr kumimoji="0" lang="en-US" sz="2000" b="0" i="0" u="none" strike="noStrike" kern="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sym typeface="Cabin"/>
            </a:endParaRPr>
          </a:p>
        </p:txBody>
      </p:sp>
      <p:sp>
        <p:nvSpPr>
          <p:cNvPr id="922" name="Google Shape;922;p143"/>
          <p:cNvSpPr txBox="1"/>
          <p:nvPr/>
        </p:nvSpPr>
        <p:spPr>
          <a:xfrm>
            <a:off x="137700" y="1011300"/>
            <a:ext cx="8334600" cy="4154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1" u="none" strike="noStrike" kern="0" cap="none" spc="0" normalizeH="0" baseline="0" noProof="0" dirty="0">
              <a:ln>
                <a:noFill/>
              </a:ln>
              <a:solidFill>
                <a:srgbClr val="000000"/>
              </a:solidFill>
              <a:effectLst/>
              <a:uLnTx/>
              <a:uFillTx/>
              <a:latin typeface="Cabin"/>
              <a:ea typeface="Cabin"/>
              <a:cs typeface="Cabin"/>
              <a:sym typeface="Cabin"/>
            </a:endParaRPr>
          </a:p>
        </p:txBody>
      </p:sp>
      <p:sp>
        <p:nvSpPr>
          <p:cNvPr id="923" name="Google Shape;923;p143"/>
          <p:cNvSpPr txBox="1"/>
          <p:nvPr/>
        </p:nvSpPr>
        <p:spPr>
          <a:xfrm>
            <a:off x="188400" y="457200"/>
            <a:ext cx="5425500" cy="554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BA0C2F"/>
                </a:solidFill>
                <a:effectLst/>
                <a:uLnTx/>
                <a:uFillTx/>
                <a:latin typeface="Cabin"/>
                <a:ea typeface="Cabin"/>
                <a:cs typeface="Cabin"/>
                <a:sym typeface="Cabin"/>
              </a:rPr>
              <a:t>Background</a:t>
            </a:r>
            <a:endParaRPr kumimoji="0" sz="1400" b="0" i="0" u="none" strike="noStrike" kern="0" cap="none" spc="0" normalizeH="0" baseline="0" noProof="0" dirty="0">
              <a:ln>
                <a:noFill/>
              </a:ln>
              <a:solidFill>
                <a:srgbClr val="000000"/>
              </a:solidFill>
              <a:effectLst/>
              <a:uLnTx/>
              <a:uFillTx/>
              <a:latin typeface="Cabin"/>
              <a:ea typeface="Cabin"/>
              <a:cs typeface="Cabin"/>
              <a:sym typeface="Cabin"/>
            </a:endParaRPr>
          </a:p>
        </p:txBody>
      </p:sp>
    </p:spTree>
    <p:extLst>
      <p:ext uri="{BB962C8B-B14F-4D97-AF65-F5344CB8AC3E}">
        <p14:creationId xmlns:p14="http://schemas.microsoft.com/office/powerpoint/2010/main" val="2314200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9"/>
        <p:cNvGrpSpPr/>
        <p:nvPr/>
      </p:nvGrpSpPr>
      <p:grpSpPr>
        <a:xfrm>
          <a:off x="0" y="0"/>
          <a:ext cx="0" cy="0"/>
          <a:chOff x="0" y="0"/>
          <a:chExt cx="0" cy="0"/>
        </a:xfrm>
      </p:grpSpPr>
      <p:sp>
        <p:nvSpPr>
          <p:cNvPr id="920" name="Google Shape;920;p143"/>
          <p:cNvSpPr txBox="1">
            <a:spLocks noGrp="1"/>
          </p:cNvSpPr>
          <p:nvPr>
            <p:ph type="sldNum" idx="12"/>
          </p:nvPr>
        </p:nvSpPr>
        <p:spPr>
          <a:xfrm>
            <a:off x="8472458" y="4683854"/>
            <a:ext cx="548700" cy="393600"/>
          </a:xfrm>
          <a:prstGeom prst="rect">
            <a:avLst/>
          </a:prstGeom>
          <a:noFill/>
          <a:ln>
            <a:noFill/>
          </a:ln>
        </p:spPr>
        <p:txBody>
          <a:bodyPr spcFirstLastPara="1" wrap="square" lIns="91400" tIns="91400" rIns="91400" bIns="91400" anchor="ctr"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sp>
        <p:nvSpPr>
          <p:cNvPr id="921" name="Google Shape;921;p143"/>
          <p:cNvSpPr txBox="1"/>
          <p:nvPr/>
        </p:nvSpPr>
        <p:spPr>
          <a:xfrm>
            <a:off x="188400" y="1210614"/>
            <a:ext cx="8283900" cy="3473236"/>
          </a:xfrm>
          <a:prstGeom prst="rect">
            <a:avLst/>
          </a:prstGeom>
          <a:noFill/>
          <a:ln>
            <a:noFill/>
          </a:ln>
        </p:spPr>
        <p:txBody>
          <a:bodyPr spcFirstLastPara="1" wrap="square" lIns="91425" tIns="45700" rIns="91425" bIns="45700" anchor="t" anchorCtr="0">
            <a:noAutofit/>
          </a:bodyPr>
          <a:lstStyle/>
          <a:p>
            <a:pPr marL="285750" marR="0" indent="-285750" algn="just">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Cross sectional study conducted from March to April 2022 on PLHIV households in 12 LGAs in Akwa Ibom and Bayelsa States. </a:t>
            </a:r>
          </a:p>
          <a:p>
            <a:pPr marL="285750" marR="0" indent="-285750" algn="just">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A total of 768 participants were selected from households that have at least 0-59 months old child, a pregnant or lactating mother and a caregiver. </a:t>
            </a:r>
          </a:p>
          <a:p>
            <a:pPr marL="285750" marR="0" indent="-285750" algn="just">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Two-staged cluster sampling based on probability proportional to size. The sample size calculation was based on prior estimated desired precision of 95%CI, a 5% margin of error and a 50% response distribution.   </a:t>
            </a:r>
          </a:p>
          <a:p>
            <a:pPr marL="285750" marR="0" indent="-285750" algn="just">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Data was collected on a self-developed close ended questionnaire coded in Open Data Kit (ODK) formatted on Android and smartphone tablets. </a:t>
            </a:r>
          </a:p>
          <a:p>
            <a:pPr marL="285750" marR="0" indent="-285750" algn="just">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The households were also assessed for nutritional status based on MUAC measurement and other  variables such as: age, sex, oedemas, MUAC, vaccinations, Vitamin A coverage, presence of Cholera and diarrhoea </a:t>
            </a:r>
          </a:p>
          <a:p>
            <a:pPr marL="285750" marR="0" indent="-285750" algn="just">
              <a:lnSpc>
                <a:spcPct val="107000"/>
              </a:lnSpc>
              <a:spcBef>
                <a:spcPts val="0"/>
              </a:spcBef>
              <a:spcAft>
                <a:spcPts val="800"/>
              </a:spcAft>
              <a:buFont typeface="Arial" panose="020B0604020202020204" pitchFamily="34" charset="0"/>
              <a:buChar char="•"/>
            </a:pPr>
            <a:r>
              <a:rPr lang="en-GB" sz="1400" dirty="0">
                <a:effectLst/>
                <a:latin typeface="Arial" panose="020B0604020202020204" pitchFamily="34" charset="0"/>
                <a:ea typeface="Calibri" panose="020F0502020204030204" pitchFamily="34" charset="0"/>
                <a:cs typeface="Times New Roman" panose="02020603050405020304" pitchFamily="18" charset="0"/>
              </a:rPr>
              <a:t>   Responses were analysed using </a:t>
            </a:r>
            <a:r>
              <a:rPr lang="en-GB" sz="1400" dirty="0">
                <a:effectLst/>
                <a:latin typeface="Arial" panose="020B0604020202020204" pitchFamily="34" charset="0"/>
                <a:ea typeface="SimSun" panose="02010600030101010101" pitchFamily="2" charset="-122"/>
                <a:cs typeface="Times New Roman" panose="02020603050405020304" pitchFamily="18" charset="0"/>
              </a:rPr>
              <a:t>ENA</a:t>
            </a:r>
            <a:r>
              <a:rPr lang="en-US" sz="1400" dirty="0">
                <a:effectLst/>
                <a:latin typeface="Arial" panose="020B0604020202020204" pitchFamily="34" charset="0"/>
                <a:ea typeface="SimSun" panose="02010600030101010101" pitchFamily="2" charset="-122"/>
                <a:cs typeface="Times New Roman" panose="02020603050405020304" pitchFamily="18" charset="0"/>
              </a:rPr>
              <a:t> for SMART</a:t>
            </a:r>
            <a:r>
              <a:rPr lang="en-GB" sz="1400" dirty="0">
                <a:effectLst/>
                <a:latin typeface="Arial" panose="020B0604020202020204" pitchFamily="34" charset="0"/>
                <a:ea typeface="SimSun" panose="02010600030101010101" pitchFamily="2" charset="-122"/>
                <a:cs typeface="Times New Roman" panose="02020603050405020304" pitchFamily="18" charset="0"/>
              </a:rPr>
              <a:t> and SPSS </a:t>
            </a:r>
            <a:r>
              <a:rPr lang="en-US" sz="1400" dirty="0">
                <a:effectLst/>
                <a:latin typeface="Arial" panose="020B0604020202020204" pitchFamily="34" charset="0"/>
                <a:ea typeface="SimSun" panose="02010600030101010101" pitchFamily="2" charset="-122"/>
                <a:cs typeface="Times New Roman" panose="02020603050405020304" pitchFamily="18" charset="0"/>
              </a:rPr>
              <a:t>software </a:t>
            </a:r>
            <a:r>
              <a:rPr lang="en-GB" sz="1400" dirty="0">
                <a:effectLst/>
                <a:latin typeface="Arial" panose="020B0604020202020204" pitchFamily="34" charset="0"/>
                <a:ea typeface="Calibri" panose="020F0502020204030204" pitchFamily="34" charset="0"/>
                <a:cs typeface="Times New Roman" panose="02020603050405020304" pitchFamily="18" charset="0"/>
              </a:rPr>
              <a:t>using descriptive statistics.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23" name="Google Shape;923;p143"/>
          <p:cNvSpPr txBox="1"/>
          <p:nvPr/>
        </p:nvSpPr>
        <p:spPr>
          <a:xfrm>
            <a:off x="188400" y="457200"/>
            <a:ext cx="5425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solidFill>
                  <a:schemeClr val="lt2"/>
                </a:solidFill>
                <a:latin typeface="Cabin"/>
                <a:ea typeface="Cabin"/>
                <a:cs typeface="Cabin"/>
                <a:sym typeface="Cabin"/>
              </a:rPr>
              <a:t>Methodology</a:t>
            </a:r>
            <a:endParaRPr dirty="0">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9"/>
        <p:cNvGrpSpPr/>
        <p:nvPr/>
      </p:nvGrpSpPr>
      <p:grpSpPr>
        <a:xfrm>
          <a:off x="0" y="0"/>
          <a:ext cx="0" cy="0"/>
          <a:chOff x="0" y="0"/>
          <a:chExt cx="0" cy="0"/>
        </a:xfrm>
      </p:grpSpPr>
      <p:sp>
        <p:nvSpPr>
          <p:cNvPr id="920" name="Google Shape;920;p143"/>
          <p:cNvSpPr txBox="1">
            <a:spLocks noGrp="1"/>
          </p:cNvSpPr>
          <p:nvPr>
            <p:ph type="sldNum" idx="12"/>
          </p:nvPr>
        </p:nvSpPr>
        <p:spPr>
          <a:xfrm>
            <a:off x="8472458" y="4683854"/>
            <a:ext cx="548700" cy="393600"/>
          </a:xfrm>
          <a:prstGeom prst="rect">
            <a:avLst/>
          </a:prstGeom>
          <a:noFill/>
          <a:ln>
            <a:noFill/>
          </a:ln>
        </p:spPr>
        <p:txBody>
          <a:bodyPr spcFirstLastPara="1" wrap="square" lIns="91400" tIns="91400" rIns="91400" bIns="914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200" b="0" i="0" u="none" strike="noStrike" kern="0" cap="none" spc="0" normalizeH="0" baseline="0" noProof="0">
                <a:ln>
                  <a:noFill/>
                </a:ln>
                <a:solidFill>
                  <a:srgbClr val="6C6463"/>
                </a:solidFill>
                <a:effectLst/>
                <a:uLnTx/>
                <a:uFillTx/>
                <a:latin typeface="Cabin"/>
                <a:sym typeface="Cabi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5</a:t>
            </a:fld>
            <a:endParaRPr kumimoji="0" sz="1200" b="0" i="0" u="none" strike="noStrike" kern="0" cap="none" spc="0" normalizeH="0" baseline="0" noProof="0">
              <a:ln>
                <a:noFill/>
              </a:ln>
              <a:solidFill>
                <a:srgbClr val="6C6463"/>
              </a:solidFill>
              <a:effectLst/>
              <a:uLnTx/>
              <a:uFillTx/>
              <a:latin typeface="Cabin"/>
              <a:sym typeface="Cabin"/>
            </a:endParaRPr>
          </a:p>
        </p:txBody>
      </p:sp>
      <p:sp>
        <p:nvSpPr>
          <p:cNvPr id="921" name="Google Shape;921;p143"/>
          <p:cNvSpPr txBox="1"/>
          <p:nvPr/>
        </p:nvSpPr>
        <p:spPr>
          <a:xfrm>
            <a:off x="163050" y="933722"/>
            <a:ext cx="8283900" cy="37501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23" name="Google Shape;923;p143"/>
          <p:cNvSpPr txBox="1"/>
          <p:nvPr/>
        </p:nvSpPr>
        <p:spPr>
          <a:xfrm>
            <a:off x="188400" y="457200"/>
            <a:ext cx="5425500" cy="5539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BA0C2F"/>
                </a:solidFill>
                <a:effectLst/>
                <a:uLnTx/>
                <a:uFillTx/>
                <a:latin typeface="Cabin"/>
                <a:ea typeface="Cabin"/>
                <a:cs typeface="Cabin"/>
                <a:sym typeface="Cabin"/>
              </a:rPr>
              <a:t>Results</a:t>
            </a:r>
            <a:endParaRPr kumimoji="0" sz="1400" b="0" i="0" u="none" strike="noStrike" kern="0" cap="none" spc="0" normalizeH="0" baseline="0" noProof="0" dirty="0">
              <a:ln>
                <a:noFill/>
              </a:ln>
              <a:solidFill>
                <a:srgbClr val="000000"/>
              </a:solidFill>
              <a:effectLst/>
              <a:uLnTx/>
              <a:uFillTx/>
              <a:latin typeface="Cabin"/>
              <a:ea typeface="Cabin"/>
              <a:cs typeface="Cabin"/>
              <a:sym typeface="Cabin"/>
            </a:endParaRPr>
          </a:p>
        </p:txBody>
      </p:sp>
      <p:sp>
        <p:nvSpPr>
          <p:cNvPr id="6" name="Google Shape;922;p143">
            <a:extLst>
              <a:ext uri="{FF2B5EF4-FFF2-40B4-BE49-F238E27FC236}">
                <a16:creationId xmlns:a16="http://schemas.microsoft.com/office/drawing/2014/main" id="{1394A448-51CF-CBB3-6C64-1E26A2CBB675}"/>
              </a:ext>
            </a:extLst>
          </p:cNvPr>
          <p:cNvSpPr txBox="1"/>
          <p:nvPr/>
        </p:nvSpPr>
        <p:spPr>
          <a:xfrm>
            <a:off x="163050" y="1011168"/>
            <a:ext cx="8334600" cy="3139291"/>
          </a:xfrm>
          <a:prstGeom prst="rect">
            <a:avLst/>
          </a:prstGeom>
          <a:noFill/>
          <a:ln>
            <a:noFill/>
          </a:ln>
        </p:spPr>
        <p:txBody>
          <a:bodyPr spcFirstLastPara="1" wrap="square" lIns="91425" tIns="91425" rIns="91425" bIns="91425"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rPr>
              <a:t>The prevalence of malnutrition as per MUAC among U5 children is higher in Bayelsa (20.6 %; SAM is 7.9%) than Akwa Ibom (15.8%; SAM is 7.6%) at 95% CI.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rPr>
              <a:t>This rate is higher in girls: 19.1 % than boys 11.8% in Akwa Ibom but rather higher in boys (22.6%) than girls (18.4%) in Bayelsa State.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rPr>
              <a:t>Few children are initiated into breastfeeding within the first one hour of birth: Akwa Ibom (56%) and Bayelsa (54%).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rPr>
              <a:t> Averagely, 37.5% of children 6-23.9 months in the 2 states met the minimum dietary diversity during the survey period.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GB" sz="1600" dirty="0">
                <a:solidFill>
                  <a:srgbClr val="C00000"/>
                </a:solidFill>
                <a:effectLst/>
                <a:latin typeface="Arial" panose="020B0604020202020204" pitchFamily="34" charset="0"/>
                <a:ea typeface="Calibri" panose="020F0502020204030204" pitchFamily="34" charset="0"/>
              </a:rPr>
              <a:t>Although many care givers in Akwa Ibom (90%) and Bayelsa (76.3%) have a good knowledge of good nutrition practises ,poor practises such as open defecation, unclean drinking water and </a:t>
            </a:r>
            <a:r>
              <a:rPr lang="en-GB" sz="1600" dirty="0">
                <a:solidFill>
                  <a:srgbClr val="C00000"/>
                </a:solidFill>
                <a:latin typeface="Arial" panose="020B0604020202020204" pitchFamily="34" charset="0"/>
                <a:ea typeface="Calibri" panose="020F0502020204030204" pitchFamily="34" charset="0"/>
              </a:rPr>
              <a:t>poor food preparation persists.</a:t>
            </a:r>
            <a:r>
              <a:rPr lang="en-GB" sz="1600" dirty="0">
                <a:solidFill>
                  <a:srgbClr val="C00000"/>
                </a:solidFill>
                <a:effectLst/>
                <a:latin typeface="Arial" panose="020B0604020202020204" pitchFamily="34" charset="0"/>
                <a:ea typeface="Calibri" panose="020F0502020204030204" pitchFamily="34" charset="0"/>
              </a:rPr>
              <a:t> For example their Under 5’s never received Vitamin A supplementation from the health facility even when it is available</a:t>
            </a:r>
            <a:r>
              <a:rPr lang="en-GB" sz="1600" dirty="0">
                <a:effectLst/>
                <a:latin typeface="Arial" panose="020B0604020202020204" pitchFamily="34" charset="0"/>
                <a:ea typeface="Calibri" panose="020F0502020204030204" pitchFamily="34" charset="0"/>
              </a:rPr>
              <a:t>.</a:t>
            </a:r>
            <a:endParaRPr kumimoji="0" sz="1500" b="0" i="1" u="none" strike="noStrike" kern="0" cap="none" spc="0" normalizeH="0" baseline="0" noProof="0" dirty="0">
              <a:ln>
                <a:noFill/>
              </a:ln>
              <a:solidFill>
                <a:srgbClr val="000000"/>
              </a:solidFill>
              <a:effectLst/>
              <a:uLnTx/>
              <a:uFillTx/>
              <a:latin typeface="Cabin"/>
              <a:ea typeface="Cabin"/>
              <a:cs typeface="Cabin"/>
              <a:sym typeface="Cabin"/>
            </a:endParaRPr>
          </a:p>
        </p:txBody>
      </p:sp>
    </p:spTree>
    <p:extLst>
      <p:ext uri="{BB962C8B-B14F-4D97-AF65-F5344CB8AC3E}">
        <p14:creationId xmlns:p14="http://schemas.microsoft.com/office/powerpoint/2010/main" val="340607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9"/>
        <p:cNvGrpSpPr/>
        <p:nvPr/>
      </p:nvGrpSpPr>
      <p:grpSpPr>
        <a:xfrm>
          <a:off x="0" y="0"/>
          <a:ext cx="0" cy="0"/>
          <a:chOff x="0" y="0"/>
          <a:chExt cx="0" cy="0"/>
        </a:xfrm>
      </p:grpSpPr>
      <p:sp>
        <p:nvSpPr>
          <p:cNvPr id="920" name="Google Shape;920;p143"/>
          <p:cNvSpPr txBox="1">
            <a:spLocks noGrp="1"/>
          </p:cNvSpPr>
          <p:nvPr>
            <p:ph type="sldNum" idx="12"/>
          </p:nvPr>
        </p:nvSpPr>
        <p:spPr>
          <a:xfrm>
            <a:off x="8472458" y="4683854"/>
            <a:ext cx="548700" cy="393600"/>
          </a:xfrm>
          <a:prstGeom prst="rect">
            <a:avLst/>
          </a:prstGeom>
          <a:noFill/>
          <a:ln>
            <a:noFill/>
          </a:ln>
        </p:spPr>
        <p:txBody>
          <a:bodyPr spcFirstLastPara="1" wrap="square" lIns="91400" tIns="91400" rIns="91400" bIns="914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fld id="{00000000-1234-1234-1234-123412341234}" type="slidenum">
              <a:rPr kumimoji="0" lang="en-US" sz="1200" b="0" i="0" u="none" strike="noStrike" kern="0" cap="none" spc="0" normalizeH="0" baseline="0" noProof="0">
                <a:ln>
                  <a:noFill/>
                </a:ln>
                <a:solidFill>
                  <a:srgbClr val="6C6463"/>
                </a:solidFill>
                <a:effectLst/>
                <a:uLnTx/>
                <a:uFillTx/>
                <a:latin typeface="Cabin"/>
                <a:sym typeface="Cabin"/>
              </a:rPr>
              <a:pPr marL="0" marR="0" lvl="0" indent="0" algn="r" defTabSz="914400" rtl="0" eaLnBrk="1" fontAlgn="auto" latinLnBrk="0" hangingPunct="1">
                <a:lnSpc>
                  <a:spcPct val="100000"/>
                </a:lnSpc>
                <a:spcBef>
                  <a:spcPts val="0"/>
                </a:spcBef>
                <a:spcAft>
                  <a:spcPts val="0"/>
                </a:spcAft>
                <a:buClr>
                  <a:srgbClr val="000000"/>
                </a:buClr>
                <a:buSzPts val="1300"/>
                <a:buFont typeface="Arial"/>
                <a:buNone/>
                <a:tabLst/>
                <a:defRPr/>
              </a:pPr>
              <a:t>6</a:t>
            </a:fld>
            <a:endParaRPr kumimoji="0" sz="1200" b="0" i="0" u="none" strike="noStrike" kern="0" cap="none" spc="0" normalizeH="0" baseline="0" noProof="0">
              <a:ln>
                <a:noFill/>
              </a:ln>
              <a:solidFill>
                <a:srgbClr val="6C6463"/>
              </a:solidFill>
              <a:effectLst/>
              <a:uLnTx/>
              <a:uFillTx/>
              <a:latin typeface="Cabin"/>
              <a:sym typeface="Cabin"/>
            </a:endParaRPr>
          </a:p>
        </p:txBody>
      </p:sp>
      <p:sp>
        <p:nvSpPr>
          <p:cNvPr id="921" name="Google Shape;921;p143"/>
          <p:cNvSpPr txBox="1"/>
          <p:nvPr/>
        </p:nvSpPr>
        <p:spPr>
          <a:xfrm>
            <a:off x="163050" y="1146224"/>
            <a:ext cx="8283900" cy="3537630"/>
          </a:xfrm>
          <a:prstGeom prst="rect">
            <a:avLst/>
          </a:prstGeom>
          <a:noFill/>
          <a:ln>
            <a:noFill/>
          </a:ln>
        </p:spPr>
        <p:txBody>
          <a:bodyPr spcFirstLastPara="1" wrap="square" lIns="91425" tIns="45700" rIns="91425" bIns="45700" anchor="t" anchorCtr="0">
            <a:noAutofit/>
          </a:bodyPr>
          <a:lstStyle/>
          <a:p>
            <a:pPr marL="127000" marR="0" lvl="0" algn="l" defTabSz="914400" rtl="0" eaLnBrk="1" fontAlgn="auto" latinLnBrk="0" hangingPunct="1">
              <a:lnSpc>
                <a:spcPct val="100000"/>
              </a:lnSpc>
              <a:spcBef>
                <a:spcPts val="0"/>
              </a:spcBef>
              <a:spcAft>
                <a:spcPts val="0"/>
              </a:spcAft>
              <a:buClr>
                <a:srgbClr val="6C6463"/>
              </a:buClr>
              <a:buSzPts val="1600"/>
              <a:tabLst/>
              <a:defRPr/>
            </a:pPr>
            <a:r>
              <a:rPr lang="en-GB" sz="1600" dirty="0">
                <a:effectLst/>
                <a:latin typeface="Arial" panose="020B0604020202020204" pitchFamily="34" charset="0"/>
                <a:ea typeface="Calibri" panose="020F0502020204030204" pitchFamily="34" charset="0"/>
              </a:rPr>
              <a:t>Nutrition programs need to note this disparity between knowledge and practise of appropriate nutrition practises. In providing interventions, programs need to include the right mix of SBCC, systems and structural interventions and capacity building investments. </a:t>
            </a:r>
            <a:endParaRPr kumimoji="0" lang="en-US" sz="1600" b="0" i="0" u="none" strike="noStrike" kern="0" cap="none" spc="0" normalizeH="0" baseline="0" noProof="0" dirty="0">
              <a:ln>
                <a:noFill/>
              </a:ln>
              <a:solidFill>
                <a:srgbClr val="6C6463"/>
              </a:solidFill>
              <a:effectLst/>
              <a:uLnTx/>
              <a:uFillTx/>
              <a:latin typeface="Cabin"/>
              <a:cs typeface="Arial"/>
              <a:sym typeface="Cabin"/>
            </a:endParaRPr>
          </a:p>
        </p:txBody>
      </p:sp>
      <p:sp>
        <p:nvSpPr>
          <p:cNvPr id="922" name="Google Shape;922;p143"/>
          <p:cNvSpPr txBox="1"/>
          <p:nvPr/>
        </p:nvSpPr>
        <p:spPr>
          <a:xfrm>
            <a:off x="53580" y="730756"/>
            <a:ext cx="8334600" cy="4154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1" u="none" strike="noStrike" kern="0" cap="none" spc="0" normalizeH="0" baseline="0" noProof="0" dirty="0">
              <a:ln>
                <a:noFill/>
              </a:ln>
              <a:solidFill>
                <a:srgbClr val="000000"/>
              </a:solidFill>
              <a:effectLst/>
              <a:uLnTx/>
              <a:uFillTx/>
              <a:latin typeface="Cabin"/>
              <a:ea typeface="Cabin"/>
              <a:cs typeface="Cabin"/>
              <a:sym typeface="Cabin"/>
            </a:endParaRPr>
          </a:p>
        </p:txBody>
      </p:sp>
      <p:sp>
        <p:nvSpPr>
          <p:cNvPr id="923" name="Google Shape;923;p143"/>
          <p:cNvSpPr txBox="1"/>
          <p:nvPr/>
        </p:nvSpPr>
        <p:spPr>
          <a:xfrm>
            <a:off x="188400" y="457200"/>
            <a:ext cx="5425500" cy="553968"/>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BA0C2F"/>
                </a:solidFill>
                <a:latin typeface="Cabin"/>
                <a:ea typeface="Cabin"/>
                <a:cs typeface="Cabin"/>
                <a:sym typeface="Cabin"/>
              </a:rPr>
              <a:t>Conclusion</a:t>
            </a:r>
            <a:endParaRPr kumimoji="0" sz="1400" b="0" i="0" u="none" strike="noStrike" kern="0" cap="none" spc="0" normalizeH="0" baseline="0" noProof="0" dirty="0">
              <a:ln>
                <a:noFill/>
              </a:ln>
              <a:solidFill>
                <a:srgbClr val="000000"/>
              </a:solidFill>
              <a:effectLst/>
              <a:uLnTx/>
              <a:uFillTx/>
              <a:latin typeface="Cabin"/>
              <a:ea typeface="Cabin"/>
              <a:cs typeface="Cabin"/>
              <a:sym typeface="Cabin"/>
            </a:endParaRPr>
          </a:p>
        </p:txBody>
      </p:sp>
    </p:spTree>
    <p:extLst>
      <p:ext uri="{BB962C8B-B14F-4D97-AF65-F5344CB8AC3E}">
        <p14:creationId xmlns:p14="http://schemas.microsoft.com/office/powerpoint/2010/main" val="237855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9"/>
        <p:cNvGrpSpPr/>
        <p:nvPr/>
      </p:nvGrpSpPr>
      <p:grpSpPr>
        <a:xfrm>
          <a:off x="0" y="0"/>
          <a:ext cx="0" cy="0"/>
          <a:chOff x="0" y="0"/>
          <a:chExt cx="0" cy="0"/>
        </a:xfrm>
      </p:grpSpPr>
      <p:sp useBgFill="1">
        <p:nvSpPr>
          <p:cNvPr id="934" name="Rectangle 927">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842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Google Shape;923;p143"/>
          <p:cNvSpPr txBox="1"/>
          <p:nvPr/>
        </p:nvSpPr>
        <p:spPr>
          <a:xfrm>
            <a:off x="835357" y="2366368"/>
            <a:ext cx="3027251" cy="1805070"/>
          </a:xfrm>
          <a:prstGeom prst="rect">
            <a:avLst/>
          </a:prstGeom>
        </p:spPr>
        <p:txBody>
          <a:bodyPr spcFirstLastPara="1" vert="horz" lIns="91440" tIns="45720" rIns="91440" bIns="45720" rtlCol="0" anchor="t" anchorCtr="0">
            <a:normAutofit/>
          </a:bodyPr>
          <a:lstStyle/>
          <a:p>
            <a:pPr marL="0" marR="0" lvl="0" indent="0" fontAlgn="auto">
              <a:lnSpc>
                <a:spcPct val="90000"/>
              </a:lnSpc>
              <a:spcBef>
                <a:spcPct val="0"/>
              </a:spcBef>
              <a:spcAft>
                <a:spcPts val="600"/>
              </a:spcAft>
              <a:buClr>
                <a:srgbClr val="000000"/>
              </a:buClr>
              <a:buSzTx/>
              <a:tabLst/>
              <a:defRPr/>
            </a:pPr>
            <a:r>
              <a:rPr kumimoji="0" lang="en-US" sz="4100" b="1" i="0" u="none" strike="noStrike" kern="1200" cap="none" spc="0" normalizeH="0" baseline="0" noProof="0">
                <a:ln>
                  <a:noFill/>
                </a:ln>
                <a:solidFill>
                  <a:schemeClr val="tx1"/>
                </a:solidFill>
                <a:effectLst/>
                <a:uLnTx/>
                <a:uFillTx/>
                <a:latin typeface="+mj-lt"/>
                <a:ea typeface="+mj-ea"/>
                <a:cs typeface="+mj-cs"/>
                <a:sym typeface="Cabin"/>
              </a:rPr>
              <a:t>Thank you</a:t>
            </a:r>
          </a:p>
          <a:p>
            <a:pPr marL="0" marR="0" lvl="0" indent="0" fontAlgn="auto">
              <a:lnSpc>
                <a:spcPct val="90000"/>
              </a:lnSpc>
              <a:spcBef>
                <a:spcPct val="0"/>
              </a:spcBef>
              <a:spcAft>
                <a:spcPts val="600"/>
              </a:spcAft>
              <a:buClr>
                <a:srgbClr val="000000"/>
              </a:buClr>
              <a:buSzTx/>
              <a:tabLst/>
              <a:defRPr/>
            </a:pPr>
            <a:r>
              <a:rPr kumimoji="0" lang="en-US" sz="4100" b="1" i="0" u="none" strike="noStrike" kern="1200" cap="none" spc="0" normalizeH="0" baseline="0" noProof="0">
                <a:ln>
                  <a:noFill/>
                </a:ln>
                <a:solidFill>
                  <a:schemeClr val="tx1"/>
                </a:solidFill>
                <a:effectLst/>
                <a:uLnTx/>
                <a:uFillTx/>
                <a:latin typeface="+mj-lt"/>
                <a:ea typeface="+mj-ea"/>
                <a:cs typeface="+mj-cs"/>
                <a:sym typeface="Cabin"/>
              </a:rPr>
              <a:t>            </a:t>
            </a:r>
            <a:endParaRPr kumimoji="0" lang="en-US" sz="4100" b="0" i="0" u="none" strike="noStrike" kern="1200" cap="none" spc="0" normalizeH="0" baseline="0" noProof="0">
              <a:ln>
                <a:noFill/>
              </a:ln>
              <a:solidFill>
                <a:schemeClr val="tx1"/>
              </a:solidFill>
              <a:effectLst/>
              <a:uLnTx/>
              <a:uFillTx/>
              <a:latin typeface="+mj-lt"/>
              <a:ea typeface="+mj-ea"/>
              <a:cs typeface="+mj-cs"/>
              <a:sym typeface="Cabin"/>
            </a:endParaRPr>
          </a:p>
        </p:txBody>
      </p:sp>
      <p:grpSp>
        <p:nvGrpSpPr>
          <p:cNvPr id="936" name="Group 9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2384722"/>
            <a:ext cx="548639" cy="509148"/>
            <a:chOff x="3940602" y="308034"/>
            <a:chExt cx="2116791" cy="3428999"/>
          </a:xfrm>
          <a:solidFill>
            <a:schemeClr val="accent4"/>
          </a:solidFill>
        </p:grpSpPr>
        <p:sp>
          <p:nvSpPr>
            <p:cNvPr id="931" name="Rectangle 9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Rectangle 9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5" name="Rectangle 93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5184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Rectangle 9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296273"/>
            <a:ext cx="4507025" cy="454902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hank You Teodor the Cat">
            <a:extLst>
              <a:ext uri="{FF2B5EF4-FFF2-40B4-BE49-F238E27FC236}">
                <a16:creationId xmlns:a16="http://schemas.microsoft.com/office/drawing/2014/main" id="{B79402CB-79FC-D027-16C9-6AAB46470DCE}"/>
              </a:ext>
            </a:extLst>
          </p:cNvPr>
          <p:cNvPicPr>
            <a:picLocks noChangeAspect="1"/>
          </p:cNvPicPr>
          <p:nvPr/>
        </p:nvPicPr>
        <p:blipFill rotWithShape="1">
          <a:blip r:embed="rId3"/>
          <a:srcRect t="476" r="2" b="2"/>
          <a:stretch/>
        </p:blipFill>
        <p:spPr>
          <a:xfrm>
            <a:off x="4441869" y="504058"/>
            <a:ext cx="4152000" cy="4132239"/>
          </a:xfrm>
          <a:prstGeom prst="rect">
            <a:avLst/>
          </a:prstGeom>
        </p:spPr>
      </p:pic>
      <p:sp>
        <p:nvSpPr>
          <p:cNvPr id="920" name="Google Shape;920;p143"/>
          <p:cNvSpPr txBox="1">
            <a:spLocks noGrp="1"/>
          </p:cNvSpPr>
          <p:nvPr>
            <p:ph type="sldNum" idx="12"/>
          </p:nvPr>
        </p:nvSpPr>
        <p:spPr>
          <a:xfrm>
            <a:off x="6457950" y="4908253"/>
            <a:ext cx="1403811" cy="276041"/>
          </a:xfrm>
          <a:prstGeom prst="rect">
            <a:avLst/>
          </a:prstGeom>
        </p:spPr>
        <p:txBody>
          <a:bodyPr spcFirstLastPara="1" vert="horz" lIns="91440" tIns="45720" rIns="91440" bIns="45720" rtlCol="0" anchor="ctr" anchorCtr="0">
            <a:normAutofit/>
          </a:bodyPr>
          <a:lstStyle/>
          <a:p>
            <a:pPr>
              <a:lnSpc>
                <a:spcPct val="90000"/>
              </a:lnSpc>
              <a:spcAft>
                <a:spcPts val="600"/>
              </a:spcAft>
              <a:buClrTx/>
              <a:buSzTx/>
              <a:defRPr/>
            </a:pPr>
            <a:fld id="{00000000-1234-1234-1234-123412341234}" type="slidenum">
              <a:rPr lang="en-US" sz="700" kern="1200">
                <a:solidFill>
                  <a:prstClr val="black">
                    <a:tint val="75000"/>
                  </a:prstClr>
                </a:solidFill>
                <a:latin typeface="Calibri" panose="020F0502020204030204"/>
                <a:ea typeface="+mn-ea"/>
                <a:cs typeface="+mn-cs"/>
                <a:sym typeface="Cabin"/>
              </a:rPr>
              <a:pPr>
                <a:lnSpc>
                  <a:spcPct val="90000"/>
                </a:lnSpc>
                <a:spcAft>
                  <a:spcPts val="600"/>
                </a:spcAft>
                <a:buClrTx/>
                <a:buSzTx/>
                <a:defRPr/>
              </a:pPr>
              <a:t>7</a:t>
            </a:fld>
            <a:endParaRPr lang="en-US" sz="700" kern="1200">
              <a:solidFill>
                <a:prstClr val="black">
                  <a:tint val="75000"/>
                </a:prstClr>
              </a:solidFill>
              <a:latin typeface="Calibri" panose="020F0502020204030204"/>
              <a:ea typeface="+mn-ea"/>
              <a:cs typeface="+mn-cs"/>
              <a:sym typeface="Cabin"/>
            </a:endParaRPr>
          </a:p>
        </p:txBody>
      </p:sp>
      <p:sp>
        <p:nvSpPr>
          <p:cNvPr id="921" name="Google Shape;921;p143"/>
          <p:cNvSpPr txBox="1"/>
          <p:nvPr/>
        </p:nvSpPr>
        <p:spPr>
          <a:xfrm>
            <a:off x="-847920" y="963747"/>
            <a:ext cx="8283900" cy="36725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spcBef>
                <a:spcPts val="0"/>
              </a:spcBef>
              <a:spcAft>
                <a:spcPts val="600"/>
              </a:spcAft>
              <a:buClr>
                <a:srgbClr val="000000"/>
              </a:buClr>
              <a:buSzPts val="1800"/>
              <a:buFont typeface="Arial"/>
              <a:buNone/>
              <a:tabLst/>
              <a:defRPr/>
            </a:pPr>
            <a:endParaRPr kumimoji="0" lang="en-GB" b="0" i="0" u="none" strike="noStrike" kern="0" cap="none" spc="0" normalizeH="0" baseline="0" noProof="0">
              <a:ln>
                <a:noFill/>
              </a:ln>
              <a:solidFill>
                <a:srgbClr val="444444"/>
              </a:solidFill>
              <a:effectLst/>
              <a:uLnTx/>
              <a:uFillTx/>
              <a:latin typeface="Arial" panose="020B0604020202020204" pitchFamily="34" charset="0"/>
              <a:ea typeface="Calibri"/>
              <a:cs typeface="Calibri"/>
              <a:sym typeface="Calibri"/>
            </a:endParaRPr>
          </a:p>
          <a:p>
            <a:pPr marL="0" marR="0" lvl="0" indent="0" algn="l" defTabSz="914400" rtl="0" eaLnBrk="1" fontAlgn="auto" latinLnBrk="0" hangingPunct="1">
              <a:spcBef>
                <a:spcPts val="0"/>
              </a:spcBef>
              <a:spcAft>
                <a:spcPts val="600"/>
              </a:spcAft>
              <a:buClr>
                <a:srgbClr val="000000"/>
              </a:buClr>
              <a:buSzPts val="1800"/>
              <a:buFont typeface="Arial"/>
              <a:buNone/>
              <a:tabLst/>
              <a:defRPr/>
            </a:pPr>
            <a:endParaRPr kumimoji="0" lang="en-GB"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66392434"/>
      </p:ext>
    </p:extLst>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520</Words>
  <Application>Microsoft Office PowerPoint</Application>
  <PresentationFormat>Custom</PresentationFormat>
  <Paragraphs>35</Paragraphs>
  <Slides>7</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Source Sans Pro</vt:lpstr>
      <vt:lpstr>Calibri</vt:lpstr>
      <vt:lpstr>Gill Sans</vt:lpstr>
      <vt:lpstr>Source Sans Pro Light</vt:lpstr>
      <vt:lpstr>Arial</vt:lpstr>
      <vt:lpstr>Cabin</vt:lpstr>
      <vt:lpstr>16.9-Template_4.29.2016</vt:lpstr>
      <vt:lpstr>16.9-Template_4.29.2016</vt:lpstr>
      <vt:lpstr>1_Office Theme</vt:lpstr>
      <vt:lpstr>Knowledge, Attitude and Practice (KAP) Study on malnutrition related issues among under-five children in PLHIV households of Akwa Ibom and Bayelsa States, Nigeria   Doreen Magaji1 , Selya Tyav 2 , Peters Adekoya 2, Christopher Aruku 2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the Fall 2022 Virtual Integrating Violence Against Children Prevention and Response into HIV Services Training</dc:title>
  <cp:lastModifiedBy>Magaji, Doreen (Nigeria/IIP/HIV-TB)</cp:lastModifiedBy>
  <cp:revision>2</cp:revision>
  <dcterms:modified xsi:type="dcterms:W3CDTF">2022-09-20T21:57:13Z</dcterms:modified>
</cp:coreProperties>
</file>