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Garamond" panose="02020404030301010803" pitchFamily="18" charset="0"/>
      <p:regular r:id="rId33"/>
      <p:bold r:id="rId34"/>
      <p:italic r:id="rId35"/>
      <p:boldItalic r:id="rId36"/>
    </p:embeddedFont>
    <p:embeddedFont>
      <p:font typeface="Gill Sans" panose="020B0604020202020204" charset="0"/>
      <p:regular r:id="rId37"/>
      <p:bold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iFXQ7fM9ckrVks/BvZ9itg4PMx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E27E5-0C0C-4783-AC74-DD72E94EFCAE}">
  <a:tblStyle styleId="{F86E27E5-0C0C-4783-AC74-DD72E94EFCA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66B0E4F-37BC-44DC-8EC0-3FE95AA7AD5A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52a16740c9_0_51:notes"/>
          <p:cNvSpPr txBox="1">
            <a:spLocks noGrp="1"/>
          </p:cNvSpPr>
          <p:nvPr>
            <p:ph type="body" idx="1"/>
          </p:nvPr>
        </p:nvSpPr>
        <p:spPr>
          <a:xfrm>
            <a:off x="670891" y="4328410"/>
            <a:ext cx="5367000" cy="3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52a16740c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0891" y="1124262"/>
            <a:ext cx="5367000" cy="30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3923f8bbf0_0_1042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13923f8bbf0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7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52a16740c9_0_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52a16740c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52a16740c9_0_1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152a16740c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557ac9014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1557ac9014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$55 million Ukraine Funds for Nigeria, including 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USAID received EXCEPTIONAL approval from GH AA to procure RUTF using Ukraine/Russia  funds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Some considerations: 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❖"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There will be a spotlight on this pilot in particular to asses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●"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Ability to procure locally, 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●"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Success leveraging other partner resources (WB) and 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●"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Capacity of DRF to sustain the commodity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❖"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Lots of support  from Global Health; request for support from EGE to ensure multi-sectorial engagement</a:t>
            </a:r>
            <a:endParaRPr sz="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Gill Sans"/>
              <a:buChar char="➢"/>
            </a:pPr>
            <a:r>
              <a:rPr lang="en-US" sz="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refine the Multi-sectoral Nutrition Strategy</a:t>
            </a:r>
            <a:endParaRPr sz="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Google Shape;510;p2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IHP: Facility-level integrated health activity with nutrition components including IYCF, IFA, CMAM, BFHI, Vitamin A, dietary counseling; all LGAs in 5 states + national; 3.5m GHP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BA: Community-level integrated health SBC activity with nutrition components focused on IYCF; select LGAs in 12 states; 1.4m GHP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UNICEF-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Brief Activity Description: To build community-centered approaches for delivering, operating, and managing sustainable water, sanitation, and hygiene (WASH) services in rural areas focused on fostering resilience in two of Nigeria’s highest burden states: Sokoto and Kebbi.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5" name="Google Shape;515;p28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p29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Center for Clinical Care and Clinical Research (CCCRN) (Cross River and Akwa Ibom)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Association for Reproductive &amp; Family Health (ARFH) (Lagos)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Society For Family Health (SFH) (Kano)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ProHealth International (PHI) (Adamawa&amp; Bauchi)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Erin, Maggie, Tim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IHP: Facility-level integrated health activity with nutrition components including IYCF, IFA, CMAM, BFHI, Vitamin A, dietary counseling; all LGAs in 5 states + national; 3.5m GHP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BA: Community-level integrated health SBC activity with nutrition components focused on IYCF; select LGAs in 12 states; 1.4m GHP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52a16740c9_0_137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152a16740c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TEAMS HAVE </a:t>
            </a:r>
            <a:r>
              <a:rPr lang="en-US" b="1" u="sng"/>
              <a:t>UP TO 20 MINUTES TO PRESENT</a:t>
            </a:r>
            <a:r>
              <a:rPr lang="en-US"/>
              <a:t>. THE REMAINING 40 MINUTES IS FOR Q&amp;A</a:t>
            </a:r>
            <a:endParaRPr/>
          </a:p>
        </p:txBody>
      </p:sp>
      <p:sp>
        <p:nvSpPr>
          <p:cNvPr id="285" name="Google Shape;2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1">
                <a:solidFill>
                  <a:schemeClr val="dk1"/>
                </a:solidFill>
              </a:rPr>
              <a:t>NFCMS 2021 is worse wasting rates at 11.6%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b="1">
                <a:solidFill>
                  <a:schemeClr val="dk1"/>
                </a:solidFill>
              </a:rPr>
              <a:t>Malnutrition is a direct or indirect  cause of 45% of &lt;5 deaths year</a:t>
            </a:r>
            <a:endParaRPr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The trend from 2013-2018 showed that Nigeria did not fare well with most despite the massive investment. How much of these investments were coordinated?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The situation at sub-national level is worse especially in the NW &amp; NE. (for instance stunting in Kebbi and Sokoto states is 66% and 55% respectively)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LACK/INADEQUATE SYNERGY IN PROGRAMMING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2.5m children under 5 have acute malnutrition annually and 2/3 do not have access to treatment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Rwanda have 87% EBF, and 1% wasting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1 in 5 children are stunted (165 million)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Low birthweight contributes to 3.3% of total child deaths 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Nutrition drive economy as $1 invested in Nutrition 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The situation at sub-national level is worse especially in the NW &amp; NE. (for instance stunting in Kebbi and Sokoto states is 66% and 55% respectively) Some od the factors may be due to poor maternal infant and young child feeding, gender issues like child marriage, large family sizes, poverty and poor maternal education.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LACK/INADEQUATE SYNERGY IN PROGRAMMING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2.5m children under 5 have acute malnutrition annually and 2/3 do not have access to treatment and 60-80% are in the North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Rwanda have 87% EBF, and 1% wasting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Malnutrition is cause of 45% of &lt;5 deaths - 3.1 child deaths/year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1 in 5 children are stunted (165 million)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Low birthweight contributes to 3.3% of total child deaths 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Nutrition drive economy as $1 invested in Nutrition yield $16 ROI.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The situation at sub-national level is worse especially in the NW &amp; NE. respectively) Some od the factors may be due to poor maternal infant and young child feeding, gender issues like child marriage, large family sizes, poverty and poor maternal education.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LACK/INADEQUATE SYNERGY IN PROGRAMMING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2.5m children under 5 have acute malnutrition annually and 2/3 do not have access to treatment and 60-80% are in the North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Rwanda have 87% EBF, and 1% wasting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Malnutrition is cause of 45% of &lt;5 deaths - 3.1 child deaths/year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1 in 5 children are stunted (165 million)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Low birthweight contributes to 3.3% of total child deaths 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Nutrition drive economy as $1 invested in Nutrition yield $16 ROI.</a:t>
            </a:r>
            <a:endParaRPr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6096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700" u="sng">
              <a:solidFill>
                <a:schemeClr val="dk1"/>
              </a:solidFill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700" u="sng">
              <a:solidFill>
                <a:schemeClr val="dk1"/>
              </a:solidFill>
            </a:endParaRPr>
          </a:p>
          <a:p>
            <a:pPr marL="6096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700" u="sng">
                <a:solidFill>
                  <a:schemeClr val="dk1"/>
                </a:solidFill>
              </a:rPr>
              <a:t>To impact stunting rates takes time</a:t>
            </a:r>
            <a:r>
              <a:rPr lang="en-US" sz="2700">
                <a:solidFill>
                  <a:schemeClr val="dk1"/>
                </a:solidFill>
              </a:rPr>
              <a:t> -  impact may not be seen within 5 years of project cycle</a:t>
            </a:r>
            <a:endParaRPr sz="2700">
              <a:solidFill>
                <a:schemeClr val="dk1"/>
              </a:solidFill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1000" b="1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1500">
              <a:solidFill>
                <a:srgbClr val="1F497D"/>
              </a:solidFill>
            </a:endParaRPr>
          </a:p>
          <a:p>
            <a:pPr marL="6096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Malnutrition is cause of 45% of &lt;5 deaths - 3.1 child deaths/year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400" b="1">
              <a:solidFill>
                <a:srgbClr val="CCC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1 in 5 children are stunted (165 million)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Low birthweight contributes to 3.3% of total child deaths </a:t>
            </a:r>
            <a:endParaRPr sz="1900">
              <a:solidFill>
                <a:srgbClr val="0000FF"/>
              </a:solidFill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1000">
              <a:solidFill>
                <a:schemeClr val="dk1"/>
              </a:solidFill>
            </a:endParaRPr>
          </a:p>
          <a:p>
            <a:pPr marL="609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700">
              <a:solidFill>
                <a:schemeClr val="dk1"/>
              </a:solidFill>
            </a:endParaRPr>
          </a:p>
        </p:txBody>
      </p:sp>
      <p:sp>
        <p:nvSpPr>
          <p:cNvPr id="416" name="Google Shape;4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3923f8bbf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58" y="685487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g13923f8bbf0_0_5:notes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4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/>
            </a:br>
            <a:endParaRPr/>
          </a:p>
        </p:txBody>
      </p:sp>
      <p:sp>
        <p:nvSpPr>
          <p:cNvPr id="433" name="Google Shape;433;g13923f8bbf0_0_5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3923f8bbf0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13923f8bbf0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6259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Cross-cutting other portfolios including PDG, and EDU</a:t>
            </a:r>
            <a:endParaRPr dirty="0"/>
          </a:p>
        </p:txBody>
      </p:sp>
      <p:sp>
        <p:nvSpPr>
          <p:cNvPr id="447" name="Google Shape;4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Photo">
  <p:cSld name="Cover - Full Photo">
    <p:bg>
      <p:bgPr>
        <a:solidFill>
          <a:schemeClr val="dk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g1557ac9014a_2_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203683"/>
            <a:ext cx="11691773" cy="645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1557ac9014a_2_7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g1557ac9014a_2_7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557ac9014a_2_7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g1557ac9014a_2_7"/>
          <p:cNvSpPr txBox="1">
            <a:spLocks noGrp="1"/>
          </p:cNvSpPr>
          <p:nvPr>
            <p:ph type="ctrTitle"/>
          </p:nvPr>
        </p:nvSpPr>
        <p:spPr>
          <a:xfrm>
            <a:off x="914400" y="2118714"/>
            <a:ext cx="51816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  <p:txBody>
          <a:bodyPr spcFirstLastPara="1" wrap="square" lIns="121575" tIns="60775" rIns="121575" bIns="607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557ac9014a_2_7"/>
          <p:cNvSpPr txBox="1">
            <a:spLocks noGrp="1"/>
          </p:cNvSpPr>
          <p:nvPr>
            <p:ph type="subTitle" idx="1"/>
          </p:nvPr>
        </p:nvSpPr>
        <p:spPr>
          <a:xfrm>
            <a:off x="914400" y="4146996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575" tIns="60775" rIns="121575" bIns="607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9" name="Google Shape;19;g1557ac9014a_2_7"/>
          <p:cNvCxnSpPr/>
          <p:nvPr/>
        </p:nvCxnSpPr>
        <p:spPr>
          <a:xfrm>
            <a:off x="995680" y="3932955"/>
            <a:ext cx="426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0" name="Google Shape;20;g1557ac9014a_2_7"/>
          <p:cNvSpPr txBox="1">
            <a:spLocks noGrp="1"/>
          </p:cNvSpPr>
          <p:nvPr>
            <p:ph type="body" idx="2"/>
          </p:nvPr>
        </p:nvSpPr>
        <p:spPr>
          <a:xfrm rot="-5400000">
            <a:off x="10494129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g1557ac9014a_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24" y="753866"/>
            <a:ext cx="1811693" cy="543507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57ac9014a_2_75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50796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82" name="Google Shape;82;g1557ac9014a_2_75"/>
          <p:cNvSpPr txBox="1">
            <a:spLocks noGrp="1"/>
          </p:cNvSpPr>
          <p:nvPr>
            <p:ph type="body" idx="2"/>
          </p:nvPr>
        </p:nvSpPr>
        <p:spPr>
          <a:xfrm>
            <a:off x="6197600" y="1715549"/>
            <a:ext cx="5080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83" name="Google Shape;83;g1557ac9014a_2_75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1557ac9014a_2_75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1557ac9014a_2_75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1557ac9014a_2_75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57ac9014a_2_82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900" cy="64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" name="Google Shape;89;g1557ac9014a_2_82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557ac9014a_2_82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1557ac9014a_2_82"/>
          <p:cNvSpPr txBox="1">
            <a:spLocks noGrp="1"/>
          </p:cNvSpPr>
          <p:nvPr>
            <p:ph type="body" idx="1"/>
          </p:nvPr>
        </p:nvSpPr>
        <p:spPr>
          <a:xfrm rot="-5400000">
            <a:off x="4601330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1557ac9014a_2_82"/>
          <p:cNvSpPr txBox="1">
            <a:spLocks noGrp="1"/>
          </p:cNvSpPr>
          <p:nvPr>
            <p:ph type="title"/>
          </p:nvPr>
        </p:nvSpPr>
        <p:spPr>
          <a:xfrm>
            <a:off x="6502805" y="2894859"/>
            <a:ext cx="5181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">
  <p:cSld name="1_Red/Gray 1 Content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57ac9014a_2_88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557ac9014a_2_88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1557ac9014a_2_88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g1557ac9014a_2_88"/>
          <p:cNvSpPr txBox="1">
            <a:spLocks noGrp="1"/>
          </p:cNvSpPr>
          <p:nvPr>
            <p:ph type="title"/>
          </p:nvPr>
        </p:nvSpPr>
        <p:spPr>
          <a:xfrm>
            <a:off x="914805" y="903314"/>
            <a:ext cx="10363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557ac9014a_2_88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57ac9014a_2_94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50796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1" name="Google Shape;101;g1557ac9014a_2_94"/>
          <p:cNvSpPr txBox="1">
            <a:spLocks noGrp="1"/>
          </p:cNvSpPr>
          <p:nvPr>
            <p:ph type="body" idx="2"/>
          </p:nvPr>
        </p:nvSpPr>
        <p:spPr>
          <a:xfrm>
            <a:off x="6197600" y="1715549"/>
            <a:ext cx="5080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2" name="Google Shape;102;g1557ac9014a_2_94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557ac9014a_2_94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557ac9014a_2_94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g1557ac9014a_2_94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57ac9014a_2_101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3352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8" name="Google Shape;108;g1557ac9014a_2_101"/>
          <p:cNvSpPr txBox="1">
            <a:spLocks noGrp="1"/>
          </p:cNvSpPr>
          <p:nvPr>
            <p:ph type="body" idx="2"/>
          </p:nvPr>
        </p:nvSpPr>
        <p:spPr>
          <a:xfrm>
            <a:off x="7924800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9" name="Google Shape;109;g1557ac9014a_2_101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557ac9014a_2_101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557ac9014a_2_101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g1557ac9014a_2_101"/>
          <p:cNvSpPr txBox="1">
            <a:spLocks noGrp="1"/>
          </p:cNvSpPr>
          <p:nvPr>
            <p:ph type="body" idx="3"/>
          </p:nvPr>
        </p:nvSpPr>
        <p:spPr>
          <a:xfrm>
            <a:off x="4419397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13" name="Google Shape;113;g1557ac9014a_2_101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57ac9014a_2_109"/>
          <p:cNvSpPr>
            <a:spLocks noGrp="1"/>
          </p:cNvSpPr>
          <p:nvPr>
            <p:ph type="pic" idx="2"/>
          </p:nvPr>
        </p:nvSpPr>
        <p:spPr>
          <a:xfrm>
            <a:off x="203200" y="3428999"/>
            <a:ext cx="11785500" cy="32283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16" name="Google Shape;116;g1557ac9014a_2_109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557ac9014a_2_109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557ac9014a_2_109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557ac9014a_2_109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g1557ac9014a_2_109"/>
          <p:cNvSpPr txBox="1">
            <a:spLocks noGrp="1"/>
          </p:cNvSpPr>
          <p:nvPr>
            <p:ph type="body" idx="3"/>
          </p:nvPr>
        </p:nvSpPr>
        <p:spPr>
          <a:xfrm rot="-5400000">
            <a:off x="10494130" y="4677448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557ac9014a_2_109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57ac9014a_2_117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900" cy="64506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4" name="Google Shape;124;g1557ac9014a_2_117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557ac9014a_2_117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g1557ac9014a_2_117"/>
          <p:cNvSpPr txBox="1">
            <a:spLocks noGrp="1"/>
          </p:cNvSpPr>
          <p:nvPr>
            <p:ph type="body" idx="1"/>
          </p:nvPr>
        </p:nvSpPr>
        <p:spPr>
          <a:xfrm>
            <a:off x="914400" y="2219505"/>
            <a:ext cx="48768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g1557ac9014a_2_117"/>
          <p:cNvSpPr txBox="1">
            <a:spLocks noGrp="1"/>
          </p:cNvSpPr>
          <p:nvPr>
            <p:ph type="body" idx="3"/>
          </p:nvPr>
        </p:nvSpPr>
        <p:spPr>
          <a:xfrm rot="-5400000">
            <a:off x="10494129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g1557ac9014a_2_117"/>
          <p:cNvSpPr txBox="1">
            <a:spLocks noGrp="1"/>
          </p:cNvSpPr>
          <p:nvPr>
            <p:ph type="title"/>
          </p:nvPr>
        </p:nvSpPr>
        <p:spPr>
          <a:xfrm>
            <a:off x="914400" y="897749"/>
            <a:ext cx="48768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57ac9014a_2_124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900" cy="64506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1" name="Google Shape;131;g1557ac9014a_2_124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57ac9014a_2_124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g1557ac9014a_2_124"/>
          <p:cNvSpPr txBox="1">
            <a:spLocks noGrp="1"/>
          </p:cNvSpPr>
          <p:nvPr>
            <p:ph type="body" idx="1"/>
          </p:nvPr>
        </p:nvSpPr>
        <p:spPr>
          <a:xfrm rot="-5400000">
            <a:off x="4601330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g1557ac9014a_2_124"/>
          <p:cNvSpPr txBox="1">
            <a:spLocks noGrp="1"/>
          </p:cNvSpPr>
          <p:nvPr>
            <p:ph type="title"/>
          </p:nvPr>
        </p:nvSpPr>
        <p:spPr>
          <a:xfrm>
            <a:off x="6502805" y="2894859"/>
            <a:ext cx="5181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57ac9014a_2_130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1557ac9014a_2_130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557ac9014a_2_130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g1557ac9014a_2_130"/>
          <p:cNvSpPr txBox="1">
            <a:spLocks noGrp="1"/>
          </p:cNvSpPr>
          <p:nvPr>
            <p:ph type="ctrTitle"/>
          </p:nvPr>
        </p:nvSpPr>
        <p:spPr>
          <a:xfrm>
            <a:off x="914400" y="2118714"/>
            <a:ext cx="518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557ac9014a_2_130"/>
          <p:cNvSpPr txBox="1">
            <a:spLocks noGrp="1"/>
          </p:cNvSpPr>
          <p:nvPr>
            <p:ph type="subTitle" idx="1"/>
          </p:nvPr>
        </p:nvSpPr>
        <p:spPr>
          <a:xfrm>
            <a:off x="914400" y="4146996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41" name="Google Shape;141;g1557ac9014a_2_130"/>
          <p:cNvCxnSpPr/>
          <p:nvPr/>
        </p:nvCxnSpPr>
        <p:spPr>
          <a:xfrm>
            <a:off x="995680" y="3932955"/>
            <a:ext cx="426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2" name="Google Shape;142;g1557ac9014a_2_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024" y="753866"/>
            <a:ext cx="1811693" cy="543507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57ac9014a_2_138"/>
          <p:cNvSpPr txBox="1">
            <a:spLocks noGrp="1"/>
          </p:cNvSpPr>
          <p:nvPr>
            <p:ph type="title"/>
          </p:nvPr>
        </p:nvSpPr>
        <p:spPr>
          <a:xfrm>
            <a:off x="1524000" y="707637"/>
            <a:ext cx="7315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557ac9014a_2_138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557ac9014a_2_138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557ac9014a_2_138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g1557ac9014a_2_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024" y="5747197"/>
            <a:ext cx="1811693" cy="543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g1557ac9014a_2_138"/>
          <p:cNvCxnSpPr/>
          <p:nvPr/>
        </p:nvCxnSpPr>
        <p:spPr>
          <a:xfrm>
            <a:off x="995680" y="909220"/>
            <a:ext cx="426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Full Red">
  <p:cSld name="Cover - Full Red">
    <p:bg>
      <p:bgPr>
        <a:solidFill>
          <a:srgbClr val="BA0C2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557ac9014a_2_17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557ac9014a_2_17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1557ac9014a_2_17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g1557ac9014a_2_17"/>
          <p:cNvSpPr txBox="1">
            <a:spLocks noGrp="1"/>
          </p:cNvSpPr>
          <p:nvPr>
            <p:ph type="ctrTitle"/>
          </p:nvPr>
        </p:nvSpPr>
        <p:spPr>
          <a:xfrm>
            <a:off x="914400" y="2118714"/>
            <a:ext cx="5181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557ac9014a_2_17"/>
          <p:cNvSpPr txBox="1">
            <a:spLocks noGrp="1"/>
          </p:cNvSpPr>
          <p:nvPr>
            <p:ph type="subTitle" idx="1"/>
          </p:nvPr>
        </p:nvSpPr>
        <p:spPr>
          <a:xfrm>
            <a:off x="914400" y="4146996"/>
            <a:ext cx="4572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28" name="Google Shape;28;g1557ac9014a_2_17"/>
          <p:cNvCxnSpPr/>
          <p:nvPr/>
        </p:nvCxnSpPr>
        <p:spPr>
          <a:xfrm>
            <a:off x="995680" y="3932955"/>
            <a:ext cx="426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" name="Google Shape;29;g1557ac9014a_2_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024" y="753866"/>
            <a:ext cx="1811693" cy="543507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57ac9014a_2_145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557ac9014a_2_145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557ac9014a_2_145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g1557ac9014a_2_145"/>
          <p:cNvSpPr txBox="1">
            <a:spLocks noGrp="1"/>
          </p:cNvSpPr>
          <p:nvPr>
            <p:ph type="title"/>
          </p:nvPr>
        </p:nvSpPr>
        <p:spPr>
          <a:xfrm>
            <a:off x="914805" y="903314"/>
            <a:ext cx="10363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557ac9014a_2_145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57ac9014a_2_151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50796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58" name="Google Shape;158;g1557ac9014a_2_151"/>
          <p:cNvSpPr txBox="1">
            <a:spLocks noGrp="1"/>
          </p:cNvSpPr>
          <p:nvPr>
            <p:ph type="body" idx="2"/>
          </p:nvPr>
        </p:nvSpPr>
        <p:spPr>
          <a:xfrm>
            <a:off x="6197600" y="1715549"/>
            <a:ext cx="5080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59" name="Google Shape;159;g1557ac9014a_2_151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1557ac9014a_2_151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1557ac9014a_2_151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1557ac9014a_2_151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57ac9014a_2_158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3352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65" name="Google Shape;165;g1557ac9014a_2_158"/>
          <p:cNvSpPr txBox="1">
            <a:spLocks noGrp="1"/>
          </p:cNvSpPr>
          <p:nvPr>
            <p:ph type="body" idx="2"/>
          </p:nvPr>
        </p:nvSpPr>
        <p:spPr>
          <a:xfrm>
            <a:off x="7924800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66" name="Google Shape;166;g1557ac9014a_2_158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1557ac9014a_2_158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1557ac9014a_2_158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g1557ac9014a_2_158"/>
          <p:cNvSpPr txBox="1">
            <a:spLocks noGrp="1"/>
          </p:cNvSpPr>
          <p:nvPr>
            <p:ph type="body" idx="3"/>
          </p:nvPr>
        </p:nvSpPr>
        <p:spPr>
          <a:xfrm>
            <a:off x="4419397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70" name="Google Shape;170;g1557ac9014a_2_158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57ac9014a_2_166"/>
          <p:cNvSpPr>
            <a:spLocks noGrp="1"/>
          </p:cNvSpPr>
          <p:nvPr>
            <p:ph type="pic" idx="2"/>
          </p:nvPr>
        </p:nvSpPr>
        <p:spPr>
          <a:xfrm>
            <a:off x="203200" y="3428999"/>
            <a:ext cx="11785500" cy="32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3" name="Google Shape;173;g1557ac9014a_2_166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g1557ac9014a_2_166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1557ac9014a_2_166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g1557ac9014a_2_166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g1557ac9014a_2_166"/>
          <p:cNvSpPr txBox="1">
            <a:spLocks noGrp="1"/>
          </p:cNvSpPr>
          <p:nvPr>
            <p:ph type="body" idx="3"/>
          </p:nvPr>
        </p:nvSpPr>
        <p:spPr>
          <a:xfrm rot="-5400000">
            <a:off x="10494130" y="4677448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g1557ac9014a_2_166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57ac9014a_2_174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900" cy="645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81" name="Google Shape;181;g1557ac9014a_2_174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1557ac9014a_2_174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" name="Google Shape;183;g1557ac9014a_2_174"/>
          <p:cNvSpPr txBox="1">
            <a:spLocks noGrp="1"/>
          </p:cNvSpPr>
          <p:nvPr>
            <p:ph type="body" idx="1"/>
          </p:nvPr>
        </p:nvSpPr>
        <p:spPr>
          <a:xfrm>
            <a:off x="914400" y="2219505"/>
            <a:ext cx="48768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g1557ac9014a_2_174"/>
          <p:cNvSpPr txBox="1">
            <a:spLocks noGrp="1"/>
          </p:cNvSpPr>
          <p:nvPr>
            <p:ph type="body" idx="3"/>
          </p:nvPr>
        </p:nvSpPr>
        <p:spPr>
          <a:xfrm rot="-5400000">
            <a:off x="10494129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g1557ac9014a_2_174"/>
          <p:cNvSpPr txBox="1">
            <a:spLocks noGrp="1"/>
          </p:cNvSpPr>
          <p:nvPr>
            <p:ph type="title"/>
          </p:nvPr>
        </p:nvSpPr>
        <p:spPr>
          <a:xfrm>
            <a:off x="914400" y="897749"/>
            <a:ext cx="48768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557ac9014a_2_181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900" cy="64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" name="Google Shape;188;g1557ac9014a_2_181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1557ac9014a_2_181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g1557ac9014a_2_181"/>
          <p:cNvSpPr txBox="1">
            <a:spLocks noGrp="1"/>
          </p:cNvSpPr>
          <p:nvPr>
            <p:ph type="body" idx="1"/>
          </p:nvPr>
        </p:nvSpPr>
        <p:spPr>
          <a:xfrm rot="-5400000">
            <a:off x="4601330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g1557ac9014a_2_181"/>
          <p:cNvSpPr txBox="1">
            <a:spLocks noGrp="1"/>
          </p:cNvSpPr>
          <p:nvPr>
            <p:ph type="title"/>
          </p:nvPr>
        </p:nvSpPr>
        <p:spPr>
          <a:xfrm>
            <a:off x="6502805" y="2894859"/>
            <a:ext cx="5181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57ac9014a_2_187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1557ac9014a_2_187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1557ac9014a_2_187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g1557ac9014a_2_187"/>
          <p:cNvSpPr txBox="1">
            <a:spLocks noGrp="1"/>
          </p:cNvSpPr>
          <p:nvPr>
            <p:ph type="title"/>
          </p:nvPr>
        </p:nvSpPr>
        <p:spPr>
          <a:xfrm>
            <a:off x="914805" y="903314"/>
            <a:ext cx="10363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g1557ac9014a_2_187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marR="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57ac9014a_2_193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50796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00" name="Google Shape;200;g1557ac9014a_2_193"/>
          <p:cNvSpPr txBox="1">
            <a:spLocks noGrp="1"/>
          </p:cNvSpPr>
          <p:nvPr>
            <p:ph type="body" idx="2"/>
          </p:nvPr>
        </p:nvSpPr>
        <p:spPr>
          <a:xfrm>
            <a:off x="6197600" y="1715549"/>
            <a:ext cx="5080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01" name="Google Shape;201;g1557ac9014a_2_193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1557ac9014a_2_193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g1557ac9014a_2_193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1557ac9014a_2_193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57ac9014a_2_200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3352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07" name="Google Shape;207;g1557ac9014a_2_200"/>
          <p:cNvSpPr txBox="1">
            <a:spLocks noGrp="1"/>
          </p:cNvSpPr>
          <p:nvPr>
            <p:ph type="body" idx="2"/>
          </p:nvPr>
        </p:nvSpPr>
        <p:spPr>
          <a:xfrm>
            <a:off x="7924800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08" name="Google Shape;208;g1557ac9014a_2_200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g1557ac9014a_2_200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1557ac9014a_2_200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g1557ac9014a_2_200"/>
          <p:cNvSpPr txBox="1">
            <a:spLocks noGrp="1"/>
          </p:cNvSpPr>
          <p:nvPr>
            <p:ph type="body" idx="3"/>
          </p:nvPr>
        </p:nvSpPr>
        <p:spPr>
          <a:xfrm>
            <a:off x="4419397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212" name="Google Shape;212;g1557ac9014a_2_200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57ac9014a_2_208"/>
          <p:cNvSpPr>
            <a:spLocks noGrp="1"/>
          </p:cNvSpPr>
          <p:nvPr>
            <p:ph type="pic" idx="2"/>
          </p:nvPr>
        </p:nvSpPr>
        <p:spPr>
          <a:xfrm>
            <a:off x="203200" y="3428999"/>
            <a:ext cx="11785500" cy="32283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15" name="Google Shape;215;g1557ac9014a_2_208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g1557ac9014a_2_208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1557ac9014a_2_208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g1557ac9014a_2_208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g1557ac9014a_2_208"/>
          <p:cNvSpPr txBox="1">
            <a:spLocks noGrp="1"/>
          </p:cNvSpPr>
          <p:nvPr>
            <p:ph type="body" idx="3"/>
          </p:nvPr>
        </p:nvSpPr>
        <p:spPr>
          <a:xfrm rot="-5400000">
            <a:off x="10494130" y="4677448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g1557ac9014a_2_208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Full Red">
  <p:cSld name="Divider - Full Red">
    <p:bg>
      <p:bgPr>
        <a:solidFill>
          <a:srgbClr val="BA0C2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557ac9014a_2_25"/>
          <p:cNvSpPr txBox="1">
            <a:spLocks noGrp="1"/>
          </p:cNvSpPr>
          <p:nvPr>
            <p:ph type="title"/>
          </p:nvPr>
        </p:nvSpPr>
        <p:spPr>
          <a:xfrm>
            <a:off x="1524000" y="707637"/>
            <a:ext cx="7315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557ac9014a_2_25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557ac9014a_2_25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1557ac9014a_2_25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g1557ac9014a_2_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024" y="5747197"/>
            <a:ext cx="1811693" cy="543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g1557ac9014a_2_25"/>
          <p:cNvCxnSpPr/>
          <p:nvPr/>
        </p:nvCxnSpPr>
        <p:spPr>
          <a:xfrm>
            <a:off x="995680" y="909220"/>
            <a:ext cx="426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57ac9014a_2_216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900" cy="64506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3" name="Google Shape;223;g1557ac9014a_2_216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g1557ac9014a_2_216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g1557ac9014a_2_216"/>
          <p:cNvSpPr txBox="1">
            <a:spLocks noGrp="1"/>
          </p:cNvSpPr>
          <p:nvPr>
            <p:ph type="body" idx="1"/>
          </p:nvPr>
        </p:nvSpPr>
        <p:spPr>
          <a:xfrm>
            <a:off x="914400" y="2219505"/>
            <a:ext cx="48768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g1557ac9014a_2_216"/>
          <p:cNvSpPr txBox="1">
            <a:spLocks noGrp="1"/>
          </p:cNvSpPr>
          <p:nvPr>
            <p:ph type="body" idx="3"/>
          </p:nvPr>
        </p:nvSpPr>
        <p:spPr>
          <a:xfrm rot="-5400000">
            <a:off x="10494129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g1557ac9014a_2_216"/>
          <p:cNvSpPr txBox="1">
            <a:spLocks noGrp="1"/>
          </p:cNvSpPr>
          <p:nvPr>
            <p:ph type="title"/>
          </p:nvPr>
        </p:nvSpPr>
        <p:spPr>
          <a:xfrm>
            <a:off x="914400" y="897749"/>
            <a:ext cx="48768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57ac9014a_2_223"/>
          <p:cNvSpPr>
            <a:spLocks noGrp="1"/>
          </p:cNvSpPr>
          <p:nvPr>
            <p:ph type="pic" idx="2"/>
          </p:nvPr>
        </p:nvSpPr>
        <p:spPr>
          <a:xfrm>
            <a:off x="203200" y="203682"/>
            <a:ext cx="5892900" cy="64506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0" name="Google Shape;230;g1557ac9014a_2_223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g1557ac9014a_2_223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" name="Google Shape;232;g1557ac9014a_2_223"/>
          <p:cNvSpPr txBox="1">
            <a:spLocks noGrp="1"/>
          </p:cNvSpPr>
          <p:nvPr>
            <p:ph type="body" idx="1"/>
          </p:nvPr>
        </p:nvSpPr>
        <p:spPr>
          <a:xfrm rot="-5400000">
            <a:off x="4601330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g1557ac9014a_2_223"/>
          <p:cNvSpPr txBox="1">
            <a:spLocks noGrp="1"/>
          </p:cNvSpPr>
          <p:nvPr>
            <p:ph type="title"/>
          </p:nvPr>
        </p:nvSpPr>
        <p:spPr>
          <a:xfrm>
            <a:off x="6502805" y="2894859"/>
            <a:ext cx="51813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3200"/>
              <a:buFont typeface="Gill Sans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1">
  <p:cSld name="Title Slide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57ac9014a_2_2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+"/>
              <a:defRPr sz="1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+"/>
              <a:defRPr sz="1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+"/>
              <a:defRPr sz="1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6" name="Google Shape;236;g1557ac9014a_2_229"/>
          <p:cNvSpPr txBox="1">
            <a:spLocks noGrp="1"/>
          </p:cNvSpPr>
          <p:nvPr>
            <p:ph type="ctrTitle"/>
          </p:nvPr>
        </p:nvSpPr>
        <p:spPr>
          <a:xfrm>
            <a:off x="838200" y="1828801"/>
            <a:ext cx="10611900" cy="1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bin"/>
              <a:buNone/>
              <a:defRPr sz="45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ramond"/>
              <a:buNone/>
              <a:defRPr sz="1350"/>
            </a:lvl9pPr>
          </a:lstStyle>
          <a:p>
            <a:endParaRPr/>
          </a:p>
        </p:txBody>
      </p:sp>
      <p:sp>
        <p:nvSpPr>
          <p:cNvPr id="237" name="Google Shape;237;g1557ac9014a_2_229"/>
          <p:cNvSpPr txBox="1">
            <a:spLocks noGrp="1"/>
          </p:cNvSpPr>
          <p:nvPr>
            <p:ph type="subTitle" idx="1"/>
          </p:nvPr>
        </p:nvSpPr>
        <p:spPr>
          <a:xfrm>
            <a:off x="838200" y="3657234"/>
            <a:ext cx="90495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8" name="Google Shape;238;g1557ac9014a_2_229"/>
          <p:cNvSpPr txBox="1">
            <a:spLocks noGrp="1"/>
          </p:cNvSpPr>
          <p:nvPr>
            <p:ph type="dt" idx="10"/>
          </p:nvPr>
        </p:nvSpPr>
        <p:spPr>
          <a:xfrm>
            <a:off x="838200" y="5654675"/>
            <a:ext cx="268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57ac9014a_2_23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41" name="Google Shape;241;g1557ac9014a_2_23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42" name="Google Shape;242;g1557ac9014a_2_2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557ac9014a_2_23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g1557ac9014a_2_23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g1557ac9014a_2_238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57ac9014a_2_242"/>
          <p:cNvSpPr txBox="1">
            <a:spLocks noGrp="1"/>
          </p:cNvSpPr>
          <p:nvPr>
            <p:ph type="title"/>
          </p:nvPr>
        </p:nvSpPr>
        <p:spPr>
          <a:xfrm>
            <a:off x="914400" y="1447800"/>
            <a:ext cx="1036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g1557ac9014a_2_242"/>
          <p:cNvSpPr txBox="1">
            <a:spLocks noGrp="1"/>
          </p:cNvSpPr>
          <p:nvPr>
            <p:ph type="body" idx="1"/>
          </p:nvPr>
        </p:nvSpPr>
        <p:spPr>
          <a:xfrm>
            <a:off x="914400" y="2209800"/>
            <a:ext cx="103632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g1557ac9014a_2_24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g1557ac9014a_2_24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g1557ac9014a_2_242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 1 Content - Bullets">
  <p:cSld name="White/Gray 1 Content - Bullets"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57ac9014a_2_248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036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35C5B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g1557ac9014a_2_248"/>
          <p:cNvSpPr txBox="1"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Gill Sans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g1557ac9014a_2_248"/>
          <p:cNvSpPr txBox="1"/>
          <p:nvPr/>
        </p:nvSpPr>
        <p:spPr>
          <a:xfrm>
            <a:off x="914400" y="6491605"/>
            <a:ext cx="4978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 1">
  <p:cSld name="Red/Gray 1 Content + Right Photo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57ac9014a_2_252"/>
          <p:cNvSpPr>
            <a:spLocks noGrp="1"/>
          </p:cNvSpPr>
          <p:nvPr>
            <p:ph type="pic" idx="2"/>
          </p:nvPr>
        </p:nvSpPr>
        <p:spPr>
          <a:xfrm>
            <a:off x="6096000" y="152400"/>
            <a:ext cx="5892900" cy="655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C6463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5C5B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635C5B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9" name="Google Shape;259;g1557ac9014a_2_252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C646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6C646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0" name="Google Shape;260;g1557ac9014a_2_252"/>
          <p:cNvSpPr txBox="1">
            <a:spLocks noGrp="1"/>
          </p:cNvSpPr>
          <p:nvPr>
            <p:ph type="title"/>
          </p:nvPr>
        </p:nvSpPr>
        <p:spPr>
          <a:xfrm>
            <a:off x="914400" y="408204"/>
            <a:ext cx="4876500" cy="1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BA0C2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g1557ac9014a_2_252"/>
          <p:cNvSpPr txBox="1">
            <a:spLocks noGrp="1"/>
          </p:cNvSpPr>
          <p:nvPr>
            <p:ph type="body" idx="3"/>
          </p:nvPr>
        </p:nvSpPr>
        <p:spPr>
          <a:xfrm rot="-5400000">
            <a:off x="10494128" y="1400847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2" name="Google Shape;262;g1557ac9014a_2_252"/>
          <p:cNvSpPr txBox="1">
            <a:spLocks noGrp="1"/>
          </p:cNvSpPr>
          <p:nvPr>
            <p:ph type="dt" idx="10"/>
          </p:nvPr>
        </p:nvSpPr>
        <p:spPr>
          <a:xfrm>
            <a:off x="203200" y="6521450"/>
            <a:ext cx="28449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g1557ac9014a_2_252"/>
          <p:cNvSpPr txBox="1">
            <a:spLocks noGrp="1"/>
          </p:cNvSpPr>
          <p:nvPr>
            <p:ph type="sldNum" idx="12"/>
          </p:nvPr>
        </p:nvSpPr>
        <p:spPr>
          <a:xfrm>
            <a:off x="9144000" y="6521450"/>
            <a:ext cx="2844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  <a:defRPr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80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557ac9014a_2_25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3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g1557ac9014a_2_259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g1557ac9014a_2_259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g1557ac9014a_2_25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g1557ac9014a_2_25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g1557ac9014a_2_259"/>
          <p:cNvSpPr txBox="1">
            <a:spLocks noGrp="1"/>
          </p:cNvSpPr>
          <p:nvPr>
            <p:ph type="sldNum" idx="12"/>
          </p:nvPr>
        </p:nvSpPr>
        <p:spPr>
          <a:xfrm>
            <a:off x="9652000" y="6629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/Gray/Red 1 Content">
  <p:cSld name="White/Gray/Red 1 Content"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557ac9014a_2_266"/>
          <p:cNvSpPr txBox="1">
            <a:spLocks noGrp="1"/>
          </p:cNvSpPr>
          <p:nvPr>
            <p:ph type="body" idx="1"/>
          </p:nvPr>
        </p:nvSpPr>
        <p:spPr>
          <a:xfrm>
            <a:off x="203200" y="134764"/>
            <a:ext cx="11785500" cy="601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C6463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C6463"/>
              </a:buClr>
              <a:buSzPts val="1800"/>
              <a:buChar char="»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g1557ac9014a_2_266"/>
          <p:cNvSpPr txBox="1"/>
          <p:nvPr/>
        </p:nvSpPr>
        <p:spPr>
          <a:xfrm>
            <a:off x="914400" y="6491605"/>
            <a:ext cx="4978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USAID ADVANCING NUTRITION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Bottom Photo">
  <p:cSld name="Red/Gray 1 Content + Bottom Photo">
    <p:bg>
      <p:bgPr>
        <a:solidFill>
          <a:srgbClr val="E7E7E5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557ac9014a_2_32"/>
          <p:cNvSpPr>
            <a:spLocks noGrp="1"/>
          </p:cNvSpPr>
          <p:nvPr>
            <p:ph type="pic" idx="2"/>
          </p:nvPr>
        </p:nvSpPr>
        <p:spPr>
          <a:xfrm>
            <a:off x="203200" y="3428999"/>
            <a:ext cx="11785500" cy="32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" name="Google Shape;39;g1557ac9014a_2_32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1557ac9014a_2_32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557ac9014a_2_32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557ac9014a_2_32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g1557ac9014a_2_32"/>
          <p:cNvSpPr txBox="1">
            <a:spLocks noGrp="1"/>
          </p:cNvSpPr>
          <p:nvPr>
            <p:ph type="body" idx="3"/>
          </p:nvPr>
        </p:nvSpPr>
        <p:spPr>
          <a:xfrm rot="-5400000">
            <a:off x="10494130" y="4677448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1557ac9014a_2_32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 + Right Photo">
  <p:cSld name="Red/Gray 1 Content + Right Photo">
    <p:bg>
      <p:bgPr>
        <a:solidFill>
          <a:srgbClr val="E7E7E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557ac9014a_2_40"/>
          <p:cNvSpPr>
            <a:spLocks noGrp="1"/>
          </p:cNvSpPr>
          <p:nvPr>
            <p:ph type="pic" idx="2"/>
          </p:nvPr>
        </p:nvSpPr>
        <p:spPr>
          <a:xfrm>
            <a:off x="6096000" y="203683"/>
            <a:ext cx="5892900" cy="645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7" name="Google Shape;47;g1557ac9014a_2_40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557ac9014a_2_40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g1557ac9014a_2_40"/>
          <p:cNvSpPr txBox="1">
            <a:spLocks noGrp="1"/>
          </p:cNvSpPr>
          <p:nvPr>
            <p:ph type="body" idx="1"/>
          </p:nvPr>
        </p:nvSpPr>
        <p:spPr>
          <a:xfrm>
            <a:off x="914400" y="2219505"/>
            <a:ext cx="48768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900"/>
              <a:buChar char="»"/>
              <a:defRPr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g1557ac9014a_2_40"/>
          <p:cNvSpPr txBox="1">
            <a:spLocks noGrp="1"/>
          </p:cNvSpPr>
          <p:nvPr>
            <p:ph type="body" idx="3"/>
          </p:nvPr>
        </p:nvSpPr>
        <p:spPr>
          <a:xfrm rot="-5400000">
            <a:off x="10494129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1557ac9014a_2_40"/>
          <p:cNvSpPr txBox="1">
            <a:spLocks noGrp="1"/>
          </p:cNvSpPr>
          <p:nvPr>
            <p:ph type="title"/>
          </p:nvPr>
        </p:nvSpPr>
        <p:spPr>
          <a:xfrm>
            <a:off x="914400" y="897749"/>
            <a:ext cx="48768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557ac9014a_2_47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557ac9014a_2_47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557ac9014a_2_47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g1557ac9014a_2_47"/>
          <p:cNvSpPr txBox="1">
            <a:spLocks noGrp="1"/>
          </p:cNvSpPr>
          <p:nvPr>
            <p:ph type="title"/>
          </p:nvPr>
        </p:nvSpPr>
        <p:spPr>
          <a:xfrm>
            <a:off x="914805" y="903314"/>
            <a:ext cx="10363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557ac9014a_2_47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–"/>
              <a:defRPr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C6463"/>
              </a:buClr>
              <a:buSzPts val="2400"/>
              <a:buChar char="»"/>
              <a:defRPr/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57ac9014a_2_53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103632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Char char="»"/>
              <a:defRPr sz="2100">
                <a:solidFill>
                  <a:srgbClr val="6C6463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60" name="Google Shape;60;g1557ac9014a_2_53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557ac9014a_2_53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1557ac9014a_2_53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g1557ac9014a_2_53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3 Content">
  <p:cSld name="Red/Gray 3 Content">
    <p:bg>
      <p:bgPr>
        <a:solidFill>
          <a:srgbClr val="E7E7E5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557ac9014a_2_59"/>
          <p:cNvSpPr txBox="1">
            <a:spLocks noGrp="1"/>
          </p:cNvSpPr>
          <p:nvPr>
            <p:ph type="body" idx="1"/>
          </p:nvPr>
        </p:nvSpPr>
        <p:spPr>
          <a:xfrm>
            <a:off x="914805" y="1715549"/>
            <a:ext cx="33525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66" name="Google Shape;66;g1557ac9014a_2_59"/>
          <p:cNvSpPr txBox="1">
            <a:spLocks noGrp="1"/>
          </p:cNvSpPr>
          <p:nvPr>
            <p:ph type="body" idx="2"/>
          </p:nvPr>
        </p:nvSpPr>
        <p:spPr>
          <a:xfrm>
            <a:off x="7924800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67" name="Google Shape;67;g1557ac9014a_2_59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557ac9014a_2_59"/>
          <p:cNvSpPr txBox="1">
            <a:spLocks noGrp="1"/>
          </p:cNvSpPr>
          <p:nvPr>
            <p:ph type="ftr" idx="11"/>
          </p:nvPr>
        </p:nvSpPr>
        <p:spPr>
          <a:xfrm>
            <a:off x="4165600" y="6408096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557ac9014a_2_59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g1557ac9014a_2_59"/>
          <p:cNvSpPr txBox="1">
            <a:spLocks noGrp="1"/>
          </p:cNvSpPr>
          <p:nvPr>
            <p:ph type="body" idx="3"/>
          </p:nvPr>
        </p:nvSpPr>
        <p:spPr>
          <a:xfrm>
            <a:off x="4419397" y="1715549"/>
            <a:ext cx="33531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–"/>
              <a:defRPr sz="2100">
                <a:solidFill>
                  <a:srgbClr val="6C6463"/>
                </a:solidFill>
              </a:defRPr>
            </a:lvl2pPr>
            <a:lvl3pPr marL="1371600" lvl="2" indent="-36195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Char char="•"/>
              <a:defRPr sz="2100">
                <a:solidFill>
                  <a:srgbClr val="6C6463"/>
                </a:solidFill>
              </a:defRPr>
            </a:lvl3pPr>
            <a:lvl4pPr marL="1828800" lvl="3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Char char="–"/>
              <a:defRPr sz="1900">
                <a:solidFill>
                  <a:srgbClr val="6C6463"/>
                </a:solidFill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100"/>
              <a:buChar char="»"/>
              <a:defRPr sz="2100">
                <a:solidFill>
                  <a:srgbClr val="FFFFFF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71" name="Google Shape;71;g1557ac9014a_2_59"/>
          <p:cNvSpPr txBox="1">
            <a:spLocks noGrp="1"/>
          </p:cNvSpPr>
          <p:nvPr>
            <p:ph type="title"/>
          </p:nvPr>
        </p:nvSpPr>
        <p:spPr>
          <a:xfrm>
            <a:off x="914805" y="898413"/>
            <a:ext cx="1036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">
  <p:cSld name="Contact Inf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1557ac9014a_2_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203682"/>
            <a:ext cx="11691778" cy="645063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557ac9014a_2_67"/>
          <p:cNvSpPr txBox="1">
            <a:spLocks noGrp="1"/>
          </p:cNvSpPr>
          <p:nvPr>
            <p:ph type="body" idx="1"/>
          </p:nvPr>
        </p:nvSpPr>
        <p:spPr>
          <a:xfrm rot="-5400000">
            <a:off x="10494130" y="1452132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g1557ac9014a_2_67"/>
          <p:cNvSpPr txBox="1">
            <a:spLocks noGrp="1"/>
          </p:cNvSpPr>
          <p:nvPr>
            <p:ph type="dt" idx="10"/>
          </p:nvPr>
        </p:nvSpPr>
        <p:spPr>
          <a:xfrm>
            <a:off x="203200" y="6408096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8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557ac9014a_2_67"/>
          <p:cNvSpPr txBox="1">
            <a:spLocks noGrp="1"/>
          </p:cNvSpPr>
          <p:nvPr>
            <p:ph type="sldNum" idx="12"/>
          </p:nvPr>
        </p:nvSpPr>
        <p:spPr>
          <a:xfrm>
            <a:off x="9144000" y="6408096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g1557ac9014a_2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024" y="5747197"/>
            <a:ext cx="1811693" cy="5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557ac9014a_2_67"/>
          <p:cNvSpPr txBox="1">
            <a:spLocks noGrp="1"/>
          </p:cNvSpPr>
          <p:nvPr>
            <p:ph type="subTitle" idx="2"/>
          </p:nvPr>
        </p:nvSpPr>
        <p:spPr>
          <a:xfrm>
            <a:off x="914400" y="4146996"/>
            <a:ext cx="4572000" cy="1600200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121575" tIns="60775" rIns="121575" bIns="607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79" name="Google Shape;79;g1557ac9014a_2_67"/>
          <p:cNvCxnSpPr/>
          <p:nvPr/>
        </p:nvCxnSpPr>
        <p:spPr>
          <a:xfrm>
            <a:off x="995680" y="3932955"/>
            <a:ext cx="4266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57ac9014a_2_0"/>
          <p:cNvSpPr txBox="1">
            <a:spLocks noGrp="1"/>
          </p:cNvSpPr>
          <p:nvPr>
            <p:ph type="title"/>
          </p:nvPr>
        </p:nvSpPr>
        <p:spPr>
          <a:xfrm>
            <a:off x="914805" y="903314"/>
            <a:ext cx="10363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3200"/>
              <a:buFont typeface="Gill Sans"/>
              <a:buNone/>
              <a:defRPr sz="3200" b="0" i="0" u="none" strike="noStrike" cap="none">
                <a:solidFill>
                  <a:srgbClr val="BA0C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557ac9014a_2_0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6C64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g1557ac9014a_2_0"/>
          <p:cNvSpPr txBox="1">
            <a:spLocks noGrp="1"/>
          </p:cNvSpPr>
          <p:nvPr>
            <p:ph type="dt" idx="10"/>
          </p:nvPr>
        </p:nvSpPr>
        <p:spPr>
          <a:xfrm>
            <a:off x="203200" y="6433979"/>
            <a:ext cx="2844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g1557ac9014a_2_0"/>
          <p:cNvSpPr txBox="1">
            <a:spLocks noGrp="1"/>
          </p:cNvSpPr>
          <p:nvPr>
            <p:ph type="ftr" idx="11"/>
          </p:nvPr>
        </p:nvSpPr>
        <p:spPr>
          <a:xfrm>
            <a:off x="4165600" y="6433979"/>
            <a:ext cx="386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g1557ac9014a_2_0"/>
          <p:cNvSpPr txBox="1">
            <a:spLocks noGrp="1"/>
          </p:cNvSpPr>
          <p:nvPr>
            <p:ph type="sldNum" idx="12"/>
          </p:nvPr>
        </p:nvSpPr>
        <p:spPr>
          <a:xfrm>
            <a:off x="9144000" y="6433979"/>
            <a:ext cx="28449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60775" rIns="121575" bIns="60775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g1557ac9014a_2_0"/>
          <p:cNvSpPr/>
          <p:nvPr/>
        </p:nvSpPr>
        <p:spPr>
          <a:xfrm>
            <a:off x="0" y="0"/>
            <a:ext cx="12192000" cy="6864000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575" tIns="60775" rIns="121575" bIns="60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id.gov/nutrition-strateg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usaid.gov/what-we-do/water-and-sanitation/us-global-water-strategy" TargetMode="External"/><Relationship Id="rId4" Type="http://schemas.openxmlformats.org/officeDocument/2006/relationships/hyperlink" Target="https://www.usaid.gov/sites/default/files/documents/1867/USG-Global-Food-Security-Strategy-2016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152a16740c9_0_5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365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52a16740c9_0_51"/>
          <p:cNvSpPr txBox="1"/>
          <p:nvPr/>
        </p:nvSpPr>
        <p:spPr>
          <a:xfrm>
            <a:off x="304800" y="2090900"/>
            <a:ext cx="11684100" cy="46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g152a16740c9_0_51"/>
          <p:cNvSpPr txBox="1">
            <a:spLocks noGrp="1"/>
          </p:cNvSpPr>
          <p:nvPr>
            <p:ph type="ctrTitle"/>
          </p:nvPr>
        </p:nvSpPr>
        <p:spPr>
          <a:xfrm>
            <a:off x="498450" y="3099138"/>
            <a:ext cx="62445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5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USAID/Nigeria Nutrition Strategy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52a16740c9_0_51"/>
          <p:cNvSpPr txBox="1"/>
          <p:nvPr/>
        </p:nvSpPr>
        <p:spPr>
          <a:xfrm>
            <a:off x="5994400" y="5276850"/>
            <a:ext cx="48768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1800" b="1">
                <a:solidFill>
                  <a:schemeClr val="lt1"/>
                </a:solidFill>
              </a:rPr>
              <a:t>Amuwaoluwa </a:t>
            </a:r>
            <a:r>
              <a:rPr lang="en-US" sz="1800" b="1" i="0" u="none">
                <a:solidFill>
                  <a:schemeClr val="lt1"/>
                </a:solidFill>
              </a:rPr>
              <a:t>Ebenezer Oluloto, 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chemeClr val="lt1"/>
                </a:solidFill>
              </a:rPr>
              <a:t>Nutrition Manager, </a:t>
            </a:r>
            <a:endParaRPr sz="1800" b="1" i="0" u="none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</a:pPr>
            <a:r>
              <a:rPr lang="en-US" sz="1800" b="1" i="0" u="none">
                <a:solidFill>
                  <a:schemeClr val="lt1"/>
                </a:solidFill>
              </a:rPr>
              <a:t>USAID</a:t>
            </a:r>
            <a:r>
              <a:rPr lang="en-US" sz="1800" b="1">
                <a:solidFill>
                  <a:schemeClr val="lt1"/>
                </a:solidFill>
              </a:rPr>
              <a:t> Mission in </a:t>
            </a:r>
            <a:r>
              <a:rPr lang="en-US" sz="1800" b="1" i="0" u="none">
                <a:solidFill>
                  <a:schemeClr val="lt1"/>
                </a:solidFill>
              </a:rPr>
              <a:t>Nigeria</a:t>
            </a:r>
            <a:endParaRPr b="1"/>
          </a:p>
        </p:txBody>
      </p:sp>
      <p:pic>
        <p:nvPicPr>
          <p:cNvPr id="282" name="Google Shape;282;g152a16740c9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500598"/>
            <a:ext cx="3816300" cy="145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3923f8bbf0_0_1042"/>
          <p:cNvSpPr txBox="1"/>
          <p:nvPr/>
        </p:nvSpPr>
        <p:spPr>
          <a:xfrm>
            <a:off x="609600" y="152400"/>
            <a:ext cx="10972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000" b="1" i="0" u="none">
                <a:solidFill>
                  <a:schemeClr val="lt2"/>
                </a:solidFill>
              </a:rPr>
              <a:t>Multi-Sectoral Nutrition Coordination </a:t>
            </a:r>
            <a:endParaRPr sz="2000" b="1">
              <a:solidFill>
                <a:schemeClr val="lt2"/>
              </a:solidFill>
            </a:endParaRPr>
          </a:p>
        </p:txBody>
      </p:sp>
      <p:cxnSp>
        <p:nvCxnSpPr>
          <p:cNvPr id="477" name="Google Shape;477;g13923f8bbf0_0_1042"/>
          <p:cNvCxnSpPr/>
          <p:nvPr/>
        </p:nvCxnSpPr>
        <p:spPr>
          <a:xfrm>
            <a:off x="1538816" y="906462"/>
            <a:ext cx="8877300" cy="15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000000">
                <a:alpha val="37250"/>
              </a:srgbClr>
            </a:outerShdw>
          </a:effectLst>
        </p:spPr>
      </p:cxnSp>
      <p:sp>
        <p:nvSpPr>
          <p:cNvPr id="478" name="Google Shape;478;g13923f8bbf0_0_1042"/>
          <p:cNvSpPr txBox="1"/>
          <p:nvPr/>
        </p:nvSpPr>
        <p:spPr>
          <a:xfrm>
            <a:off x="2508250" y="1035050"/>
            <a:ext cx="69405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Nutrition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Health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Family Planning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Agriculture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WASH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Education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Social Protection/Gender/Youth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Humanitarian Assistance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i="0" u="none">
                <a:solidFill>
                  <a:schemeClr val="dk1"/>
                </a:solidFill>
              </a:rPr>
              <a:t>Nutrition Working Group</a:t>
            </a:r>
            <a:endParaRPr sz="14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9" name="Google Shape;479;g13923f8bbf0_0_1042"/>
          <p:cNvSpPr txBox="1"/>
          <p:nvPr/>
        </p:nvSpPr>
        <p:spPr>
          <a:xfrm>
            <a:off x="2508250" y="2925762"/>
            <a:ext cx="6172500" cy="3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National Council on Nutrition (NCN) &amp; Technical Advisory Group</a:t>
            </a:r>
            <a:endParaRPr sz="1400" i="0" u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Nigeria Governors’ Forum (NGF)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Ministry of Budget and National Planning (MoBNP)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Ministry of Health (MOH) &amp; NPHCDA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Ministry of Agriculture and Development (FMARD)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Ministry of Women Affairs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Scaling-Up Nutrition (SUN)</a:t>
            </a:r>
            <a:endParaRPr sz="1800" i="0" u="none">
              <a:solidFill>
                <a:schemeClr val="dk1"/>
              </a:solidFill>
            </a:endParaRPr>
          </a:p>
          <a:p>
            <a: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rgbClr val="000000"/>
                </a:solidFill>
              </a:rPr>
              <a:t>SUN Business Network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rgbClr val="000000"/>
                </a:solidFill>
              </a:rPr>
              <a:t>SUN Donor Partners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0" marR="0" lvl="2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 strike="noStrike" cap="none">
                <a:solidFill>
                  <a:srgbClr val="000000"/>
                </a:solidFill>
              </a:rPr>
              <a:t>SUN Civil Society</a:t>
            </a:r>
            <a:br>
              <a:rPr lang="en-US" sz="1400" i="0" u="none" strike="noStrike" cap="none">
                <a:solidFill>
                  <a:srgbClr val="000000"/>
                </a:solidFill>
              </a:rPr>
            </a:br>
            <a:r>
              <a:rPr lang="en-US" sz="1400" i="0" u="none" strike="noStrike" cap="none">
                <a:solidFill>
                  <a:srgbClr val="000000"/>
                </a:solidFill>
              </a:rPr>
              <a:t>Agriculture Donors Working Group</a:t>
            </a:r>
            <a:endParaRPr sz="1800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UN: UNICEF, WFP, FAO, WHO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Banks: World Bank, AfDB, KFW, IFAD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Bilateral: USAID, DfID, GIZ, JICA, AFD, EU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Foundations: BMGF, Dangote, Rockefeller, 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Global Alliance for Improved Nutrition (GAIN)</a:t>
            </a:r>
            <a:endParaRPr sz="1800" i="0" u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i="0" u="none">
                <a:solidFill>
                  <a:srgbClr val="000000"/>
                </a:solidFill>
              </a:rPr>
              <a:t>Implementing Partners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52a16740c9_0_8"/>
          <p:cNvSpPr txBox="1">
            <a:spLocks noGrp="1"/>
          </p:cNvSpPr>
          <p:nvPr>
            <p:ph type="body" idx="1"/>
          </p:nvPr>
        </p:nvSpPr>
        <p:spPr>
          <a:xfrm>
            <a:off x="577850" y="924400"/>
            <a:ext cx="55881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0" u="none">
                <a:solidFill>
                  <a:srgbClr val="000000"/>
                </a:solidFill>
              </a:rPr>
              <a:t>USAID/Nigeria Multisectoral Nutrition Strategy</a:t>
            </a:r>
            <a:endParaRPr sz="1700" i="0" u="none">
              <a:solidFill>
                <a:srgbClr val="6C6463"/>
              </a:solidFill>
            </a:endParaRPr>
          </a:p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i="0" u="none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i="0" u="none">
                <a:solidFill>
                  <a:srgbClr val="000000"/>
                </a:solidFill>
              </a:rPr>
              <a:t>Mission Nutrition Coordination Working Group</a:t>
            </a:r>
            <a:endParaRPr sz="1700" i="0" u="none">
              <a:solidFill>
                <a:srgbClr val="6C6463"/>
              </a:solidFill>
            </a:endParaRPr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 i="0" u="none">
                <a:solidFill>
                  <a:srgbClr val="000000"/>
                </a:solidFill>
              </a:rPr>
              <a:t>Quarterly GFSS Stakeholders’ meetings</a:t>
            </a:r>
            <a:endParaRPr sz="1700" i="0" u="none">
              <a:solidFill>
                <a:srgbClr val="6C6463"/>
              </a:solidFill>
            </a:endParaRPr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 i="0" u="none">
                <a:solidFill>
                  <a:srgbClr val="000000"/>
                </a:solidFill>
              </a:rPr>
              <a:t>Joint field visits with partners and government desk officers</a:t>
            </a:r>
            <a:endParaRPr sz="1700"/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 i="0" u="none">
                <a:solidFill>
                  <a:srgbClr val="000000"/>
                </a:solidFill>
              </a:rPr>
              <a:t>Food systems concepts and approaches within the RFS conceptual framework</a:t>
            </a:r>
            <a:endParaRPr sz="1700"/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Mission and partners joint planning and programming of Ukraine’s funds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USAID- Co-lead with UNICEF the Nutrition Development Partners Group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</a:rPr>
              <a:t>Joint funding with World Bank for the development of Food and Nutrition advocacy briefs</a:t>
            </a:r>
            <a:endParaRPr sz="17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 i="0" u="none">
                <a:solidFill>
                  <a:srgbClr val="000000"/>
                </a:solidFill>
              </a:rPr>
              <a:t>Exploring options to enhance nutrition intervention within the current activities and new designs</a:t>
            </a:r>
            <a:endParaRPr sz="1700"/>
          </a:p>
          <a:p>
            <a:pPr marL="0" lvl="0" indent="0" algn="l" rtl="0">
              <a:lnSpc>
                <a:spcPct val="87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700" i="0" u="none"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C6463"/>
              </a:buClr>
              <a:buSzPts val="2000"/>
              <a:buFont typeface="Arial"/>
              <a:buNone/>
            </a:pPr>
            <a:endParaRPr sz="1700" i="0" u="none">
              <a:solidFill>
                <a:srgbClr val="000000"/>
              </a:solidFill>
            </a:endParaRPr>
          </a:p>
        </p:txBody>
      </p:sp>
      <p:sp>
        <p:nvSpPr>
          <p:cNvPr id="485" name="Google Shape;485;g152a16740c9_0_8"/>
          <p:cNvSpPr txBox="1">
            <a:spLocks noGrp="1"/>
          </p:cNvSpPr>
          <p:nvPr>
            <p:ph type="title"/>
          </p:nvPr>
        </p:nvSpPr>
        <p:spPr>
          <a:xfrm>
            <a:off x="711200" y="268275"/>
            <a:ext cx="574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i="0" u="none">
                <a:solidFill>
                  <a:srgbClr val="BA0C2F"/>
                </a:solidFill>
              </a:rPr>
              <a:t>U</a:t>
            </a:r>
            <a:r>
              <a:rPr lang="en-US" sz="2000" b="1" i="0" u="none">
                <a:solidFill>
                  <a:schemeClr val="lt2"/>
                </a:solidFill>
              </a:rPr>
              <a:t>SAID Nutrition Engagements </a:t>
            </a:r>
            <a:r>
              <a:rPr lang="en-US" sz="2000" b="1">
                <a:solidFill>
                  <a:schemeClr val="lt2"/>
                </a:solidFill>
              </a:rPr>
              <a:t>and U</a:t>
            </a:r>
            <a:r>
              <a:rPr lang="en-US" sz="2000" b="1" i="0" u="none">
                <a:solidFill>
                  <a:schemeClr val="lt2"/>
                </a:solidFill>
              </a:rPr>
              <a:t>pdates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486" name="Google Shape;486;g152a16740c9_0_8"/>
          <p:cNvSpPr txBox="1"/>
          <p:nvPr/>
        </p:nvSpPr>
        <p:spPr>
          <a:xfrm>
            <a:off x="9144000" y="6521450"/>
            <a:ext cx="28449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fld id="{00000000-1234-1234-1234-123412341234}" type="slidenum">
              <a:rPr lang="en-US"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487" name="Google Shape;487;g152a16740c9_0_8"/>
          <p:cNvSpPr txBox="1"/>
          <p:nvPr/>
        </p:nvSpPr>
        <p:spPr>
          <a:xfrm>
            <a:off x="6457100" y="630450"/>
            <a:ext cx="5029200" cy="55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/>
              <a:t>LOC of the upcoming ECOWAS Nutrition Forum (November 2022)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/>
              <a:t>Co-convener of the National stakeholders dialogue on wasting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/>
              <a:t>Support for the ongoing Food Consumption and Micronutrient Survey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/>
              <a:t>Members of the National Council on Nutrition and Technical Advisory Group</a:t>
            </a:r>
            <a:endParaRPr sz="1700"/>
          </a:p>
          <a:p>
            <a:pPr marL="0" marR="0" lvl="0" indent="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700"/>
              <a:t>Support for the Launch and dissemination of Nutrition policies and working documents.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Expansion of USAID Advancing Nutrition to additional states of Ebonyi and FCT</a:t>
            </a:r>
            <a:endParaRPr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52a16740c9_0_17"/>
          <p:cNvSpPr txBox="1">
            <a:spLocks noGrp="1"/>
          </p:cNvSpPr>
          <p:nvPr>
            <p:ph type="body" idx="1"/>
          </p:nvPr>
        </p:nvSpPr>
        <p:spPr>
          <a:xfrm>
            <a:off x="637375" y="1219200"/>
            <a:ext cx="51540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Need to</a:t>
            </a:r>
            <a:r>
              <a:rPr lang="en-US" sz="1800" i="0" u="none" dirty="0">
                <a:solidFill>
                  <a:srgbClr val="000000"/>
                </a:solidFill>
              </a:rPr>
              <a:t> increase and optimize resources for nutrition </a:t>
            </a:r>
            <a:r>
              <a:rPr lang="en-US" sz="1800" dirty="0">
                <a:solidFill>
                  <a:srgbClr val="000000"/>
                </a:solidFill>
              </a:rPr>
              <a:t>across portfolios, especially from government across levels.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Need for </a:t>
            </a:r>
            <a:r>
              <a:rPr lang="en-US" sz="1800" i="0" u="none" dirty="0">
                <a:solidFill>
                  <a:srgbClr val="000000"/>
                </a:solidFill>
              </a:rPr>
              <a:t>capacity for </a:t>
            </a:r>
            <a:r>
              <a:rPr lang="en-US" sz="1800" i="0" u="none" dirty="0">
                <a:solidFill>
                  <a:srgbClr val="263238"/>
                </a:solidFill>
              </a:rPr>
              <a:t>activities to integrate nutrition, and multi-sectoral coordination</a:t>
            </a:r>
            <a:endParaRPr sz="1800" i="0" u="none" dirty="0">
              <a:solidFill>
                <a:srgbClr val="263238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263238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Need to increase pri</a:t>
            </a:r>
            <a:r>
              <a:rPr lang="en-US" sz="1800" i="0" u="none" dirty="0">
                <a:solidFill>
                  <a:srgbClr val="000000"/>
                </a:solidFill>
              </a:rPr>
              <a:t>vate sector potential to sustainably improve nutrition </a:t>
            </a:r>
            <a:endParaRPr sz="1800" i="0" u="none" dirty="0">
              <a:solidFill>
                <a:srgbClr val="000000"/>
              </a:solidFill>
            </a:endParaRPr>
          </a:p>
        </p:txBody>
      </p:sp>
      <p:sp>
        <p:nvSpPr>
          <p:cNvPr id="493" name="Google Shape;493;g152a16740c9_0_17"/>
          <p:cNvSpPr txBox="1">
            <a:spLocks noGrp="1"/>
          </p:cNvSpPr>
          <p:nvPr>
            <p:ph type="title"/>
          </p:nvPr>
        </p:nvSpPr>
        <p:spPr>
          <a:xfrm>
            <a:off x="711200" y="431812"/>
            <a:ext cx="4978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i="0" u="none">
                <a:solidFill>
                  <a:srgbClr val="BA0C2F"/>
                </a:solidFill>
              </a:rPr>
              <a:t>Challenges</a:t>
            </a:r>
            <a:endParaRPr b="1"/>
          </a:p>
        </p:txBody>
      </p:sp>
      <p:sp>
        <p:nvSpPr>
          <p:cNvPr id="494" name="Google Shape;494;g152a16740c9_0_17"/>
          <p:cNvSpPr txBox="1"/>
          <p:nvPr/>
        </p:nvSpPr>
        <p:spPr>
          <a:xfrm>
            <a:off x="9144000" y="6521450"/>
            <a:ext cx="28449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None/>
            </a:pPr>
            <a:fld id="{00000000-1234-1234-1234-123412341234}" type="slidenum">
              <a:rPr lang="en-US" sz="6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495" name="Google Shape;495;g152a16740c9_0_17"/>
          <p:cNvSpPr txBox="1"/>
          <p:nvPr/>
        </p:nvSpPr>
        <p:spPr>
          <a:xfrm>
            <a:off x="6311900" y="1222350"/>
            <a:ext cx="5384700" cy="44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∙"/>
            </a:pPr>
            <a:r>
              <a:rPr lang="en-US" sz="1800" i="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USAID Multi-sectoral Nutrition Strategy</a:t>
            </a:r>
            <a:endParaRPr sz="1800" i="0" u="none">
              <a:solidFill>
                <a:schemeClr val="accent6"/>
              </a:solidFill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sng">
              <a:solidFill>
                <a:schemeClr val="accent6"/>
              </a:solidFill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∙"/>
            </a:pPr>
            <a:r>
              <a:rPr lang="en-US" sz="1800" i="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Government Global Food Security Strategy</a:t>
            </a:r>
            <a:endParaRPr sz="1800" i="0" u="none">
              <a:solidFill>
                <a:schemeClr val="accent6"/>
              </a:solidFill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sng">
              <a:solidFill>
                <a:schemeClr val="accent6"/>
              </a:solidFill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∙"/>
            </a:pPr>
            <a:r>
              <a:rPr lang="en-US" sz="1800" i="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 Government Global Water Strategy</a:t>
            </a:r>
            <a:endParaRPr sz="1800" i="0" u="none">
              <a:solidFill>
                <a:schemeClr val="accent6"/>
              </a:solidFill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sng">
              <a:solidFill>
                <a:schemeClr val="accent6"/>
              </a:solidFill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∙"/>
            </a:pPr>
            <a:r>
              <a:rPr lang="en-US" sz="1800" i="0" u="sng">
                <a:solidFill>
                  <a:schemeClr val="accent6"/>
                </a:solidFill>
              </a:rPr>
              <a:t>USAID/Nigeria CDCS (2020-2025)</a:t>
            </a:r>
            <a:endParaRPr sz="1800" i="0" u="sng">
              <a:solidFill>
                <a:schemeClr val="accent6"/>
              </a:solidFill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accent6"/>
              </a:solidFill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∙"/>
            </a:pPr>
            <a:r>
              <a:rPr lang="en-US" sz="1800" i="0" u="sng">
                <a:solidFill>
                  <a:schemeClr val="accent6"/>
                </a:solidFill>
              </a:rPr>
              <a:t>Nigeria-National Policy on Food and Nutrition (2015-2019)</a:t>
            </a:r>
            <a:endParaRPr sz="1800" i="0" u="sng">
              <a:solidFill>
                <a:schemeClr val="accent6"/>
              </a:solidFill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u="sng">
              <a:solidFill>
                <a:schemeClr val="accent6"/>
              </a:solidFill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∙"/>
            </a:pPr>
            <a:r>
              <a:rPr lang="en-US" sz="1800" i="0" u="sng">
                <a:solidFill>
                  <a:schemeClr val="accent6"/>
                </a:solidFill>
              </a:rPr>
              <a:t>Nigeria-National Multisectoral Plan of Action for Food and Nutrition in Nigeria (2021-2025) </a:t>
            </a:r>
            <a:endParaRPr sz="1800" i="0" u="none">
              <a:solidFill>
                <a:schemeClr val="accent6"/>
              </a:solidFill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152a16740c9_0_17"/>
          <p:cNvSpPr txBox="1">
            <a:spLocks noGrp="1"/>
          </p:cNvSpPr>
          <p:nvPr>
            <p:ph type="title"/>
          </p:nvPr>
        </p:nvSpPr>
        <p:spPr>
          <a:xfrm>
            <a:off x="6311900" y="431800"/>
            <a:ext cx="538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i="0" u="none">
                <a:solidFill>
                  <a:srgbClr val="BA0C2F"/>
                </a:solidFill>
              </a:rPr>
              <a:t>Key strategies and documents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557ac9014a_0_106"/>
          <p:cNvSpPr txBox="1"/>
          <p:nvPr/>
        </p:nvSpPr>
        <p:spPr>
          <a:xfrm>
            <a:off x="1969457" y="4809356"/>
            <a:ext cx="9218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15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02" name="Google Shape;502;g1557ac9014a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13" y="535700"/>
            <a:ext cx="10798776" cy="578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6"/>
          <p:cNvSpPr txBox="1">
            <a:spLocks noGrp="1"/>
          </p:cNvSpPr>
          <p:nvPr>
            <p:ph type="body" idx="1"/>
          </p:nvPr>
        </p:nvSpPr>
        <p:spPr>
          <a:xfrm>
            <a:off x="-48150" y="-47725"/>
            <a:ext cx="12240300" cy="69057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457200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4700">
                <a:latin typeface="Arial"/>
                <a:ea typeface="Arial"/>
                <a:cs typeface="Arial"/>
                <a:sym typeface="Arial"/>
              </a:rPr>
              <a:t>SOME OF THE CURRENT MISSION NUTRITION  INVESTMENTS</a:t>
            </a:r>
            <a:endParaRPr sz="4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5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" name="Google Shape;512;p27"/>
          <p:cNvGraphicFramePr/>
          <p:nvPr/>
        </p:nvGraphicFramePr>
        <p:xfrm>
          <a:off x="203200" y="304800"/>
          <a:ext cx="11683950" cy="6498498"/>
        </p:xfrm>
        <a:graphic>
          <a:graphicData uri="http://schemas.openxmlformats.org/drawingml/2006/table">
            <a:tbl>
              <a:tblPr>
                <a:noFill/>
                <a:tableStyleId>{F86E27E5-0C0C-4783-AC74-DD72E94EFCAE}</a:tableStyleId>
              </a:tblPr>
              <a:tblGrid>
                <a:gridCol w="16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47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3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Mechanism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Award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Programmatic Focus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Geographic Focus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Integrated Health Project (IHP) TO1-7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Palladium International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2018-2025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$225m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Facility MNCHN/FP; Health System Strengthening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FMOH, Bauchi, Kebbi, Sokoto, Ebonyi and FCT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Breakthrough Action (BA)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JHCCP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2017-2022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$59m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Community MNCHN/FP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Bauchi, Kebbi, Sokoto, Ebonyi, FCT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Breakthrough Research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Population Council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2018-2022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$5m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MNCHN research/evaluations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Bauchi, Kebbi, Sokoto, Ebonyi, FCT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Humanitarian and Assistance Response Team (HART)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 and INGO partners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Ongoing annual awards since 2014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FY19: $315m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FFP:$200m 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OFDA:$115m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Full suite of humanitarian support including CMAM, healthcare, food security, WASH, and nutrition-sensitive agriculture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 East(Adamawa, Borno and Yobe)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P-North West (Sokoto, Zamfara &amp; Katsina)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Rural Resilience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Mercy Corps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2019-2024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$30m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 systems; microfinance; livelihoods; climate-smart ag; WASH; links to HA/social protection, health, education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Northeast (Adamawa, Borno, Gombe, &amp; Yobe)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 for Agriculture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2020-2023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$8m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Water mgmt for cultivation &amp; livestock; farmer coops; herder groups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Adamawa, Borno &amp; Yobe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Effective WASH (E-WASH)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RTI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2018-2022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$60m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Urban WASH, water systems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Imo, Delta, Niger, Sokoto, Taraba, Abia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North West WASH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UNICEF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2021-2024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$9.8m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Improving Sanitation, Hygiene, and Safe Drinking Water in Northwest Nigeria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Sokoto and Kebbi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7" name="Google Shape;517;p28"/>
          <p:cNvGraphicFramePr/>
          <p:nvPr/>
        </p:nvGraphicFramePr>
        <p:xfrm>
          <a:off x="124883" y="117475"/>
          <a:ext cx="11660675" cy="6391250"/>
        </p:xfrm>
        <a:graphic>
          <a:graphicData uri="http://schemas.openxmlformats.org/drawingml/2006/table">
            <a:tbl>
              <a:tblPr>
                <a:noFill/>
                <a:tableStyleId>{F86E27E5-0C0C-4783-AC74-DD72E94EFCAE}</a:tableStyleId>
              </a:tblPr>
              <a:tblGrid>
                <a:gridCol w="16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Mechanism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Award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Programmatic Focus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Geographic Focus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West Africa Trade Hub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Creative Associate Int.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2019-2024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$90m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 prod &amp; trade; PPP grants; food system TA incl post-farm storage, processing; links to Prosper Africa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West Africa incl Senegal, CI, Ghana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Feed the Future Nigeria Integrated Agriculture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International Institute of Tropical Agriculture (IITA)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2018-2025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$11m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Market systems; microfinance; livelihoods; climate-smart ag; Nutrition, WASH; links to HA/social protection, health, education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Borno and Adamawa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</a:rPr>
                        <a:t>Feed the Future Nigeria Agricultural Policy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Michigan State University (MSU) / International Food Policy Research Institute (IFPRI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2015-2020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12.5m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trainings, and build institutional capacity, Promote research and evidence-based policy process and impacts on Food security and nutrition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National level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</a:rPr>
                        <a:t>Feed the Future Agricultural extension and advisory services</a:t>
                      </a: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Winrock International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2020-2025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$17m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purpose of the activity is to strengthen sustainable agricultural extension and advisory services to reach at least two million smallholder farmers.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Kebbi, Niger, Kaduna, Benue, Cross-River, Delta, &amp; Ebonyi 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Agribusiness Investment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CNFA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2018-2023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$15.7m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Agribusiness development/finance investment/mgmt.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Benue, Cross River, Delta, Ebonyi, Kaduna, Kebbi, Niger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" name="Google Shape;522;p29"/>
          <p:cNvGraphicFramePr/>
          <p:nvPr>
            <p:extLst>
              <p:ext uri="{D42A27DB-BD31-4B8C-83A1-F6EECF244321}">
                <p14:modId xmlns:p14="http://schemas.microsoft.com/office/powerpoint/2010/main" val="3545124160"/>
              </p:ext>
            </p:extLst>
          </p:nvPr>
        </p:nvGraphicFramePr>
        <p:xfrm>
          <a:off x="124883" y="117475"/>
          <a:ext cx="12067075" cy="6736395"/>
        </p:xfrm>
        <a:graphic>
          <a:graphicData uri="http://schemas.openxmlformats.org/drawingml/2006/table">
            <a:tbl>
              <a:tblPr>
                <a:noFill/>
                <a:tableStyleId>{F86E27E5-0C0C-4783-AC74-DD72E94EFCAE}</a:tableStyleId>
              </a:tblPr>
              <a:tblGrid>
                <a:gridCol w="174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7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Mechanism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Prime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Dates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Award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Programmatic Focus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Geographic Focus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</a:rPr>
                        <a:t>Evidence and Action Toward Safe and Nutritious Foods (EatSafe)</a:t>
                      </a:r>
                      <a:endParaRPr sz="1400" b="1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Global Alliance for Improved Nutrition (GAIN) (core</a:t>
                      </a:r>
                      <a:r>
                        <a:rPr lang="en-US" sz="1000"/>
                        <a:t>-</a:t>
                      </a: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funding)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2020-2024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en-US" sz="1000"/>
                        <a:t>2</a:t>
                      </a: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Generate evidence and knowledge of the potential of increased consumer demand for safe food to substantially improve the safety of nutritious foods in informal market settings 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Kebbi State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</a:rPr>
                        <a:t>Youth-Powered Ecosystem to Advance Urban Adolescent Health and Well-Being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b="1" i="0" u="none" strike="noStrike" cap="none">
                          <a:solidFill>
                            <a:schemeClr val="dk1"/>
                          </a:solidFill>
                        </a:rPr>
                      </a:br>
                      <a:endParaRPr sz="1400" b="1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DAI Global Health, 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2020-2025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 Million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Advance Urban Adolescent Health and Well-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Being (YPE4AH) activity is to improve the health and well-being of unmarried, out-of-school, urban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poor adolescents age 15–19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Kano and Lagos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Promoting the Quality of Medicines Plus (PQM+)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United States Pharmacopeial Convention, Inc.,IntraHealth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IQVIA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NEPAD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Panagora Group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2020 - 2024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b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b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$9M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Improve medical product quality through cross-sectoral and systems strengthening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approaches and the application of international quality assurance standards across the pharmaceutical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system.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Lagos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Global Health Supply Chain  - Procurement &amp; Supply Management (PSM)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Chemonics International, Inc,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IntraHealth International, McKinsey &amp; Company, University Research Co., LLC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2016- 2023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$290 M</a:t>
                      </a:r>
                      <a:endParaRPr sz="1400" u="none" strike="noStrike" cap="none"/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Provides health commodity procurement services and systems strengthening technical assistance with (quantification, warehousing, and distribution of commodities) to address all elements of a comprehensive supply chain.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3025" marR="73025" marT="45725" marB="45725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Kebbi, Niger, Kaduna, Benue, Cross-River, Delta, &amp; Ebonyi 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Integrated Child Health and Social Services Award (ICHSSA 1-4)</a:t>
                      </a:r>
                      <a:endParaRPr sz="1400" u="none" strike="noStrike" cap="none" dirty="0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CCCRN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ARFH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SFH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PHI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2019-2024</a:t>
                      </a:r>
                      <a:endParaRPr sz="1400" u="none" strike="noStrike" cap="none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$75m</a:t>
                      </a:r>
                      <a:endParaRPr sz="1400" u="none" strike="noStrike" cap="none" dirty="0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OVC programming, NACS,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CIYCF, Home gardening</a:t>
                      </a:r>
                      <a:endParaRPr sz="1400" u="none" strike="noStrike" cap="none" dirty="0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Kano Cross Rivers, </a:t>
                      </a:r>
                      <a:r>
                        <a:rPr lang="en-US" sz="10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Akwa</a:t>
                      </a: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-Ibom, Rivers  Lagos, Bauchi, Adamawa, Taraba, Edo, Niger, </a:t>
                      </a:r>
                      <a:r>
                        <a:rPr lang="en-US" sz="10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Kwara</a:t>
                      </a: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Sokoto, Kebbi, Bayelsa, Yobe and </a:t>
                      </a:r>
                      <a:r>
                        <a:rPr lang="en-US" sz="10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Borno</a:t>
                      </a:r>
                      <a:r>
                        <a:rPr lang="en-US" sz="10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25" marR="91425" marT="91450" marB="91450">
                    <a:lnL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52a16740c9_0_137"/>
          <p:cNvSpPr txBox="1">
            <a:spLocks noGrp="1"/>
          </p:cNvSpPr>
          <p:nvPr>
            <p:ph type="ctrTitle"/>
          </p:nvPr>
        </p:nvSpPr>
        <p:spPr>
          <a:xfrm>
            <a:off x="1347150" y="2919412"/>
            <a:ext cx="94977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152a16740c9_0_137"/>
          <p:cNvSpPr txBox="1"/>
          <p:nvPr/>
        </p:nvSpPr>
        <p:spPr>
          <a:xfrm>
            <a:off x="9144000" y="6521450"/>
            <a:ext cx="2844900" cy="1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</a:pPr>
            <a:fld id="{00000000-1234-1234-1234-123412341234}" type="slidenum">
              <a:rPr lang="en-US" sz="600" b="0" i="0" u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18</a:t>
            </a:fld>
            <a:endParaRPr/>
          </a:p>
        </p:txBody>
      </p:sp>
      <p:sp>
        <p:nvSpPr>
          <p:cNvPr id="529" name="Google Shape;529;g152a16740c9_0_137"/>
          <p:cNvSpPr txBox="1"/>
          <p:nvPr/>
        </p:nvSpPr>
        <p:spPr>
          <a:xfrm>
            <a:off x="-1426633" y="107950"/>
            <a:ext cx="75351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0" name="Google Shape;530;g152a16740c9_0_137"/>
          <p:cNvSpPr txBox="1"/>
          <p:nvPr/>
        </p:nvSpPr>
        <p:spPr>
          <a:xfrm>
            <a:off x="954616" y="3757612"/>
            <a:ext cx="850800" cy="5001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1" name="Google Shape;531;g152a16740c9_0_137"/>
          <p:cNvSpPr txBox="1"/>
          <p:nvPr/>
        </p:nvSpPr>
        <p:spPr>
          <a:xfrm>
            <a:off x="3866100" y="1723275"/>
            <a:ext cx="4459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bin"/>
              <a:buNone/>
            </a:pPr>
            <a:r>
              <a:rPr lang="en-US" sz="3200" b="1" i="0" u="none">
                <a:solidFill>
                  <a:srgbClr val="FFFFFF"/>
                </a:solidFill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"/>
          <p:cNvSpPr/>
          <p:nvPr/>
        </p:nvSpPr>
        <p:spPr>
          <a:xfrm>
            <a:off x="1973590" y="2861666"/>
            <a:ext cx="4583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and Economic Growth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"/>
          <p:cNvSpPr/>
          <p:nvPr/>
        </p:nvSpPr>
        <p:spPr>
          <a:xfrm>
            <a:off x="769684" y="2671386"/>
            <a:ext cx="6240600" cy="825300"/>
          </a:xfrm>
          <a:prstGeom prst="roundRect">
            <a:avLst>
              <a:gd name="adj" fmla="val 45153"/>
            </a:avLst>
          </a:prstGeom>
          <a:solidFill>
            <a:srgbClr val="002F6C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"/>
          <p:cNvSpPr/>
          <p:nvPr/>
        </p:nvSpPr>
        <p:spPr>
          <a:xfrm>
            <a:off x="1616834" y="2929027"/>
            <a:ext cx="520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Background/Context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"/>
          <p:cNvSpPr/>
          <p:nvPr/>
        </p:nvSpPr>
        <p:spPr>
          <a:xfrm>
            <a:off x="769685" y="2590800"/>
            <a:ext cx="770100" cy="9219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"/>
          <p:cNvSpPr/>
          <p:nvPr/>
        </p:nvSpPr>
        <p:spPr>
          <a:xfrm rot="5400000" flipH="1">
            <a:off x="926736" y="2802507"/>
            <a:ext cx="634500" cy="512700"/>
          </a:xfrm>
          <a:prstGeom prst="triangle">
            <a:avLst>
              <a:gd name="adj" fmla="val 50000"/>
            </a:avLst>
          </a:prstGeom>
          <a:solidFill>
            <a:srgbClr val="002F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"/>
          <p:cNvSpPr txBox="1"/>
          <p:nvPr/>
        </p:nvSpPr>
        <p:spPr>
          <a:xfrm flipH="1">
            <a:off x="987847" y="2900236"/>
            <a:ext cx="256200" cy="317100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3800" tIns="0" rIns="38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"/>
          <p:cNvSpPr/>
          <p:nvPr/>
        </p:nvSpPr>
        <p:spPr>
          <a:xfrm>
            <a:off x="1965906" y="3820311"/>
            <a:ext cx="4583100" cy="307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and Economic Growth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"/>
          <p:cNvSpPr/>
          <p:nvPr/>
        </p:nvSpPr>
        <p:spPr>
          <a:xfrm>
            <a:off x="762000" y="3630029"/>
            <a:ext cx="6248400" cy="825300"/>
          </a:xfrm>
          <a:prstGeom prst="roundRect">
            <a:avLst>
              <a:gd name="adj" fmla="val 45153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"/>
          <p:cNvSpPr/>
          <p:nvPr/>
        </p:nvSpPr>
        <p:spPr>
          <a:xfrm>
            <a:off x="1608562" y="3856508"/>
            <a:ext cx="4948200" cy="307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Mission Multisectoral Nutrition  Strategy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"/>
          <p:cNvSpPr/>
          <p:nvPr/>
        </p:nvSpPr>
        <p:spPr>
          <a:xfrm>
            <a:off x="762001" y="3549443"/>
            <a:ext cx="770100" cy="9219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"/>
          <p:cNvSpPr/>
          <p:nvPr/>
        </p:nvSpPr>
        <p:spPr>
          <a:xfrm rot="5400000" flipH="1">
            <a:off x="919052" y="3761152"/>
            <a:ext cx="634500" cy="512700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"/>
          <p:cNvSpPr txBox="1"/>
          <p:nvPr/>
        </p:nvSpPr>
        <p:spPr>
          <a:xfrm flipH="1">
            <a:off x="980147" y="3858861"/>
            <a:ext cx="2562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0" tIns="0" rIns="38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>
            <a:off x="1973589" y="4759157"/>
            <a:ext cx="4583100" cy="307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 and Economic Growth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>
            <a:off x="769684" y="4568877"/>
            <a:ext cx="6240600" cy="825300"/>
          </a:xfrm>
          <a:prstGeom prst="roundRect">
            <a:avLst>
              <a:gd name="adj" fmla="val 45153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>
            <a:off x="1626358" y="4821102"/>
            <a:ext cx="4360200" cy="3078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Technical Approach and Activities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>
            <a:off x="769684" y="4488291"/>
            <a:ext cx="770100" cy="9219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 rot="5400000" flipH="1">
            <a:off x="926735" y="4699998"/>
            <a:ext cx="634500" cy="512700"/>
          </a:xfrm>
          <a:prstGeom prst="triangle">
            <a:avLst>
              <a:gd name="adj" fmla="val 50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 txBox="1"/>
          <p:nvPr/>
        </p:nvSpPr>
        <p:spPr>
          <a:xfrm flipH="1">
            <a:off x="987847" y="4797711"/>
            <a:ext cx="2562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0" tIns="0" rIns="38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"/>
          <p:cNvSpPr txBox="1"/>
          <p:nvPr/>
        </p:nvSpPr>
        <p:spPr>
          <a:xfrm>
            <a:off x="914400" y="1447800"/>
            <a:ext cx="1036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2400" b="1" i="0" u="none" strike="noStrike" cap="none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Presentation Outline</a:t>
            </a:r>
            <a:endParaRPr sz="1400" b="0" i="0" u="none" strike="noStrike" cap="none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05" y="384752"/>
            <a:ext cx="2157645" cy="82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"/>
          <p:cNvSpPr txBox="1"/>
          <p:nvPr/>
        </p:nvSpPr>
        <p:spPr>
          <a:xfrm>
            <a:off x="350400" y="491900"/>
            <a:ext cx="11491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2200" b="1" i="0" u="none" strike="noStrike" cap="none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Trends show variable progress on Nutrition indicators between the last 2 NDHS</a:t>
            </a:r>
            <a:r>
              <a:rPr lang="en-US" sz="2400" b="1" i="0" u="none" strike="noStrike" cap="none">
                <a:solidFill>
                  <a:srgbClr val="002F6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2F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"/>
          <p:cNvSpPr txBox="1"/>
          <p:nvPr/>
        </p:nvSpPr>
        <p:spPr>
          <a:xfrm>
            <a:off x="8266191" y="1224594"/>
            <a:ext cx="3393900" cy="46854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2121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Some indicators were not reported in NDHS 2013 but were reported in 2018: </a:t>
            </a:r>
            <a:endParaRPr sz="1900" b="0" i="0" u="none" strike="noStrike" cap="none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Children with anemia</a:t>
            </a:r>
            <a:endParaRPr sz="1900" b="0" i="0" u="none" strike="noStrike" cap="none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Children with  diarrhea treated with ORS &amp; Zinc</a:t>
            </a:r>
            <a:endParaRPr sz="1900" b="0" i="0" u="none" strike="noStrike" cap="none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5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167"/>
              </a:buClr>
              <a:buSzPts val="1900"/>
              <a:buFont typeface="Noto Sans Symbols"/>
              <a:buChar char="▪"/>
            </a:pPr>
            <a:r>
              <a:rPr lang="en-US" sz="1900" b="0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Women with anemia</a:t>
            </a:r>
            <a:endParaRPr sz="1900" b="0" i="0" u="none" strike="noStrike" cap="none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1216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"/>
          <p:cNvSpPr txBox="1"/>
          <p:nvPr/>
        </p:nvSpPr>
        <p:spPr>
          <a:xfrm>
            <a:off x="474138" y="5756500"/>
            <a:ext cx="753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NB: Numbers are in percentages except for the under 5 Mortality which is 132/1000 live births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NDHS: Nigeria Demographic and Health Survey</a:t>
            </a:r>
            <a:endParaRPr sz="11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75" y="1191800"/>
            <a:ext cx="7447025" cy="44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309" y="1074866"/>
            <a:ext cx="6663450" cy="524495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"/>
          <p:cNvSpPr txBox="1"/>
          <p:nvPr/>
        </p:nvSpPr>
        <p:spPr>
          <a:xfrm>
            <a:off x="222759" y="368645"/>
            <a:ext cx="11746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2400" b="1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Stunting is high across most Mission-supported states, especially in the North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1" name="Google Shape;321;p5"/>
          <p:cNvGraphicFramePr/>
          <p:nvPr/>
        </p:nvGraphicFramePr>
        <p:xfrm>
          <a:off x="7610395" y="1074881"/>
          <a:ext cx="4058300" cy="5097770"/>
        </p:xfrm>
        <a:graphic>
          <a:graphicData uri="http://schemas.openxmlformats.org/drawingml/2006/table">
            <a:tbl>
              <a:tblPr>
                <a:noFill/>
                <a:tableStyleId>{F86E27E5-0C0C-4783-AC74-DD72E94EFCAE}</a:tableStyleId>
              </a:tblPr>
              <a:tblGrid>
                <a:gridCol w="20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Mission-supported State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0C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% Stunting- NDHS 2018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0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Kebbi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66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Yobe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57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Sokoto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Bauchi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Kaduna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Gombe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Borno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Adamawa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40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National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37</a:t>
                      </a:r>
                      <a:endParaRPr sz="1400" b="1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Niger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Ebonyi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Delta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Cross River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Benue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FCT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C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22" name="Google Shape;322;p5"/>
          <p:cNvSpPr txBox="1"/>
          <p:nvPr/>
        </p:nvSpPr>
        <p:spPr>
          <a:xfrm>
            <a:off x="569293" y="6416430"/>
            <a:ext cx="180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NDHS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"/>
          <p:cNvSpPr txBox="1"/>
          <p:nvPr/>
        </p:nvSpPr>
        <p:spPr>
          <a:xfrm>
            <a:off x="222750" y="420234"/>
            <a:ext cx="11746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2400" b="1" i="0" u="none" strike="noStrike" cap="none">
                <a:solidFill>
                  <a:srgbClr val="212167"/>
                </a:solidFill>
                <a:latin typeface="Arial"/>
                <a:ea typeface="Arial"/>
                <a:cs typeface="Arial"/>
                <a:sym typeface="Arial"/>
              </a:rPr>
              <a:t>There is a similar picture with wasting, which is also worse in Northern states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8" name="Google Shape;328;p6"/>
          <p:cNvGraphicFramePr/>
          <p:nvPr/>
        </p:nvGraphicFramePr>
        <p:xfrm>
          <a:off x="7743437" y="1415653"/>
          <a:ext cx="4034350" cy="5090320"/>
        </p:xfrm>
        <a:graphic>
          <a:graphicData uri="http://schemas.openxmlformats.org/drawingml/2006/table">
            <a:tbl>
              <a:tblPr>
                <a:noFill/>
                <a:tableStyleId>{266B0E4F-37BC-44DC-8EC0-3FE95AA7AD5A}</a:tableStyleId>
              </a:tblPr>
              <a:tblGrid>
                <a:gridCol w="20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Mission-supported State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</a:rPr>
                        <a:t>% Wasting-NDHS 2018</a:t>
                      </a:r>
                      <a:endParaRPr sz="14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Sokoto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17.9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Borno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16.0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Yobe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12.4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Kebbi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12.3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Benue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8.0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Bauchi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8.5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Gombe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7.8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National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7.1</a:t>
                      </a:r>
                      <a:endParaRPr sz="1400" b="1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Cross River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Kaduna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Niger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Ebonyi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Adamawa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FCT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Delta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29" name="Google Shape;329;p6"/>
          <p:cNvSpPr/>
          <p:nvPr/>
        </p:nvSpPr>
        <p:spPr>
          <a:xfrm>
            <a:off x="2819899" y="5506687"/>
            <a:ext cx="392945" cy="640733"/>
          </a:xfrm>
          <a:custGeom>
            <a:avLst/>
            <a:gdLst/>
            <a:ahLst/>
            <a:cxnLst/>
            <a:rect l="l" t="t" r="r" b="b"/>
            <a:pathLst>
              <a:path w="297" h="453" extrusionOk="0">
                <a:moveTo>
                  <a:pt x="178" y="73"/>
                </a:moveTo>
                <a:lnTo>
                  <a:pt x="183" y="73"/>
                </a:lnTo>
                <a:lnTo>
                  <a:pt x="183" y="78"/>
                </a:lnTo>
                <a:lnTo>
                  <a:pt x="187" y="78"/>
                </a:lnTo>
                <a:lnTo>
                  <a:pt x="192" y="78"/>
                </a:lnTo>
                <a:lnTo>
                  <a:pt x="192" y="78"/>
                </a:lnTo>
                <a:lnTo>
                  <a:pt x="197" y="78"/>
                </a:lnTo>
                <a:lnTo>
                  <a:pt x="201" y="78"/>
                </a:lnTo>
                <a:lnTo>
                  <a:pt x="206" y="78"/>
                </a:lnTo>
                <a:lnTo>
                  <a:pt x="215" y="78"/>
                </a:lnTo>
                <a:lnTo>
                  <a:pt x="219" y="83"/>
                </a:lnTo>
                <a:lnTo>
                  <a:pt x="224" y="92"/>
                </a:lnTo>
                <a:lnTo>
                  <a:pt x="224" y="96"/>
                </a:lnTo>
                <a:lnTo>
                  <a:pt x="224" y="105"/>
                </a:lnTo>
                <a:lnTo>
                  <a:pt x="233" y="115"/>
                </a:lnTo>
                <a:lnTo>
                  <a:pt x="242" y="124"/>
                </a:lnTo>
                <a:lnTo>
                  <a:pt x="251" y="128"/>
                </a:lnTo>
                <a:lnTo>
                  <a:pt x="261" y="128"/>
                </a:lnTo>
                <a:lnTo>
                  <a:pt x="270" y="133"/>
                </a:lnTo>
                <a:lnTo>
                  <a:pt x="270" y="137"/>
                </a:lnTo>
                <a:lnTo>
                  <a:pt x="270" y="147"/>
                </a:lnTo>
                <a:lnTo>
                  <a:pt x="274" y="165"/>
                </a:lnTo>
                <a:lnTo>
                  <a:pt x="279" y="179"/>
                </a:lnTo>
                <a:lnTo>
                  <a:pt x="279" y="183"/>
                </a:lnTo>
                <a:lnTo>
                  <a:pt x="279" y="188"/>
                </a:lnTo>
                <a:lnTo>
                  <a:pt x="279" y="192"/>
                </a:lnTo>
                <a:lnTo>
                  <a:pt x="279" y="197"/>
                </a:lnTo>
                <a:lnTo>
                  <a:pt x="279" y="206"/>
                </a:lnTo>
                <a:lnTo>
                  <a:pt x="288" y="220"/>
                </a:lnTo>
                <a:lnTo>
                  <a:pt x="288" y="229"/>
                </a:lnTo>
                <a:lnTo>
                  <a:pt x="293" y="233"/>
                </a:lnTo>
                <a:lnTo>
                  <a:pt x="297" y="243"/>
                </a:lnTo>
                <a:lnTo>
                  <a:pt x="288" y="252"/>
                </a:lnTo>
                <a:lnTo>
                  <a:pt x="279" y="252"/>
                </a:lnTo>
                <a:lnTo>
                  <a:pt x="274" y="247"/>
                </a:lnTo>
                <a:lnTo>
                  <a:pt x="270" y="243"/>
                </a:lnTo>
                <a:lnTo>
                  <a:pt x="265" y="247"/>
                </a:lnTo>
                <a:lnTo>
                  <a:pt x="256" y="252"/>
                </a:lnTo>
                <a:lnTo>
                  <a:pt x="251" y="247"/>
                </a:lnTo>
                <a:lnTo>
                  <a:pt x="247" y="238"/>
                </a:lnTo>
                <a:lnTo>
                  <a:pt x="233" y="229"/>
                </a:lnTo>
                <a:lnTo>
                  <a:pt x="233" y="220"/>
                </a:lnTo>
                <a:lnTo>
                  <a:pt x="229" y="211"/>
                </a:lnTo>
                <a:lnTo>
                  <a:pt x="224" y="201"/>
                </a:lnTo>
                <a:lnTo>
                  <a:pt x="219" y="197"/>
                </a:lnTo>
                <a:lnTo>
                  <a:pt x="215" y="192"/>
                </a:lnTo>
                <a:lnTo>
                  <a:pt x="206" y="192"/>
                </a:lnTo>
                <a:lnTo>
                  <a:pt x="201" y="201"/>
                </a:lnTo>
                <a:lnTo>
                  <a:pt x="201" y="206"/>
                </a:lnTo>
                <a:lnTo>
                  <a:pt x="201" y="215"/>
                </a:lnTo>
                <a:lnTo>
                  <a:pt x="192" y="220"/>
                </a:lnTo>
                <a:lnTo>
                  <a:pt x="187" y="229"/>
                </a:lnTo>
                <a:lnTo>
                  <a:pt x="178" y="229"/>
                </a:lnTo>
                <a:lnTo>
                  <a:pt x="174" y="229"/>
                </a:lnTo>
                <a:lnTo>
                  <a:pt x="169" y="233"/>
                </a:lnTo>
                <a:lnTo>
                  <a:pt x="165" y="243"/>
                </a:lnTo>
                <a:lnTo>
                  <a:pt x="165" y="252"/>
                </a:lnTo>
                <a:lnTo>
                  <a:pt x="174" y="252"/>
                </a:lnTo>
                <a:lnTo>
                  <a:pt x="178" y="261"/>
                </a:lnTo>
                <a:lnTo>
                  <a:pt x="178" y="265"/>
                </a:lnTo>
                <a:lnTo>
                  <a:pt x="174" y="270"/>
                </a:lnTo>
                <a:lnTo>
                  <a:pt x="165" y="270"/>
                </a:lnTo>
                <a:lnTo>
                  <a:pt x="146" y="275"/>
                </a:lnTo>
                <a:lnTo>
                  <a:pt x="137" y="275"/>
                </a:lnTo>
                <a:lnTo>
                  <a:pt x="137" y="275"/>
                </a:lnTo>
                <a:lnTo>
                  <a:pt x="133" y="275"/>
                </a:lnTo>
                <a:lnTo>
                  <a:pt x="133" y="279"/>
                </a:lnTo>
                <a:lnTo>
                  <a:pt x="137" y="284"/>
                </a:lnTo>
                <a:lnTo>
                  <a:pt x="142" y="288"/>
                </a:lnTo>
                <a:lnTo>
                  <a:pt x="146" y="293"/>
                </a:lnTo>
                <a:lnTo>
                  <a:pt x="146" y="293"/>
                </a:lnTo>
                <a:lnTo>
                  <a:pt x="142" y="293"/>
                </a:lnTo>
                <a:lnTo>
                  <a:pt x="137" y="293"/>
                </a:lnTo>
                <a:lnTo>
                  <a:pt x="133" y="307"/>
                </a:lnTo>
                <a:lnTo>
                  <a:pt x="133" y="311"/>
                </a:lnTo>
                <a:lnTo>
                  <a:pt x="133" y="320"/>
                </a:lnTo>
                <a:lnTo>
                  <a:pt x="133" y="329"/>
                </a:lnTo>
                <a:lnTo>
                  <a:pt x="133" y="334"/>
                </a:lnTo>
                <a:lnTo>
                  <a:pt x="133" y="339"/>
                </a:lnTo>
                <a:lnTo>
                  <a:pt x="137" y="343"/>
                </a:lnTo>
                <a:lnTo>
                  <a:pt x="133" y="357"/>
                </a:lnTo>
                <a:lnTo>
                  <a:pt x="128" y="366"/>
                </a:lnTo>
                <a:lnTo>
                  <a:pt x="128" y="371"/>
                </a:lnTo>
                <a:lnTo>
                  <a:pt x="123" y="375"/>
                </a:lnTo>
                <a:lnTo>
                  <a:pt x="123" y="380"/>
                </a:lnTo>
                <a:lnTo>
                  <a:pt x="119" y="384"/>
                </a:lnTo>
                <a:lnTo>
                  <a:pt x="114" y="384"/>
                </a:lnTo>
                <a:lnTo>
                  <a:pt x="110" y="389"/>
                </a:lnTo>
                <a:lnTo>
                  <a:pt x="110" y="393"/>
                </a:lnTo>
                <a:lnTo>
                  <a:pt x="105" y="393"/>
                </a:lnTo>
                <a:lnTo>
                  <a:pt x="110" y="398"/>
                </a:lnTo>
                <a:lnTo>
                  <a:pt x="114" y="398"/>
                </a:lnTo>
                <a:lnTo>
                  <a:pt x="123" y="398"/>
                </a:lnTo>
                <a:lnTo>
                  <a:pt x="128" y="393"/>
                </a:lnTo>
                <a:lnTo>
                  <a:pt x="133" y="398"/>
                </a:lnTo>
                <a:lnTo>
                  <a:pt x="128" y="403"/>
                </a:lnTo>
                <a:lnTo>
                  <a:pt x="123" y="403"/>
                </a:lnTo>
                <a:lnTo>
                  <a:pt x="123" y="412"/>
                </a:lnTo>
                <a:lnTo>
                  <a:pt x="119" y="416"/>
                </a:lnTo>
                <a:lnTo>
                  <a:pt x="114" y="416"/>
                </a:lnTo>
                <a:lnTo>
                  <a:pt x="114" y="421"/>
                </a:lnTo>
                <a:lnTo>
                  <a:pt x="110" y="421"/>
                </a:lnTo>
                <a:lnTo>
                  <a:pt x="119" y="425"/>
                </a:lnTo>
                <a:lnTo>
                  <a:pt x="123" y="430"/>
                </a:lnTo>
                <a:lnTo>
                  <a:pt x="123" y="435"/>
                </a:lnTo>
                <a:lnTo>
                  <a:pt x="123" y="439"/>
                </a:lnTo>
                <a:lnTo>
                  <a:pt x="123" y="444"/>
                </a:lnTo>
                <a:lnTo>
                  <a:pt x="123" y="448"/>
                </a:lnTo>
                <a:lnTo>
                  <a:pt x="119" y="448"/>
                </a:lnTo>
                <a:lnTo>
                  <a:pt x="114" y="453"/>
                </a:lnTo>
                <a:lnTo>
                  <a:pt x="105" y="448"/>
                </a:lnTo>
                <a:lnTo>
                  <a:pt x="105" y="453"/>
                </a:lnTo>
                <a:lnTo>
                  <a:pt x="96" y="448"/>
                </a:lnTo>
                <a:lnTo>
                  <a:pt x="87" y="448"/>
                </a:lnTo>
                <a:lnTo>
                  <a:pt x="82" y="448"/>
                </a:lnTo>
                <a:lnTo>
                  <a:pt x="78" y="448"/>
                </a:lnTo>
                <a:lnTo>
                  <a:pt x="69" y="448"/>
                </a:lnTo>
                <a:lnTo>
                  <a:pt x="59" y="448"/>
                </a:lnTo>
                <a:lnTo>
                  <a:pt x="55" y="448"/>
                </a:lnTo>
                <a:lnTo>
                  <a:pt x="46" y="448"/>
                </a:lnTo>
                <a:lnTo>
                  <a:pt x="41" y="448"/>
                </a:lnTo>
                <a:lnTo>
                  <a:pt x="37" y="453"/>
                </a:lnTo>
                <a:lnTo>
                  <a:pt x="27" y="453"/>
                </a:lnTo>
                <a:lnTo>
                  <a:pt x="23" y="453"/>
                </a:lnTo>
                <a:lnTo>
                  <a:pt x="18" y="448"/>
                </a:lnTo>
                <a:lnTo>
                  <a:pt x="14" y="448"/>
                </a:lnTo>
                <a:lnTo>
                  <a:pt x="9" y="444"/>
                </a:lnTo>
                <a:lnTo>
                  <a:pt x="5" y="444"/>
                </a:lnTo>
                <a:lnTo>
                  <a:pt x="5" y="439"/>
                </a:lnTo>
                <a:lnTo>
                  <a:pt x="0" y="435"/>
                </a:lnTo>
                <a:lnTo>
                  <a:pt x="0" y="430"/>
                </a:lnTo>
                <a:lnTo>
                  <a:pt x="5" y="425"/>
                </a:lnTo>
                <a:lnTo>
                  <a:pt x="5" y="421"/>
                </a:lnTo>
                <a:lnTo>
                  <a:pt x="9" y="416"/>
                </a:lnTo>
                <a:lnTo>
                  <a:pt x="9" y="412"/>
                </a:lnTo>
                <a:lnTo>
                  <a:pt x="9" y="407"/>
                </a:lnTo>
                <a:lnTo>
                  <a:pt x="14" y="403"/>
                </a:lnTo>
                <a:lnTo>
                  <a:pt x="18" y="403"/>
                </a:lnTo>
                <a:lnTo>
                  <a:pt x="18" y="403"/>
                </a:lnTo>
                <a:lnTo>
                  <a:pt x="27" y="403"/>
                </a:lnTo>
                <a:lnTo>
                  <a:pt x="32" y="398"/>
                </a:lnTo>
                <a:lnTo>
                  <a:pt x="37" y="398"/>
                </a:lnTo>
                <a:lnTo>
                  <a:pt x="37" y="393"/>
                </a:lnTo>
                <a:lnTo>
                  <a:pt x="37" y="389"/>
                </a:lnTo>
                <a:lnTo>
                  <a:pt x="37" y="384"/>
                </a:lnTo>
                <a:lnTo>
                  <a:pt x="41" y="384"/>
                </a:lnTo>
                <a:lnTo>
                  <a:pt x="41" y="384"/>
                </a:lnTo>
                <a:lnTo>
                  <a:pt x="41" y="380"/>
                </a:lnTo>
                <a:lnTo>
                  <a:pt x="41" y="371"/>
                </a:lnTo>
                <a:lnTo>
                  <a:pt x="41" y="366"/>
                </a:lnTo>
                <a:lnTo>
                  <a:pt x="41" y="343"/>
                </a:lnTo>
                <a:lnTo>
                  <a:pt x="41" y="339"/>
                </a:lnTo>
                <a:lnTo>
                  <a:pt x="41" y="334"/>
                </a:lnTo>
                <a:lnTo>
                  <a:pt x="41" y="329"/>
                </a:lnTo>
                <a:lnTo>
                  <a:pt x="37" y="325"/>
                </a:lnTo>
                <a:lnTo>
                  <a:pt x="37" y="320"/>
                </a:lnTo>
                <a:lnTo>
                  <a:pt x="37" y="316"/>
                </a:lnTo>
                <a:lnTo>
                  <a:pt x="37" y="311"/>
                </a:lnTo>
                <a:lnTo>
                  <a:pt x="37" y="302"/>
                </a:lnTo>
                <a:lnTo>
                  <a:pt x="41" y="297"/>
                </a:lnTo>
                <a:lnTo>
                  <a:pt x="41" y="293"/>
                </a:lnTo>
                <a:lnTo>
                  <a:pt x="46" y="284"/>
                </a:lnTo>
                <a:lnTo>
                  <a:pt x="46" y="279"/>
                </a:lnTo>
                <a:lnTo>
                  <a:pt x="50" y="275"/>
                </a:lnTo>
                <a:lnTo>
                  <a:pt x="55" y="275"/>
                </a:lnTo>
                <a:lnTo>
                  <a:pt x="55" y="270"/>
                </a:lnTo>
                <a:lnTo>
                  <a:pt x="59" y="265"/>
                </a:lnTo>
                <a:lnTo>
                  <a:pt x="59" y="261"/>
                </a:lnTo>
                <a:lnTo>
                  <a:pt x="59" y="256"/>
                </a:lnTo>
                <a:lnTo>
                  <a:pt x="59" y="252"/>
                </a:lnTo>
                <a:lnTo>
                  <a:pt x="59" y="252"/>
                </a:lnTo>
                <a:lnTo>
                  <a:pt x="64" y="247"/>
                </a:lnTo>
                <a:lnTo>
                  <a:pt x="69" y="233"/>
                </a:lnTo>
                <a:lnTo>
                  <a:pt x="73" y="229"/>
                </a:lnTo>
                <a:lnTo>
                  <a:pt x="78" y="229"/>
                </a:lnTo>
                <a:lnTo>
                  <a:pt x="82" y="224"/>
                </a:lnTo>
                <a:lnTo>
                  <a:pt x="82" y="220"/>
                </a:lnTo>
                <a:lnTo>
                  <a:pt x="82" y="215"/>
                </a:lnTo>
                <a:lnTo>
                  <a:pt x="82" y="211"/>
                </a:lnTo>
                <a:lnTo>
                  <a:pt x="87" y="206"/>
                </a:lnTo>
                <a:lnTo>
                  <a:pt x="87" y="206"/>
                </a:lnTo>
                <a:lnTo>
                  <a:pt x="91" y="201"/>
                </a:lnTo>
                <a:lnTo>
                  <a:pt x="96" y="192"/>
                </a:lnTo>
                <a:lnTo>
                  <a:pt x="96" y="188"/>
                </a:lnTo>
                <a:lnTo>
                  <a:pt x="101" y="183"/>
                </a:lnTo>
                <a:lnTo>
                  <a:pt x="105" y="183"/>
                </a:lnTo>
                <a:lnTo>
                  <a:pt x="105" y="183"/>
                </a:lnTo>
                <a:lnTo>
                  <a:pt x="105" y="179"/>
                </a:lnTo>
                <a:lnTo>
                  <a:pt x="105" y="165"/>
                </a:lnTo>
                <a:lnTo>
                  <a:pt x="105" y="165"/>
                </a:lnTo>
                <a:lnTo>
                  <a:pt x="105" y="160"/>
                </a:lnTo>
                <a:lnTo>
                  <a:pt x="105" y="156"/>
                </a:lnTo>
                <a:lnTo>
                  <a:pt x="105" y="151"/>
                </a:lnTo>
                <a:lnTo>
                  <a:pt x="96" y="142"/>
                </a:lnTo>
                <a:lnTo>
                  <a:pt x="96" y="142"/>
                </a:lnTo>
                <a:lnTo>
                  <a:pt x="91" y="137"/>
                </a:lnTo>
                <a:lnTo>
                  <a:pt x="87" y="133"/>
                </a:lnTo>
                <a:lnTo>
                  <a:pt x="87" y="128"/>
                </a:lnTo>
                <a:lnTo>
                  <a:pt x="91" y="128"/>
                </a:lnTo>
                <a:lnTo>
                  <a:pt x="96" y="133"/>
                </a:lnTo>
                <a:lnTo>
                  <a:pt x="101" y="133"/>
                </a:lnTo>
                <a:lnTo>
                  <a:pt x="101" y="128"/>
                </a:lnTo>
                <a:lnTo>
                  <a:pt x="101" y="124"/>
                </a:lnTo>
                <a:lnTo>
                  <a:pt x="101" y="119"/>
                </a:lnTo>
                <a:lnTo>
                  <a:pt x="101" y="115"/>
                </a:lnTo>
                <a:lnTo>
                  <a:pt x="101" y="105"/>
                </a:lnTo>
                <a:lnTo>
                  <a:pt x="101" y="96"/>
                </a:lnTo>
                <a:lnTo>
                  <a:pt x="101" y="96"/>
                </a:lnTo>
                <a:lnTo>
                  <a:pt x="101" y="83"/>
                </a:lnTo>
                <a:lnTo>
                  <a:pt x="101" y="73"/>
                </a:lnTo>
                <a:lnTo>
                  <a:pt x="101" y="73"/>
                </a:lnTo>
                <a:lnTo>
                  <a:pt x="101" y="73"/>
                </a:lnTo>
                <a:lnTo>
                  <a:pt x="96" y="69"/>
                </a:lnTo>
                <a:lnTo>
                  <a:pt x="96" y="60"/>
                </a:lnTo>
                <a:lnTo>
                  <a:pt x="91" y="60"/>
                </a:lnTo>
                <a:lnTo>
                  <a:pt x="91" y="55"/>
                </a:lnTo>
                <a:lnTo>
                  <a:pt x="87" y="55"/>
                </a:lnTo>
                <a:lnTo>
                  <a:pt x="82" y="55"/>
                </a:lnTo>
                <a:lnTo>
                  <a:pt x="78" y="51"/>
                </a:lnTo>
                <a:lnTo>
                  <a:pt x="69" y="51"/>
                </a:lnTo>
                <a:lnTo>
                  <a:pt x="64" y="51"/>
                </a:lnTo>
                <a:lnTo>
                  <a:pt x="59" y="46"/>
                </a:lnTo>
                <a:lnTo>
                  <a:pt x="55" y="41"/>
                </a:lnTo>
                <a:lnTo>
                  <a:pt x="50" y="37"/>
                </a:lnTo>
                <a:lnTo>
                  <a:pt x="46" y="37"/>
                </a:lnTo>
                <a:lnTo>
                  <a:pt x="41" y="32"/>
                </a:lnTo>
                <a:lnTo>
                  <a:pt x="41" y="32"/>
                </a:lnTo>
                <a:lnTo>
                  <a:pt x="41" y="28"/>
                </a:lnTo>
                <a:lnTo>
                  <a:pt x="46" y="19"/>
                </a:lnTo>
                <a:lnTo>
                  <a:pt x="50" y="9"/>
                </a:lnTo>
                <a:lnTo>
                  <a:pt x="59" y="9"/>
                </a:lnTo>
                <a:lnTo>
                  <a:pt x="59" y="9"/>
                </a:lnTo>
                <a:lnTo>
                  <a:pt x="69" y="9"/>
                </a:lnTo>
                <a:lnTo>
                  <a:pt x="73" y="9"/>
                </a:lnTo>
                <a:lnTo>
                  <a:pt x="82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1" y="5"/>
                </a:lnTo>
                <a:lnTo>
                  <a:pt x="91" y="9"/>
                </a:lnTo>
                <a:lnTo>
                  <a:pt x="96" y="9"/>
                </a:lnTo>
                <a:lnTo>
                  <a:pt x="101" y="14"/>
                </a:lnTo>
                <a:lnTo>
                  <a:pt x="105" y="14"/>
                </a:lnTo>
                <a:lnTo>
                  <a:pt x="110" y="9"/>
                </a:lnTo>
                <a:lnTo>
                  <a:pt x="114" y="9"/>
                </a:lnTo>
                <a:lnTo>
                  <a:pt x="119" y="9"/>
                </a:lnTo>
                <a:lnTo>
                  <a:pt x="123" y="9"/>
                </a:lnTo>
                <a:lnTo>
                  <a:pt x="128" y="9"/>
                </a:lnTo>
                <a:lnTo>
                  <a:pt x="137" y="9"/>
                </a:lnTo>
                <a:lnTo>
                  <a:pt x="137" y="14"/>
                </a:lnTo>
                <a:lnTo>
                  <a:pt x="142" y="14"/>
                </a:lnTo>
                <a:lnTo>
                  <a:pt x="137" y="19"/>
                </a:lnTo>
                <a:lnTo>
                  <a:pt x="137" y="23"/>
                </a:lnTo>
                <a:lnTo>
                  <a:pt x="133" y="28"/>
                </a:lnTo>
                <a:lnTo>
                  <a:pt x="128" y="32"/>
                </a:lnTo>
                <a:lnTo>
                  <a:pt x="128" y="37"/>
                </a:lnTo>
                <a:lnTo>
                  <a:pt x="123" y="46"/>
                </a:lnTo>
                <a:lnTo>
                  <a:pt x="123" y="51"/>
                </a:lnTo>
                <a:lnTo>
                  <a:pt x="123" y="55"/>
                </a:lnTo>
                <a:lnTo>
                  <a:pt x="123" y="64"/>
                </a:lnTo>
                <a:lnTo>
                  <a:pt x="123" y="69"/>
                </a:lnTo>
                <a:lnTo>
                  <a:pt x="123" y="69"/>
                </a:lnTo>
                <a:lnTo>
                  <a:pt x="133" y="73"/>
                </a:lnTo>
                <a:lnTo>
                  <a:pt x="137" y="73"/>
                </a:lnTo>
                <a:lnTo>
                  <a:pt x="142" y="73"/>
                </a:lnTo>
                <a:lnTo>
                  <a:pt x="151" y="73"/>
                </a:lnTo>
                <a:lnTo>
                  <a:pt x="160" y="73"/>
                </a:lnTo>
                <a:lnTo>
                  <a:pt x="165" y="73"/>
                </a:lnTo>
                <a:lnTo>
                  <a:pt x="169" y="73"/>
                </a:lnTo>
                <a:lnTo>
                  <a:pt x="178" y="7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6"/>
          <p:cNvSpPr/>
          <p:nvPr/>
        </p:nvSpPr>
        <p:spPr>
          <a:xfrm>
            <a:off x="4934928" y="2912648"/>
            <a:ext cx="1163802" cy="1853775"/>
          </a:xfrm>
          <a:custGeom>
            <a:avLst/>
            <a:gdLst/>
            <a:ahLst/>
            <a:cxnLst/>
            <a:rect l="l" t="t" r="r" b="b"/>
            <a:pathLst>
              <a:path w="878" h="1313" extrusionOk="0">
                <a:moveTo>
                  <a:pt x="83" y="1148"/>
                </a:moveTo>
                <a:lnTo>
                  <a:pt x="83" y="1148"/>
                </a:lnTo>
                <a:lnTo>
                  <a:pt x="83" y="1153"/>
                </a:lnTo>
                <a:lnTo>
                  <a:pt x="78" y="1157"/>
                </a:lnTo>
                <a:lnTo>
                  <a:pt x="74" y="1166"/>
                </a:lnTo>
                <a:lnTo>
                  <a:pt x="69" y="1166"/>
                </a:lnTo>
                <a:lnTo>
                  <a:pt x="64" y="1171"/>
                </a:lnTo>
                <a:lnTo>
                  <a:pt x="60" y="1166"/>
                </a:lnTo>
                <a:lnTo>
                  <a:pt x="55" y="1166"/>
                </a:lnTo>
                <a:lnTo>
                  <a:pt x="55" y="1166"/>
                </a:lnTo>
                <a:lnTo>
                  <a:pt x="51" y="1166"/>
                </a:lnTo>
                <a:lnTo>
                  <a:pt x="46" y="1162"/>
                </a:lnTo>
                <a:lnTo>
                  <a:pt x="46" y="1148"/>
                </a:lnTo>
                <a:lnTo>
                  <a:pt x="42" y="1143"/>
                </a:lnTo>
                <a:lnTo>
                  <a:pt x="42" y="1139"/>
                </a:lnTo>
                <a:lnTo>
                  <a:pt x="37" y="1125"/>
                </a:lnTo>
                <a:lnTo>
                  <a:pt x="32" y="1125"/>
                </a:lnTo>
                <a:lnTo>
                  <a:pt x="32" y="1125"/>
                </a:lnTo>
                <a:lnTo>
                  <a:pt x="32" y="1121"/>
                </a:lnTo>
                <a:lnTo>
                  <a:pt x="28" y="1116"/>
                </a:lnTo>
                <a:lnTo>
                  <a:pt x="28" y="1111"/>
                </a:lnTo>
                <a:lnTo>
                  <a:pt x="23" y="1102"/>
                </a:lnTo>
                <a:lnTo>
                  <a:pt x="19" y="1098"/>
                </a:lnTo>
                <a:lnTo>
                  <a:pt x="14" y="1093"/>
                </a:lnTo>
                <a:lnTo>
                  <a:pt x="10" y="1089"/>
                </a:lnTo>
                <a:lnTo>
                  <a:pt x="0" y="1089"/>
                </a:lnTo>
                <a:lnTo>
                  <a:pt x="0" y="1084"/>
                </a:lnTo>
                <a:lnTo>
                  <a:pt x="0" y="1079"/>
                </a:lnTo>
                <a:lnTo>
                  <a:pt x="0" y="1079"/>
                </a:lnTo>
                <a:lnTo>
                  <a:pt x="10" y="1075"/>
                </a:lnTo>
                <a:lnTo>
                  <a:pt x="14" y="1070"/>
                </a:lnTo>
                <a:lnTo>
                  <a:pt x="14" y="1066"/>
                </a:lnTo>
                <a:lnTo>
                  <a:pt x="19" y="1061"/>
                </a:lnTo>
                <a:lnTo>
                  <a:pt x="23" y="1057"/>
                </a:lnTo>
                <a:lnTo>
                  <a:pt x="23" y="1057"/>
                </a:lnTo>
                <a:lnTo>
                  <a:pt x="28" y="1052"/>
                </a:lnTo>
                <a:lnTo>
                  <a:pt x="28" y="1047"/>
                </a:lnTo>
                <a:lnTo>
                  <a:pt x="32" y="1047"/>
                </a:lnTo>
                <a:lnTo>
                  <a:pt x="32" y="1043"/>
                </a:lnTo>
                <a:lnTo>
                  <a:pt x="37" y="1043"/>
                </a:lnTo>
                <a:lnTo>
                  <a:pt x="37" y="1038"/>
                </a:lnTo>
                <a:lnTo>
                  <a:pt x="42" y="1038"/>
                </a:lnTo>
                <a:lnTo>
                  <a:pt x="46" y="1038"/>
                </a:lnTo>
                <a:lnTo>
                  <a:pt x="46" y="1034"/>
                </a:lnTo>
                <a:lnTo>
                  <a:pt x="46" y="1029"/>
                </a:lnTo>
                <a:lnTo>
                  <a:pt x="46" y="1025"/>
                </a:lnTo>
                <a:lnTo>
                  <a:pt x="51" y="1025"/>
                </a:lnTo>
                <a:lnTo>
                  <a:pt x="51" y="1020"/>
                </a:lnTo>
                <a:lnTo>
                  <a:pt x="55" y="1020"/>
                </a:lnTo>
                <a:lnTo>
                  <a:pt x="55" y="1015"/>
                </a:lnTo>
                <a:lnTo>
                  <a:pt x="55" y="1015"/>
                </a:lnTo>
                <a:lnTo>
                  <a:pt x="60" y="1015"/>
                </a:lnTo>
                <a:lnTo>
                  <a:pt x="60" y="1011"/>
                </a:lnTo>
                <a:lnTo>
                  <a:pt x="64" y="1006"/>
                </a:lnTo>
                <a:lnTo>
                  <a:pt x="64" y="1002"/>
                </a:lnTo>
                <a:lnTo>
                  <a:pt x="69" y="997"/>
                </a:lnTo>
                <a:lnTo>
                  <a:pt x="69" y="993"/>
                </a:lnTo>
                <a:lnTo>
                  <a:pt x="74" y="993"/>
                </a:lnTo>
                <a:lnTo>
                  <a:pt x="74" y="993"/>
                </a:lnTo>
                <a:lnTo>
                  <a:pt x="78" y="983"/>
                </a:lnTo>
                <a:lnTo>
                  <a:pt x="78" y="979"/>
                </a:lnTo>
                <a:lnTo>
                  <a:pt x="83" y="979"/>
                </a:lnTo>
                <a:lnTo>
                  <a:pt x="83" y="974"/>
                </a:lnTo>
                <a:lnTo>
                  <a:pt x="83" y="970"/>
                </a:lnTo>
                <a:lnTo>
                  <a:pt x="87" y="970"/>
                </a:lnTo>
                <a:lnTo>
                  <a:pt x="87" y="970"/>
                </a:lnTo>
                <a:lnTo>
                  <a:pt x="87" y="970"/>
                </a:lnTo>
                <a:lnTo>
                  <a:pt x="87" y="965"/>
                </a:lnTo>
                <a:lnTo>
                  <a:pt x="96" y="956"/>
                </a:lnTo>
                <a:lnTo>
                  <a:pt x="101" y="951"/>
                </a:lnTo>
                <a:lnTo>
                  <a:pt x="106" y="951"/>
                </a:lnTo>
                <a:lnTo>
                  <a:pt x="106" y="947"/>
                </a:lnTo>
                <a:lnTo>
                  <a:pt x="110" y="947"/>
                </a:lnTo>
                <a:lnTo>
                  <a:pt x="110" y="947"/>
                </a:lnTo>
                <a:lnTo>
                  <a:pt x="119" y="947"/>
                </a:lnTo>
                <a:lnTo>
                  <a:pt x="128" y="942"/>
                </a:lnTo>
                <a:lnTo>
                  <a:pt x="133" y="938"/>
                </a:lnTo>
                <a:lnTo>
                  <a:pt x="133" y="933"/>
                </a:lnTo>
                <a:lnTo>
                  <a:pt x="138" y="933"/>
                </a:lnTo>
                <a:lnTo>
                  <a:pt x="142" y="929"/>
                </a:lnTo>
                <a:lnTo>
                  <a:pt x="147" y="929"/>
                </a:lnTo>
                <a:lnTo>
                  <a:pt x="147" y="924"/>
                </a:lnTo>
                <a:lnTo>
                  <a:pt x="151" y="919"/>
                </a:lnTo>
                <a:lnTo>
                  <a:pt x="151" y="915"/>
                </a:lnTo>
                <a:lnTo>
                  <a:pt x="156" y="915"/>
                </a:lnTo>
                <a:lnTo>
                  <a:pt x="156" y="910"/>
                </a:lnTo>
                <a:lnTo>
                  <a:pt x="156" y="906"/>
                </a:lnTo>
                <a:lnTo>
                  <a:pt x="156" y="906"/>
                </a:lnTo>
                <a:lnTo>
                  <a:pt x="156" y="901"/>
                </a:lnTo>
                <a:lnTo>
                  <a:pt x="156" y="887"/>
                </a:lnTo>
                <a:lnTo>
                  <a:pt x="156" y="865"/>
                </a:lnTo>
                <a:lnTo>
                  <a:pt x="160" y="860"/>
                </a:lnTo>
                <a:lnTo>
                  <a:pt x="160" y="851"/>
                </a:lnTo>
                <a:lnTo>
                  <a:pt x="165" y="842"/>
                </a:lnTo>
                <a:lnTo>
                  <a:pt x="165" y="837"/>
                </a:lnTo>
                <a:lnTo>
                  <a:pt x="170" y="837"/>
                </a:lnTo>
                <a:lnTo>
                  <a:pt x="170" y="837"/>
                </a:lnTo>
                <a:lnTo>
                  <a:pt x="170" y="828"/>
                </a:lnTo>
                <a:lnTo>
                  <a:pt x="174" y="828"/>
                </a:lnTo>
                <a:lnTo>
                  <a:pt x="174" y="823"/>
                </a:lnTo>
                <a:lnTo>
                  <a:pt x="174" y="819"/>
                </a:lnTo>
                <a:lnTo>
                  <a:pt x="174" y="819"/>
                </a:lnTo>
                <a:lnTo>
                  <a:pt x="174" y="819"/>
                </a:lnTo>
                <a:lnTo>
                  <a:pt x="183" y="805"/>
                </a:lnTo>
                <a:lnTo>
                  <a:pt x="192" y="796"/>
                </a:lnTo>
                <a:lnTo>
                  <a:pt x="192" y="796"/>
                </a:lnTo>
                <a:lnTo>
                  <a:pt x="192" y="791"/>
                </a:lnTo>
                <a:lnTo>
                  <a:pt x="197" y="791"/>
                </a:lnTo>
                <a:lnTo>
                  <a:pt x="197" y="787"/>
                </a:lnTo>
                <a:lnTo>
                  <a:pt x="197" y="773"/>
                </a:lnTo>
                <a:lnTo>
                  <a:pt x="197" y="773"/>
                </a:lnTo>
                <a:lnTo>
                  <a:pt x="197" y="769"/>
                </a:lnTo>
                <a:lnTo>
                  <a:pt x="197" y="759"/>
                </a:lnTo>
                <a:lnTo>
                  <a:pt x="197" y="755"/>
                </a:lnTo>
                <a:lnTo>
                  <a:pt x="197" y="750"/>
                </a:lnTo>
                <a:lnTo>
                  <a:pt x="192" y="750"/>
                </a:lnTo>
                <a:lnTo>
                  <a:pt x="192" y="750"/>
                </a:lnTo>
                <a:lnTo>
                  <a:pt x="183" y="746"/>
                </a:lnTo>
                <a:lnTo>
                  <a:pt x="174" y="741"/>
                </a:lnTo>
                <a:lnTo>
                  <a:pt x="174" y="737"/>
                </a:lnTo>
                <a:lnTo>
                  <a:pt x="165" y="732"/>
                </a:lnTo>
                <a:lnTo>
                  <a:pt x="160" y="727"/>
                </a:lnTo>
                <a:lnTo>
                  <a:pt x="156" y="723"/>
                </a:lnTo>
                <a:lnTo>
                  <a:pt x="156" y="718"/>
                </a:lnTo>
                <a:lnTo>
                  <a:pt x="147" y="714"/>
                </a:lnTo>
                <a:lnTo>
                  <a:pt x="142" y="709"/>
                </a:lnTo>
                <a:lnTo>
                  <a:pt x="142" y="709"/>
                </a:lnTo>
                <a:lnTo>
                  <a:pt x="138" y="709"/>
                </a:lnTo>
                <a:lnTo>
                  <a:pt x="138" y="705"/>
                </a:lnTo>
                <a:lnTo>
                  <a:pt x="133" y="700"/>
                </a:lnTo>
                <a:lnTo>
                  <a:pt x="133" y="691"/>
                </a:lnTo>
                <a:lnTo>
                  <a:pt x="133" y="686"/>
                </a:lnTo>
                <a:lnTo>
                  <a:pt x="133" y="677"/>
                </a:lnTo>
                <a:lnTo>
                  <a:pt x="133" y="663"/>
                </a:lnTo>
                <a:lnTo>
                  <a:pt x="133" y="659"/>
                </a:lnTo>
                <a:lnTo>
                  <a:pt x="133" y="654"/>
                </a:lnTo>
                <a:lnTo>
                  <a:pt x="133" y="645"/>
                </a:lnTo>
                <a:lnTo>
                  <a:pt x="133" y="640"/>
                </a:lnTo>
                <a:lnTo>
                  <a:pt x="133" y="640"/>
                </a:lnTo>
                <a:lnTo>
                  <a:pt x="133" y="636"/>
                </a:lnTo>
                <a:lnTo>
                  <a:pt x="128" y="631"/>
                </a:lnTo>
                <a:lnTo>
                  <a:pt x="128" y="627"/>
                </a:lnTo>
                <a:lnTo>
                  <a:pt x="124" y="627"/>
                </a:lnTo>
                <a:lnTo>
                  <a:pt x="124" y="622"/>
                </a:lnTo>
                <a:lnTo>
                  <a:pt x="124" y="618"/>
                </a:lnTo>
                <a:lnTo>
                  <a:pt x="119" y="618"/>
                </a:lnTo>
                <a:lnTo>
                  <a:pt x="119" y="618"/>
                </a:lnTo>
                <a:lnTo>
                  <a:pt x="115" y="618"/>
                </a:lnTo>
                <a:lnTo>
                  <a:pt x="115" y="613"/>
                </a:lnTo>
                <a:lnTo>
                  <a:pt x="110" y="608"/>
                </a:lnTo>
                <a:lnTo>
                  <a:pt x="110" y="608"/>
                </a:lnTo>
                <a:lnTo>
                  <a:pt x="110" y="604"/>
                </a:lnTo>
                <a:lnTo>
                  <a:pt x="106" y="599"/>
                </a:lnTo>
                <a:lnTo>
                  <a:pt x="106" y="599"/>
                </a:lnTo>
                <a:lnTo>
                  <a:pt x="101" y="599"/>
                </a:lnTo>
                <a:lnTo>
                  <a:pt x="101" y="595"/>
                </a:lnTo>
                <a:lnTo>
                  <a:pt x="96" y="595"/>
                </a:lnTo>
                <a:lnTo>
                  <a:pt x="92" y="590"/>
                </a:lnTo>
                <a:lnTo>
                  <a:pt x="87" y="590"/>
                </a:lnTo>
                <a:lnTo>
                  <a:pt x="87" y="586"/>
                </a:lnTo>
                <a:lnTo>
                  <a:pt x="87" y="586"/>
                </a:lnTo>
                <a:lnTo>
                  <a:pt x="83" y="586"/>
                </a:lnTo>
                <a:lnTo>
                  <a:pt x="74" y="581"/>
                </a:lnTo>
                <a:lnTo>
                  <a:pt x="74" y="581"/>
                </a:lnTo>
                <a:lnTo>
                  <a:pt x="64" y="576"/>
                </a:lnTo>
                <a:lnTo>
                  <a:pt x="64" y="576"/>
                </a:lnTo>
                <a:lnTo>
                  <a:pt x="60" y="576"/>
                </a:lnTo>
                <a:lnTo>
                  <a:pt x="60" y="572"/>
                </a:lnTo>
                <a:lnTo>
                  <a:pt x="55" y="572"/>
                </a:lnTo>
                <a:lnTo>
                  <a:pt x="55" y="567"/>
                </a:lnTo>
                <a:lnTo>
                  <a:pt x="55" y="563"/>
                </a:lnTo>
                <a:lnTo>
                  <a:pt x="51" y="558"/>
                </a:lnTo>
                <a:lnTo>
                  <a:pt x="51" y="554"/>
                </a:lnTo>
                <a:lnTo>
                  <a:pt x="46" y="554"/>
                </a:lnTo>
                <a:lnTo>
                  <a:pt x="46" y="549"/>
                </a:lnTo>
                <a:lnTo>
                  <a:pt x="46" y="549"/>
                </a:lnTo>
                <a:lnTo>
                  <a:pt x="46" y="540"/>
                </a:lnTo>
                <a:lnTo>
                  <a:pt x="42" y="535"/>
                </a:lnTo>
                <a:lnTo>
                  <a:pt x="42" y="531"/>
                </a:lnTo>
                <a:lnTo>
                  <a:pt x="37" y="531"/>
                </a:lnTo>
                <a:lnTo>
                  <a:pt x="23" y="517"/>
                </a:lnTo>
                <a:lnTo>
                  <a:pt x="28" y="517"/>
                </a:lnTo>
                <a:lnTo>
                  <a:pt x="37" y="512"/>
                </a:lnTo>
                <a:lnTo>
                  <a:pt x="46" y="512"/>
                </a:lnTo>
                <a:lnTo>
                  <a:pt x="64" y="508"/>
                </a:lnTo>
                <a:lnTo>
                  <a:pt x="69" y="508"/>
                </a:lnTo>
                <a:lnTo>
                  <a:pt x="74" y="508"/>
                </a:lnTo>
                <a:lnTo>
                  <a:pt x="78" y="508"/>
                </a:lnTo>
                <a:lnTo>
                  <a:pt x="87" y="503"/>
                </a:lnTo>
                <a:lnTo>
                  <a:pt x="87" y="503"/>
                </a:lnTo>
                <a:lnTo>
                  <a:pt x="92" y="503"/>
                </a:lnTo>
                <a:lnTo>
                  <a:pt x="96" y="503"/>
                </a:lnTo>
                <a:lnTo>
                  <a:pt x="96" y="499"/>
                </a:lnTo>
                <a:lnTo>
                  <a:pt x="101" y="499"/>
                </a:lnTo>
                <a:lnTo>
                  <a:pt x="110" y="499"/>
                </a:lnTo>
                <a:lnTo>
                  <a:pt x="110" y="494"/>
                </a:lnTo>
                <a:lnTo>
                  <a:pt x="110" y="494"/>
                </a:lnTo>
                <a:lnTo>
                  <a:pt x="115" y="494"/>
                </a:lnTo>
                <a:lnTo>
                  <a:pt x="115" y="490"/>
                </a:lnTo>
                <a:lnTo>
                  <a:pt x="119" y="490"/>
                </a:lnTo>
                <a:lnTo>
                  <a:pt x="124" y="490"/>
                </a:lnTo>
                <a:lnTo>
                  <a:pt x="128" y="490"/>
                </a:lnTo>
                <a:lnTo>
                  <a:pt x="133" y="485"/>
                </a:lnTo>
                <a:lnTo>
                  <a:pt x="138" y="485"/>
                </a:lnTo>
                <a:lnTo>
                  <a:pt x="138" y="480"/>
                </a:lnTo>
                <a:lnTo>
                  <a:pt x="142" y="480"/>
                </a:lnTo>
                <a:lnTo>
                  <a:pt x="142" y="476"/>
                </a:lnTo>
                <a:lnTo>
                  <a:pt x="147" y="476"/>
                </a:lnTo>
                <a:lnTo>
                  <a:pt x="147" y="471"/>
                </a:lnTo>
                <a:lnTo>
                  <a:pt x="151" y="471"/>
                </a:lnTo>
                <a:lnTo>
                  <a:pt x="156" y="467"/>
                </a:lnTo>
                <a:lnTo>
                  <a:pt x="156" y="467"/>
                </a:lnTo>
                <a:lnTo>
                  <a:pt x="160" y="462"/>
                </a:lnTo>
                <a:lnTo>
                  <a:pt x="160" y="462"/>
                </a:lnTo>
                <a:lnTo>
                  <a:pt x="160" y="458"/>
                </a:lnTo>
                <a:lnTo>
                  <a:pt x="165" y="453"/>
                </a:lnTo>
                <a:lnTo>
                  <a:pt x="170" y="453"/>
                </a:lnTo>
                <a:lnTo>
                  <a:pt x="170" y="448"/>
                </a:lnTo>
                <a:lnTo>
                  <a:pt x="174" y="448"/>
                </a:lnTo>
                <a:lnTo>
                  <a:pt x="174" y="444"/>
                </a:lnTo>
                <a:lnTo>
                  <a:pt x="179" y="439"/>
                </a:lnTo>
                <a:lnTo>
                  <a:pt x="183" y="426"/>
                </a:lnTo>
                <a:lnTo>
                  <a:pt x="183" y="421"/>
                </a:lnTo>
                <a:lnTo>
                  <a:pt x="183" y="416"/>
                </a:lnTo>
                <a:lnTo>
                  <a:pt x="179" y="398"/>
                </a:lnTo>
                <a:lnTo>
                  <a:pt x="179" y="394"/>
                </a:lnTo>
                <a:lnTo>
                  <a:pt x="179" y="384"/>
                </a:lnTo>
                <a:lnTo>
                  <a:pt x="179" y="380"/>
                </a:lnTo>
                <a:lnTo>
                  <a:pt x="179" y="375"/>
                </a:lnTo>
                <a:lnTo>
                  <a:pt x="174" y="366"/>
                </a:lnTo>
                <a:lnTo>
                  <a:pt x="174" y="357"/>
                </a:lnTo>
                <a:lnTo>
                  <a:pt x="174" y="357"/>
                </a:lnTo>
                <a:lnTo>
                  <a:pt x="174" y="352"/>
                </a:lnTo>
                <a:lnTo>
                  <a:pt x="174" y="348"/>
                </a:lnTo>
                <a:lnTo>
                  <a:pt x="170" y="339"/>
                </a:lnTo>
                <a:lnTo>
                  <a:pt x="192" y="348"/>
                </a:lnTo>
                <a:lnTo>
                  <a:pt x="197" y="352"/>
                </a:lnTo>
                <a:lnTo>
                  <a:pt x="215" y="352"/>
                </a:lnTo>
                <a:lnTo>
                  <a:pt x="220" y="348"/>
                </a:lnTo>
                <a:lnTo>
                  <a:pt x="224" y="348"/>
                </a:lnTo>
                <a:lnTo>
                  <a:pt x="229" y="352"/>
                </a:lnTo>
                <a:lnTo>
                  <a:pt x="243" y="348"/>
                </a:lnTo>
                <a:lnTo>
                  <a:pt x="247" y="348"/>
                </a:lnTo>
                <a:lnTo>
                  <a:pt x="261" y="339"/>
                </a:lnTo>
                <a:lnTo>
                  <a:pt x="266" y="334"/>
                </a:lnTo>
                <a:lnTo>
                  <a:pt x="266" y="334"/>
                </a:lnTo>
                <a:lnTo>
                  <a:pt x="266" y="316"/>
                </a:lnTo>
                <a:lnTo>
                  <a:pt x="270" y="307"/>
                </a:lnTo>
                <a:lnTo>
                  <a:pt x="270" y="302"/>
                </a:lnTo>
                <a:lnTo>
                  <a:pt x="275" y="298"/>
                </a:lnTo>
                <a:lnTo>
                  <a:pt x="275" y="293"/>
                </a:lnTo>
                <a:lnTo>
                  <a:pt x="275" y="288"/>
                </a:lnTo>
                <a:lnTo>
                  <a:pt x="279" y="288"/>
                </a:lnTo>
                <a:lnTo>
                  <a:pt x="284" y="284"/>
                </a:lnTo>
                <a:lnTo>
                  <a:pt x="284" y="275"/>
                </a:lnTo>
                <a:lnTo>
                  <a:pt x="288" y="275"/>
                </a:lnTo>
                <a:lnTo>
                  <a:pt x="288" y="270"/>
                </a:lnTo>
                <a:lnTo>
                  <a:pt x="293" y="270"/>
                </a:lnTo>
                <a:lnTo>
                  <a:pt x="307" y="261"/>
                </a:lnTo>
                <a:lnTo>
                  <a:pt x="307" y="252"/>
                </a:lnTo>
                <a:lnTo>
                  <a:pt x="311" y="252"/>
                </a:lnTo>
                <a:lnTo>
                  <a:pt x="320" y="247"/>
                </a:lnTo>
                <a:lnTo>
                  <a:pt x="325" y="247"/>
                </a:lnTo>
                <a:lnTo>
                  <a:pt x="330" y="247"/>
                </a:lnTo>
                <a:lnTo>
                  <a:pt x="330" y="243"/>
                </a:lnTo>
                <a:lnTo>
                  <a:pt x="334" y="243"/>
                </a:lnTo>
                <a:lnTo>
                  <a:pt x="339" y="238"/>
                </a:lnTo>
                <a:lnTo>
                  <a:pt x="343" y="238"/>
                </a:lnTo>
                <a:lnTo>
                  <a:pt x="348" y="234"/>
                </a:lnTo>
                <a:lnTo>
                  <a:pt x="352" y="234"/>
                </a:lnTo>
                <a:lnTo>
                  <a:pt x="352" y="234"/>
                </a:lnTo>
                <a:lnTo>
                  <a:pt x="366" y="229"/>
                </a:lnTo>
                <a:lnTo>
                  <a:pt x="375" y="229"/>
                </a:lnTo>
                <a:lnTo>
                  <a:pt x="380" y="229"/>
                </a:lnTo>
                <a:lnTo>
                  <a:pt x="394" y="229"/>
                </a:lnTo>
                <a:lnTo>
                  <a:pt x="412" y="229"/>
                </a:lnTo>
                <a:lnTo>
                  <a:pt x="421" y="229"/>
                </a:lnTo>
                <a:lnTo>
                  <a:pt x="430" y="229"/>
                </a:lnTo>
                <a:lnTo>
                  <a:pt x="435" y="229"/>
                </a:lnTo>
                <a:lnTo>
                  <a:pt x="435" y="224"/>
                </a:lnTo>
                <a:lnTo>
                  <a:pt x="439" y="224"/>
                </a:lnTo>
                <a:lnTo>
                  <a:pt x="439" y="224"/>
                </a:lnTo>
                <a:lnTo>
                  <a:pt x="448" y="215"/>
                </a:lnTo>
                <a:lnTo>
                  <a:pt x="453" y="211"/>
                </a:lnTo>
                <a:lnTo>
                  <a:pt x="471" y="192"/>
                </a:lnTo>
                <a:lnTo>
                  <a:pt x="476" y="192"/>
                </a:lnTo>
                <a:lnTo>
                  <a:pt x="476" y="188"/>
                </a:lnTo>
                <a:lnTo>
                  <a:pt x="480" y="183"/>
                </a:lnTo>
                <a:lnTo>
                  <a:pt x="485" y="179"/>
                </a:lnTo>
                <a:lnTo>
                  <a:pt x="490" y="179"/>
                </a:lnTo>
                <a:lnTo>
                  <a:pt x="494" y="179"/>
                </a:lnTo>
                <a:lnTo>
                  <a:pt x="499" y="174"/>
                </a:lnTo>
                <a:lnTo>
                  <a:pt x="503" y="160"/>
                </a:lnTo>
                <a:lnTo>
                  <a:pt x="512" y="156"/>
                </a:lnTo>
                <a:lnTo>
                  <a:pt x="517" y="151"/>
                </a:lnTo>
                <a:lnTo>
                  <a:pt x="526" y="142"/>
                </a:lnTo>
                <a:lnTo>
                  <a:pt x="526" y="142"/>
                </a:lnTo>
                <a:lnTo>
                  <a:pt x="531" y="138"/>
                </a:lnTo>
                <a:lnTo>
                  <a:pt x="535" y="138"/>
                </a:lnTo>
                <a:lnTo>
                  <a:pt x="535" y="138"/>
                </a:lnTo>
                <a:lnTo>
                  <a:pt x="540" y="138"/>
                </a:lnTo>
                <a:lnTo>
                  <a:pt x="540" y="133"/>
                </a:lnTo>
                <a:lnTo>
                  <a:pt x="549" y="133"/>
                </a:lnTo>
                <a:lnTo>
                  <a:pt x="549" y="128"/>
                </a:lnTo>
                <a:lnTo>
                  <a:pt x="554" y="128"/>
                </a:lnTo>
                <a:lnTo>
                  <a:pt x="563" y="128"/>
                </a:lnTo>
                <a:lnTo>
                  <a:pt x="567" y="128"/>
                </a:lnTo>
                <a:lnTo>
                  <a:pt x="572" y="133"/>
                </a:lnTo>
                <a:lnTo>
                  <a:pt x="576" y="133"/>
                </a:lnTo>
                <a:lnTo>
                  <a:pt x="581" y="138"/>
                </a:lnTo>
                <a:lnTo>
                  <a:pt x="586" y="138"/>
                </a:lnTo>
                <a:lnTo>
                  <a:pt x="595" y="142"/>
                </a:lnTo>
                <a:lnTo>
                  <a:pt x="595" y="147"/>
                </a:lnTo>
                <a:lnTo>
                  <a:pt x="599" y="151"/>
                </a:lnTo>
                <a:lnTo>
                  <a:pt x="604" y="151"/>
                </a:lnTo>
                <a:lnTo>
                  <a:pt x="608" y="151"/>
                </a:lnTo>
                <a:lnTo>
                  <a:pt x="613" y="156"/>
                </a:lnTo>
                <a:lnTo>
                  <a:pt x="613" y="156"/>
                </a:lnTo>
                <a:lnTo>
                  <a:pt x="613" y="160"/>
                </a:lnTo>
                <a:lnTo>
                  <a:pt x="618" y="160"/>
                </a:lnTo>
                <a:lnTo>
                  <a:pt x="622" y="160"/>
                </a:lnTo>
                <a:lnTo>
                  <a:pt x="631" y="165"/>
                </a:lnTo>
                <a:lnTo>
                  <a:pt x="636" y="165"/>
                </a:lnTo>
                <a:lnTo>
                  <a:pt x="636" y="165"/>
                </a:lnTo>
                <a:lnTo>
                  <a:pt x="640" y="170"/>
                </a:lnTo>
                <a:lnTo>
                  <a:pt x="650" y="170"/>
                </a:lnTo>
                <a:lnTo>
                  <a:pt x="659" y="170"/>
                </a:lnTo>
                <a:lnTo>
                  <a:pt x="682" y="174"/>
                </a:lnTo>
                <a:lnTo>
                  <a:pt x="686" y="174"/>
                </a:lnTo>
                <a:lnTo>
                  <a:pt x="691" y="170"/>
                </a:lnTo>
                <a:lnTo>
                  <a:pt x="700" y="170"/>
                </a:lnTo>
                <a:lnTo>
                  <a:pt x="704" y="165"/>
                </a:lnTo>
                <a:lnTo>
                  <a:pt x="704" y="160"/>
                </a:lnTo>
                <a:lnTo>
                  <a:pt x="704" y="160"/>
                </a:lnTo>
                <a:lnTo>
                  <a:pt x="704" y="160"/>
                </a:lnTo>
                <a:lnTo>
                  <a:pt x="704" y="160"/>
                </a:lnTo>
                <a:lnTo>
                  <a:pt x="709" y="156"/>
                </a:lnTo>
                <a:lnTo>
                  <a:pt x="709" y="156"/>
                </a:lnTo>
                <a:lnTo>
                  <a:pt x="709" y="138"/>
                </a:lnTo>
                <a:lnTo>
                  <a:pt x="714" y="138"/>
                </a:lnTo>
                <a:lnTo>
                  <a:pt x="714" y="133"/>
                </a:lnTo>
                <a:lnTo>
                  <a:pt x="714" y="128"/>
                </a:lnTo>
                <a:lnTo>
                  <a:pt x="714" y="124"/>
                </a:lnTo>
                <a:lnTo>
                  <a:pt x="714" y="119"/>
                </a:lnTo>
                <a:lnTo>
                  <a:pt x="714" y="115"/>
                </a:lnTo>
                <a:lnTo>
                  <a:pt x="714" y="110"/>
                </a:lnTo>
                <a:lnTo>
                  <a:pt x="718" y="106"/>
                </a:lnTo>
                <a:lnTo>
                  <a:pt x="723" y="101"/>
                </a:lnTo>
                <a:lnTo>
                  <a:pt x="723" y="96"/>
                </a:lnTo>
                <a:lnTo>
                  <a:pt x="723" y="92"/>
                </a:lnTo>
                <a:lnTo>
                  <a:pt x="723" y="92"/>
                </a:lnTo>
                <a:lnTo>
                  <a:pt x="723" y="87"/>
                </a:lnTo>
                <a:lnTo>
                  <a:pt x="732" y="69"/>
                </a:lnTo>
                <a:lnTo>
                  <a:pt x="741" y="51"/>
                </a:lnTo>
                <a:lnTo>
                  <a:pt x="746" y="46"/>
                </a:lnTo>
                <a:lnTo>
                  <a:pt x="746" y="37"/>
                </a:lnTo>
                <a:lnTo>
                  <a:pt x="746" y="32"/>
                </a:lnTo>
                <a:lnTo>
                  <a:pt x="746" y="28"/>
                </a:lnTo>
                <a:lnTo>
                  <a:pt x="746" y="23"/>
                </a:lnTo>
                <a:lnTo>
                  <a:pt x="750" y="19"/>
                </a:lnTo>
                <a:lnTo>
                  <a:pt x="755" y="19"/>
                </a:lnTo>
                <a:lnTo>
                  <a:pt x="759" y="14"/>
                </a:lnTo>
                <a:lnTo>
                  <a:pt x="764" y="14"/>
                </a:lnTo>
                <a:lnTo>
                  <a:pt x="768" y="14"/>
                </a:lnTo>
                <a:lnTo>
                  <a:pt x="778" y="10"/>
                </a:lnTo>
                <a:lnTo>
                  <a:pt x="791" y="10"/>
                </a:lnTo>
                <a:lnTo>
                  <a:pt x="810" y="10"/>
                </a:lnTo>
                <a:lnTo>
                  <a:pt x="814" y="10"/>
                </a:lnTo>
                <a:lnTo>
                  <a:pt x="814" y="10"/>
                </a:lnTo>
                <a:lnTo>
                  <a:pt x="814" y="5"/>
                </a:lnTo>
                <a:lnTo>
                  <a:pt x="819" y="5"/>
                </a:lnTo>
                <a:lnTo>
                  <a:pt x="823" y="5"/>
                </a:lnTo>
                <a:lnTo>
                  <a:pt x="828" y="5"/>
                </a:lnTo>
                <a:lnTo>
                  <a:pt x="832" y="5"/>
                </a:lnTo>
                <a:lnTo>
                  <a:pt x="842" y="0"/>
                </a:lnTo>
                <a:lnTo>
                  <a:pt x="855" y="0"/>
                </a:lnTo>
                <a:lnTo>
                  <a:pt x="874" y="0"/>
                </a:lnTo>
                <a:lnTo>
                  <a:pt x="878" y="0"/>
                </a:lnTo>
                <a:lnTo>
                  <a:pt x="878" y="0"/>
                </a:lnTo>
                <a:lnTo>
                  <a:pt x="874" y="5"/>
                </a:lnTo>
                <a:lnTo>
                  <a:pt x="874" y="10"/>
                </a:lnTo>
                <a:lnTo>
                  <a:pt x="869" y="14"/>
                </a:lnTo>
                <a:lnTo>
                  <a:pt x="864" y="23"/>
                </a:lnTo>
                <a:lnTo>
                  <a:pt x="864" y="23"/>
                </a:lnTo>
                <a:lnTo>
                  <a:pt x="860" y="28"/>
                </a:lnTo>
                <a:lnTo>
                  <a:pt x="860" y="28"/>
                </a:lnTo>
                <a:lnTo>
                  <a:pt x="855" y="28"/>
                </a:lnTo>
                <a:lnTo>
                  <a:pt x="855" y="32"/>
                </a:lnTo>
                <a:lnTo>
                  <a:pt x="855" y="32"/>
                </a:lnTo>
                <a:lnTo>
                  <a:pt x="855" y="37"/>
                </a:lnTo>
                <a:lnTo>
                  <a:pt x="855" y="37"/>
                </a:lnTo>
                <a:lnTo>
                  <a:pt x="851" y="42"/>
                </a:lnTo>
                <a:lnTo>
                  <a:pt x="846" y="46"/>
                </a:lnTo>
                <a:lnTo>
                  <a:pt x="846" y="51"/>
                </a:lnTo>
                <a:lnTo>
                  <a:pt x="842" y="60"/>
                </a:lnTo>
                <a:lnTo>
                  <a:pt x="842" y="69"/>
                </a:lnTo>
                <a:lnTo>
                  <a:pt x="842" y="74"/>
                </a:lnTo>
                <a:lnTo>
                  <a:pt x="837" y="78"/>
                </a:lnTo>
                <a:lnTo>
                  <a:pt x="837" y="78"/>
                </a:lnTo>
                <a:lnTo>
                  <a:pt x="837" y="78"/>
                </a:lnTo>
                <a:lnTo>
                  <a:pt x="832" y="83"/>
                </a:lnTo>
                <a:lnTo>
                  <a:pt x="828" y="87"/>
                </a:lnTo>
                <a:lnTo>
                  <a:pt x="823" y="87"/>
                </a:lnTo>
                <a:lnTo>
                  <a:pt x="823" y="92"/>
                </a:lnTo>
                <a:lnTo>
                  <a:pt x="823" y="92"/>
                </a:lnTo>
                <a:lnTo>
                  <a:pt x="819" y="96"/>
                </a:lnTo>
                <a:lnTo>
                  <a:pt x="819" y="110"/>
                </a:lnTo>
                <a:lnTo>
                  <a:pt x="814" y="115"/>
                </a:lnTo>
                <a:lnTo>
                  <a:pt x="814" y="115"/>
                </a:lnTo>
                <a:lnTo>
                  <a:pt x="814" y="119"/>
                </a:lnTo>
                <a:lnTo>
                  <a:pt x="819" y="124"/>
                </a:lnTo>
                <a:lnTo>
                  <a:pt x="819" y="128"/>
                </a:lnTo>
                <a:lnTo>
                  <a:pt x="819" y="133"/>
                </a:lnTo>
                <a:lnTo>
                  <a:pt x="819" y="138"/>
                </a:lnTo>
                <a:lnTo>
                  <a:pt x="823" y="142"/>
                </a:lnTo>
                <a:lnTo>
                  <a:pt x="823" y="142"/>
                </a:lnTo>
                <a:lnTo>
                  <a:pt x="823" y="147"/>
                </a:lnTo>
                <a:lnTo>
                  <a:pt x="823" y="156"/>
                </a:lnTo>
                <a:lnTo>
                  <a:pt x="819" y="160"/>
                </a:lnTo>
                <a:lnTo>
                  <a:pt x="819" y="160"/>
                </a:lnTo>
                <a:lnTo>
                  <a:pt x="819" y="160"/>
                </a:lnTo>
                <a:lnTo>
                  <a:pt x="814" y="165"/>
                </a:lnTo>
                <a:lnTo>
                  <a:pt x="814" y="170"/>
                </a:lnTo>
                <a:lnTo>
                  <a:pt x="814" y="170"/>
                </a:lnTo>
                <a:lnTo>
                  <a:pt x="814" y="179"/>
                </a:lnTo>
                <a:lnTo>
                  <a:pt x="814" y="183"/>
                </a:lnTo>
                <a:lnTo>
                  <a:pt x="814" y="192"/>
                </a:lnTo>
                <a:lnTo>
                  <a:pt x="810" y="197"/>
                </a:lnTo>
                <a:lnTo>
                  <a:pt x="805" y="202"/>
                </a:lnTo>
                <a:lnTo>
                  <a:pt x="805" y="206"/>
                </a:lnTo>
                <a:lnTo>
                  <a:pt x="810" y="215"/>
                </a:lnTo>
                <a:lnTo>
                  <a:pt x="810" y="224"/>
                </a:lnTo>
                <a:lnTo>
                  <a:pt x="805" y="229"/>
                </a:lnTo>
                <a:lnTo>
                  <a:pt x="805" y="234"/>
                </a:lnTo>
                <a:lnTo>
                  <a:pt x="800" y="238"/>
                </a:lnTo>
                <a:lnTo>
                  <a:pt x="800" y="243"/>
                </a:lnTo>
                <a:lnTo>
                  <a:pt x="796" y="243"/>
                </a:lnTo>
                <a:lnTo>
                  <a:pt x="796" y="243"/>
                </a:lnTo>
                <a:lnTo>
                  <a:pt x="796" y="247"/>
                </a:lnTo>
                <a:lnTo>
                  <a:pt x="791" y="252"/>
                </a:lnTo>
                <a:lnTo>
                  <a:pt x="791" y="252"/>
                </a:lnTo>
                <a:lnTo>
                  <a:pt x="791" y="256"/>
                </a:lnTo>
                <a:lnTo>
                  <a:pt x="791" y="261"/>
                </a:lnTo>
                <a:lnTo>
                  <a:pt x="791" y="266"/>
                </a:lnTo>
                <a:lnTo>
                  <a:pt x="791" y="270"/>
                </a:lnTo>
                <a:lnTo>
                  <a:pt x="787" y="270"/>
                </a:lnTo>
                <a:lnTo>
                  <a:pt x="782" y="275"/>
                </a:lnTo>
                <a:lnTo>
                  <a:pt x="778" y="275"/>
                </a:lnTo>
                <a:lnTo>
                  <a:pt x="778" y="279"/>
                </a:lnTo>
                <a:lnTo>
                  <a:pt x="773" y="284"/>
                </a:lnTo>
                <a:lnTo>
                  <a:pt x="773" y="288"/>
                </a:lnTo>
                <a:lnTo>
                  <a:pt x="768" y="293"/>
                </a:lnTo>
                <a:lnTo>
                  <a:pt x="768" y="293"/>
                </a:lnTo>
                <a:lnTo>
                  <a:pt x="759" y="293"/>
                </a:lnTo>
                <a:lnTo>
                  <a:pt x="755" y="298"/>
                </a:lnTo>
                <a:lnTo>
                  <a:pt x="750" y="298"/>
                </a:lnTo>
                <a:lnTo>
                  <a:pt x="741" y="298"/>
                </a:lnTo>
                <a:lnTo>
                  <a:pt x="736" y="298"/>
                </a:lnTo>
                <a:lnTo>
                  <a:pt x="736" y="298"/>
                </a:lnTo>
                <a:lnTo>
                  <a:pt x="732" y="302"/>
                </a:lnTo>
                <a:lnTo>
                  <a:pt x="727" y="311"/>
                </a:lnTo>
                <a:lnTo>
                  <a:pt x="723" y="311"/>
                </a:lnTo>
                <a:lnTo>
                  <a:pt x="718" y="320"/>
                </a:lnTo>
                <a:lnTo>
                  <a:pt x="709" y="330"/>
                </a:lnTo>
                <a:lnTo>
                  <a:pt x="709" y="334"/>
                </a:lnTo>
                <a:lnTo>
                  <a:pt x="709" y="339"/>
                </a:lnTo>
                <a:lnTo>
                  <a:pt x="709" y="339"/>
                </a:lnTo>
                <a:lnTo>
                  <a:pt x="714" y="343"/>
                </a:lnTo>
                <a:lnTo>
                  <a:pt x="714" y="348"/>
                </a:lnTo>
                <a:lnTo>
                  <a:pt x="718" y="348"/>
                </a:lnTo>
                <a:lnTo>
                  <a:pt x="718" y="348"/>
                </a:lnTo>
                <a:lnTo>
                  <a:pt x="718" y="352"/>
                </a:lnTo>
                <a:lnTo>
                  <a:pt x="718" y="352"/>
                </a:lnTo>
                <a:lnTo>
                  <a:pt x="718" y="357"/>
                </a:lnTo>
                <a:lnTo>
                  <a:pt x="718" y="362"/>
                </a:lnTo>
                <a:lnTo>
                  <a:pt x="714" y="371"/>
                </a:lnTo>
                <a:lnTo>
                  <a:pt x="709" y="371"/>
                </a:lnTo>
                <a:lnTo>
                  <a:pt x="704" y="375"/>
                </a:lnTo>
                <a:lnTo>
                  <a:pt x="700" y="375"/>
                </a:lnTo>
                <a:lnTo>
                  <a:pt x="700" y="380"/>
                </a:lnTo>
                <a:lnTo>
                  <a:pt x="700" y="384"/>
                </a:lnTo>
                <a:lnTo>
                  <a:pt x="700" y="384"/>
                </a:lnTo>
                <a:lnTo>
                  <a:pt x="700" y="389"/>
                </a:lnTo>
                <a:lnTo>
                  <a:pt x="700" y="389"/>
                </a:lnTo>
                <a:lnTo>
                  <a:pt x="704" y="389"/>
                </a:lnTo>
                <a:lnTo>
                  <a:pt x="704" y="394"/>
                </a:lnTo>
                <a:lnTo>
                  <a:pt x="704" y="398"/>
                </a:lnTo>
                <a:lnTo>
                  <a:pt x="704" y="398"/>
                </a:lnTo>
                <a:lnTo>
                  <a:pt x="709" y="398"/>
                </a:lnTo>
                <a:lnTo>
                  <a:pt x="714" y="403"/>
                </a:lnTo>
                <a:lnTo>
                  <a:pt x="718" y="403"/>
                </a:lnTo>
                <a:lnTo>
                  <a:pt x="718" y="403"/>
                </a:lnTo>
                <a:lnTo>
                  <a:pt x="723" y="407"/>
                </a:lnTo>
                <a:lnTo>
                  <a:pt x="723" y="412"/>
                </a:lnTo>
                <a:lnTo>
                  <a:pt x="727" y="412"/>
                </a:lnTo>
                <a:lnTo>
                  <a:pt x="727" y="416"/>
                </a:lnTo>
                <a:lnTo>
                  <a:pt x="727" y="416"/>
                </a:lnTo>
                <a:lnTo>
                  <a:pt x="723" y="421"/>
                </a:lnTo>
                <a:lnTo>
                  <a:pt x="723" y="426"/>
                </a:lnTo>
                <a:lnTo>
                  <a:pt x="718" y="430"/>
                </a:lnTo>
                <a:lnTo>
                  <a:pt x="714" y="435"/>
                </a:lnTo>
                <a:lnTo>
                  <a:pt x="714" y="435"/>
                </a:lnTo>
                <a:lnTo>
                  <a:pt x="714" y="439"/>
                </a:lnTo>
                <a:lnTo>
                  <a:pt x="714" y="444"/>
                </a:lnTo>
                <a:lnTo>
                  <a:pt x="714" y="448"/>
                </a:lnTo>
                <a:lnTo>
                  <a:pt x="714" y="453"/>
                </a:lnTo>
                <a:lnTo>
                  <a:pt x="709" y="453"/>
                </a:lnTo>
                <a:lnTo>
                  <a:pt x="709" y="458"/>
                </a:lnTo>
                <a:lnTo>
                  <a:pt x="714" y="462"/>
                </a:lnTo>
                <a:lnTo>
                  <a:pt x="714" y="467"/>
                </a:lnTo>
                <a:lnTo>
                  <a:pt x="709" y="467"/>
                </a:lnTo>
                <a:lnTo>
                  <a:pt x="709" y="467"/>
                </a:lnTo>
                <a:lnTo>
                  <a:pt x="704" y="471"/>
                </a:lnTo>
                <a:lnTo>
                  <a:pt x="704" y="471"/>
                </a:lnTo>
                <a:lnTo>
                  <a:pt x="709" y="476"/>
                </a:lnTo>
                <a:lnTo>
                  <a:pt x="709" y="476"/>
                </a:lnTo>
                <a:lnTo>
                  <a:pt x="709" y="480"/>
                </a:lnTo>
                <a:lnTo>
                  <a:pt x="704" y="480"/>
                </a:lnTo>
                <a:lnTo>
                  <a:pt x="704" y="480"/>
                </a:lnTo>
                <a:lnTo>
                  <a:pt x="709" y="485"/>
                </a:lnTo>
                <a:lnTo>
                  <a:pt x="704" y="485"/>
                </a:lnTo>
                <a:lnTo>
                  <a:pt x="709" y="490"/>
                </a:lnTo>
                <a:lnTo>
                  <a:pt x="709" y="490"/>
                </a:lnTo>
                <a:lnTo>
                  <a:pt x="709" y="494"/>
                </a:lnTo>
                <a:lnTo>
                  <a:pt x="704" y="494"/>
                </a:lnTo>
                <a:lnTo>
                  <a:pt x="704" y="499"/>
                </a:lnTo>
                <a:lnTo>
                  <a:pt x="704" y="503"/>
                </a:lnTo>
                <a:lnTo>
                  <a:pt x="700" y="503"/>
                </a:lnTo>
                <a:lnTo>
                  <a:pt x="700" y="508"/>
                </a:lnTo>
                <a:lnTo>
                  <a:pt x="700" y="512"/>
                </a:lnTo>
                <a:lnTo>
                  <a:pt x="695" y="512"/>
                </a:lnTo>
                <a:lnTo>
                  <a:pt x="691" y="512"/>
                </a:lnTo>
                <a:lnTo>
                  <a:pt x="691" y="512"/>
                </a:lnTo>
                <a:lnTo>
                  <a:pt x="686" y="517"/>
                </a:lnTo>
                <a:lnTo>
                  <a:pt x="682" y="517"/>
                </a:lnTo>
                <a:lnTo>
                  <a:pt x="682" y="522"/>
                </a:lnTo>
                <a:lnTo>
                  <a:pt x="682" y="522"/>
                </a:lnTo>
                <a:lnTo>
                  <a:pt x="677" y="522"/>
                </a:lnTo>
                <a:lnTo>
                  <a:pt x="672" y="522"/>
                </a:lnTo>
                <a:lnTo>
                  <a:pt x="672" y="522"/>
                </a:lnTo>
                <a:lnTo>
                  <a:pt x="668" y="522"/>
                </a:lnTo>
                <a:lnTo>
                  <a:pt x="663" y="522"/>
                </a:lnTo>
                <a:lnTo>
                  <a:pt x="663" y="522"/>
                </a:lnTo>
                <a:lnTo>
                  <a:pt x="659" y="522"/>
                </a:lnTo>
                <a:lnTo>
                  <a:pt x="654" y="522"/>
                </a:lnTo>
                <a:lnTo>
                  <a:pt x="650" y="526"/>
                </a:lnTo>
                <a:lnTo>
                  <a:pt x="640" y="522"/>
                </a:lnTo>
                <a:lnTo>
                  <a:pt x="640" y="526"/>
                </a:lnTo>
                <a:lnTo>
                  <a:pt x="636" y="526"/>
                </a:lnTo>
                <a:lnTo>
                  <a:pt x="636" y="526"/>
                </a:lnTo>
                <a:lnTo>
                  <a:pt x="636" y="526"/>
                </a:lnTo>
                <a:lnTo>
                  <a:pt x="631" y="526"/>
                </a:lnTo>
                <a:lnTo>
                  <a:pt x="631" y="526"/>
                </a:lnTo>
                <a:lnTo>
                  <a:pt x="622" y="531"/>
                </a:lnTo>
                <a:lnTo>
                  <a:pt x="618" y="540"/>
                </a:lnTo>
                <a:lnTo>
                  <a:pt x="613" y="540"/>
                </a:lnTo>
                <a:lnTo>
                  <a:pt x="613" y="540"/>
                </a:lnTo>
                <a:lnTo>
                  <a:pt x="608" y="540"/>
                </a:lnTo>
                <a:lnTo>
                  <a:pt x="608" y="540"/>
                </a:lnTo>
                <a:lnTo>
                  <a:pt x="604" y="540"/>
                </a:lnTo>
                <a:lnTo>
                  <a:pt x="604" y="544"/>
                </a:lnTo>
                <a:lnTo>
                  <a:pt x="599" y="549"/>
                </a:lnTo>
                <a:lnTo>
                  <a:pt x="595" y="549"/>
                </a:lnTo>
                <a:lnTo>
                  <a:pt x="590" y="554"/>
                </a:lnTo>
                <a:lnTo>
                  <a:pt x="590" y="558"/>
                </a:lnTo>
                <a:lnTo>
                  <a:pt x="581" y="563"/>
                </a:lnTo>
                <a:lnTo>
                  <a:pt x="576" y="563"/>
                </a:lnTo>
                <a:lnTo>
                  <a:pt x="567" y="567"/>
                </a:lnTo>
                <a:lnTo>
                  <a:pt x="567" y="567"/>
                </a:lnTo>
                <a:lnTo>
                  <a:pt x="563" y="572"/>
                </a:lnTo>
                <a:lnTo>
                  <a:pt x="563" y="572"/>
                </a:lnTo>
                <a:lnTo>
                  <a:pt x="558" y="572"/>
                </a:lnTo>
                <a:lnTo>
                  <a:pt x="563" y="576"/>
                </a:lnTo>
                <a:lnTo>
                  <a:pt x="558" y="576"/>
                </a:lnTo>
                <a:lnTo>
                  <a:pt x="563" y="581"/>
                </a:lnTo>
                <a:lnTo>
                  <a:pt x="563" y="581"/>
                </a:lnTo>
                <a:lnTo>
                  <a:pt x="576" y="581"/>
                </a:lnTo>
                <a:lnTo>
                  <a:pt x="576" y="586"/>
                </a:lnTo>
                <a:lnTo>
                  <a:pt x="576" y="586"/>
                </a:lnTo>
                <a:lnTo>
                  <a:pt x="581" y="590"/>
                </a:lnTo>
                <a:lnTo>
                  <a:pt x="576" y="595"/>
                </a:lnTo>
                <a:lnTo>
                  <a:pt x="576" y="599"/>
                </a:lnTo>
                <a:lnTo>
                  <a:pt x="576" y="608"/>
                </a:lnTo>
                <a:lnTo>
                  <a:pt x="576" y="618"/>
                </a:lnTo>
                <a:lnTo>
                  <a:pt x="576" y="618"/>
                </a:lnTo>
                <a:lnTo>
                  <a:pt x="581" y="622"/>
                </a:lnTo>
                <a:lnTo>
                  <a:pt x="581" y="631"/>
                </a:lnTo>
                <a:lnTo>
                  <a:pt x="576" y="636"/>
                </a:lnTo>
                <a:lnTo>
                  <a:pt x="572" y="640"/>
                </a:lnTo>
                <a:lnTo>
                  <a:pt x="572" y="640"/>
                </a:lnTo>
                <a:lnTo>
                  <a:pt x="572" y="640"/>
                </a:lnTo>
                <a:lnTo>
                  <a:pt x="572" y="640"/>
                </a:lnTo>
                <a:lnTo>
                  <a:pt x="572" y="645"/>
                </a:lnTo>
                <a:lnTo>
                  <a:pt x="572" y="650"/>
                </a:lnTo>
                <a:lnTo>
                  <a:pt x="572" y="654"/>
                </a:lnTo>
                <a:lnTo>
                  <a:pt x="572" y="659"/>
                </a:lnTo>
                <a:lnTo>
                  <a:pt x="567" y="663"/>
                </a:lnTo>
                <a:lnTo>
                  <a:pt x="572" y="663"/>
                </a:lnTo>
                <a:lnTo>
                  <a:pt x="572" y="663"/>
                </a:lnTo>
                <a:lnTo>
                  <a:pt x="572" y="668"/>
                </a:lnTo>
                <a:lnTo>
                  <a:pt x="572" y="668"/>
                </a:lnTo>
                <a:lnTo>
                  <a:pt x="576" y="672"/>
                </a:lnTo>
                <a:lnTo>
                  <a:pt x="576" y="672"/>
                </a:lnTo>
                <a:lnTo>
                  <a:pt x="572" y="677"/>
                </a:lnTo>
                <a:lnTo>
                  <a:pt x="572" y="677"/>
                </a:lnTo>
                <a:lnTo>
                  <a:pt x="572" y="682"/>
                </a:lnTo>
                <a:lnTo>
                  <a:pt x="572" y="686"/>
                </a:lnTo>
                <a:lnTo>
                  <a:pt x="572" y="691"/>
                </a:lnTo>
                <a:lnTo>
                  <a:pt x="567" y="695"/>
                </a:lnTo>
                <a:lnTo>
                  <a:pt x="567" y="700"/>
                </a:lnTo>
                <a:lnTo>
                  <a:pt x="567" y="700"/>
                </a:lnTo>
                <a:lnTo>
                  <a:pt x="567" y="705"/>
                </a:lnTo>
                <a:lnTo>
                  <a:pt x="567" y="705"/>
                </a:lnTo>
                <a:lnTo>
                  <a:pt x="567" y="709"/>
                </a:lnTo>
                <a:lnTo>
                  <a:pt x="563" y="718"/>
                </a:lnTo>
                <a:lnTo>
                  <a:pt x="558" y="723"/>
                </a:lnTo>
                <a:lnTo>
                  <a:pt x="558" y="727"/>
                </a:lnTo>
                <a:lnTo>
                  <a:pt x="558" y="727"/>
                </a:lnTo>
                <a:lnTo>
                  <a:pt x="554" y="737"/>
                </a:lnTo>
                <a:lnTo>
                  <a:pt x="549" y="741"/>
                </a:lnTo>
                <a:lnTo>
                  <a:pt x="540" y="746"/>
                </a:lnTo>
                <a:lnTo>
                  <a:pt x="540" y="746"/>
                </a:lnTo>
                <a:lnTo>
                  <a:pt x="535" y="750"/>
                </a:lnTo>
                <a:lnTo>
                  <a:pt x="535" y="755"/>
                </a:lnTo>
                <a:lnTo>
                  <a:pt x="540" y="759"/>
                </a:lnTo>
                <a:lnTo>
                  <a:pt x="540" y="759"/>
                </a:lnTo>
                <a:lnTo>
                  <a:pt x="540" y="759"/>
                </a:lnTo>
                <a:lnTo>
                  <a:pt x="540" y="764"/>
                </a:lnTo>
                <a:lnTo>
                  <a:pt x="535" y="773"/>
                </a:lnTo>
                <a:lnTo>
                  <a:pt x="535" y="773"/>
                </a:lnTo>
                <a:lnTo>
                  <a:pt x="535" y="778"/>
                </a:lnTo>
                <a:lnTo>
                  <a:pt x="535" y="782"/>
                </a:lnTo>
                <a:lnTo>
                  <a:pt x="540" y="782"/>
                </a:lnTo>
                <a:lnTo>
                  <a:pt x="540" y="791"/>
                </a:lnTo>
                <a:lnTo>
                  <a:pt x="544" y="796"/>
                </a:lnTo>
                <a:lnTo>
                  <a:pt x="544" y="796"/>
                </a:lnTo>
                <a:lnTo>
                  <a:pt x="540" y="805"/>
                </a:lnTo>
                <a:lnTo>
                  <a:pt x="535" y="810"/>
                </a:lnTo>
                <a:lnTo>
                  <a:pt x="535" y="810"/>
                </a:lnTo>
                <a:lnTo>
                  <a:pt x="531" y="810"/>
                </a:lnTo>
                <a:lnTo>
                  <a:pt x="526" y="810"/>
                </a:lnTo>
                <a:lnTo>
                  <a:pt x="522" y="810"/>
                </a:lnTo>
                <a:lnTo>
                  <a:pt x="517" y="810"/>
                </a:lnTo>
                <a:lnTo>
                  <a:pt x="517" y="810"/>
                </a:lnTo>
                <a:lnTo>
                  <a:pt x="517" y="810"/>
                </a:lnTo>
                <a:lnTo>
                  <a:pt x="512" y="810"/>
                </a:lnTo>
                <a:lnTo>
                  <a:pt x="512" y="814"/>
                </a:lnTo>
                <a:lnTo>
                  <a:pt x="508" y="819"/>
                </a:lnTo>
                <a:lnTo>
                  <a:pt x="508" y="819"/>
                </a:lnTo>
                <a:lnTo>
                  <a:pt x="508" y="828"/>
                </a:lnTo>
                <a:lnTo>
                  <a:pt x="508" y="833"/>
                </a:lnTo>
                <a:lnTo>
                  <a:pt x="508" y="837"/>
                </a:lnTo>
                <a:lnTo>
                  <a:pt x="499" y="842"/>
                </a:lnTo>
                <a:lnTo>
                  <a:pt x="499" y="842"/>
                </a:lnTo>
                <a:lnTo>
                  <a:pt x="499" y="851"/>
                </a:lnTo>
                <a:lnTo>
                  <a:pt x="499" y="851"/>
                </a:lnTo>
                <a:lnTo>
                  <a:pt x="494" y="851"/>
                </a:lnTo>
                <a:lnTo>
                  <a:pt x="494" y="851"/>
                </a:lnTo>
                <a:lnTo>
                  <a:pt x="490" y="855"/>
                </a:lnTo>
                <a:lnTo>
                  <a:pt x="490" y="855"/>
                </a:lnTo>
                <a:lnTo>
                  <a:pt x="485" y="851"/>
                </a:lnTo>
                <a:lnTo>
                  <a:pt x="480" y="855"/>
                </a:lnTo>
                <a:lnTo>
                  <a:pt x="476" y="860"/>
                </a:lnTo>
                <a:lnTo>
                  <a:pt x="462" y="869"/>
                </a:lnTo>
                <a:lnTo>
                  <a:pt x="458" y="869"/>
                </a:lnTo>
                <a:lnTo>
                  <a:pt x="458" y="869"/>
                </a:lnTo>
                <a:lnTo>
                  <a:pt x="453" y="869"/>
                </a:lnTo>
                <a:lnTo>
                  <a:pt x="453" y="869"/>
                </a:lnTo>
                <a:lnTo>
                  <a:pt x="448" y="869"/>
                </a:lnTo>
                <a:lnTo>
                  <a:pt x="439" y="865"/>
                </a:lnTo>
                <a:lnTo>
                  <a:pt x="435" y="865"/>
                </a:lnTo>
                <a:lnTo>
                  <a:pt x="426" y="860"/>
                </a:lnTo>
                <a:lnTo>
                  <a:pt x="421" y="860"/>
                </a:lnTo>
                <a:lnTo>
                  <a:pt x="416" y="860"/>
                </a:lnTo>
                <a:lnTo>
                  <a:pt x="416" y="865"/>
                </a:lnTo>
                <a:lnTo>
                  <a:pt x="416" y="865"/>
                </a:lnTo>
                <a:lnTo>
                  <a:pt x="416" y="865"/>
                </a:lnTo>
                <a:lnTo>
                  <a:pt x="412" y="869"/>
                </a:lnTo>
                <a:lnTo>
                  <a:pt x="416" y="874"/>
                </a:lnTo>
                <a:lnTo>
                  <a:pt x="412" y="874"/>
                </a:lnTo>
                <a:lnTo>
                  <a:pt x="412" y="878"/>
                </a:lnTo>
                <a:lnTo>
                  <a:pt x="412" y="878"/>
                </a:lnTo>
                <a:lnTo>
                  <a:pt x="407" y="878"/>
                </a:lnTo>
                <a:lnTo>
                  <a:pt x="407" y="883"/>
                </a:lnTo>
                <a:lnTo>
                  <a:pt x="403" y="887"/>
                </a:lnTo>
                <a:lnTo>
                  <a:pt x="403" y="887"/>
                </a:lnTo>
                <a:lnTo>
                  <a:pt x="403" y="892"/>
                </a:lnTo>
                <a:lnTo>
                  <a:pt x="403" y="897"/>
                </a:lnTo>
                <a:lnTo>
                  <a:pt x="403" y="901"/>
                </a:lnTo>
                <a:lnTo>
                  <a:pt x="394" y="910"/>
                </a:lnTo>
                <a:lnTo>
                  <a:pt x="394" y="915"/>
                </a:lnTo>
                <a:lnTo>
                  <a:pt x="389" y="915"/>
                </a:lnTo>
                <a:lnTo>
                  <a:pt x="389" y="915"/>
                </a:lnTo>
                <a:lnTo>
                  <a:pt x="380" y="915"/>
                </a:lnTo>
                <a:lnTo>
                  <a:pt x="380" y="915"/>
                </a:lnTo>
                <a:lnTo>
                  <a:pt x="375" y="915"/>
                </a:lnTo>
                <a:lnTo>
                  <a:pt x="371" y="919"/>
                </a:lnTo>
                <a:lnTo>
                  <a:pt x="371" y="919"/>
                </a:lnTo>
                <a:lnTo>
                  <a:pt x="371" y="919"/>
                </a:lnTo>
                <a:lnTo>
                  <a:pt x="366" y="924"/>
                </a:lnTo>
                <a:lnTo>
                  <a:pt x="357" y="919"/>
                </a:lnTo>
                <a:lnTo>
                  <a:pt x="352" y="919"/>
                </a:lnTo>
                <a:lnTo>
                  <a:pt x="352" y="919"/>
                </a:lnTo>
                <a:lnTo>
                  <a:pt x="343" y="924"/>
                </a:lnTo>
                <a:lnTo>
                  <a:pt x="343" y="924"/>
                </a:lnTo>
                <a:lnTo>
                  <a:pt x="343" y="924"/>
                </a:lnTo>
                <a:lnTo>
                  <a:pt x="343" y="929"/>
                </a:lnTo>
                <a:lnTo>
                  <a:pt x="339" y="929"/>
                </a:lnTo>
                <a:lnTo>
                  <a:pt x="334" y="929"/>
                </a:lnTo>
                <a:lnTo>
                  <a:pt x="330" y="929"/>
                </a:lnTo>
                <a:lnTo>
                  <a:pt x="330" y="933"/>
                </a:lnTo>
                <a:lnTo>
                  <a:pt x="325" y="933"/>
                </a:lnTo>
                <a:lnTo>
                  <a:pt x="325" y="942"/>
                </a:lnTo>
                <a:lnTo>
                  <a:pt x="320" y="956"/>
                </a:lnTo>
                <a:lnTo>
                  <a:pt x="320" y="961"/>
                </a:lnTo>
                <a:lnTo>
                  <a:pt x="325" y="961"/>
                </a:lnTo>
                <a:lnTo>
                  <a:pt x="325" y="965"/>
                </a:lnTo>
                <a:lnTo>
                  <a:pt x="325" y="974"/>
                </a:lnTo>
                <a:lnTo>
                  <a:pt x="330" y="979"/>
                </a:lnTo>
                <a:lnTo>
                  <a:pt x="330" y="993"/>
                </a:lnTo>
                <a:lnTo>
                  <a:pt x="334" y="1011"/>
                </a:lnTo>
                <a:lnTo>
                  <a:pt x="334" y="1025"/>
                </a:lnTo>
                <a:lnTo>
                  <a:pt x="334" y="1034"/>
                </a:lnTo>
                <a:lnTo>
                  <a:pt x="334" y="1034"/>
                </a:lnTo>
                <a:lnTo>
                  <a:pt x="330" y="1034"/>
                </a:lnTo>
                <a:lnTo>
                  <a:pt x="330" y="1043"/>
                </a:lnTo>
                <a:lnTo>
                  <a:pt x="325" y="1047"/>
                </a:lnTo>
                <a:lnTo>
                  <a:pt x="320" y="1052"/>
                </a:lnTo>
                <a:lnTo>
                  <a:pt x="316" y="1057"/>
                </a:lnTo>
                <a:lnTo>
                  <a:pt x="316" y="1061"/>
                </a:lnTo>
                <a:lnTo>
                  <a:pt x="316" y="1061"/>
                </a:lnTo>
                <a:lnTo>
                  <a:pt x="316" y="1070"/>
                </a:lnTo>
                <a:lnTo>
                  <a:pt x="316" y="1070"/>
                </a:lnTo>
                <a:lnTo>
                  <a:pt x="320" y="1079"/>
                </a:lnTo>
                <a:lnTo>
                  <a:pt x="316" y="1084"/>
                </a:lnTo>
                <a:lnTo>
                  <a:pt x="316" y="1089"/>
                </a:lnTo>
                <a:lnTo>
                  <a:pt x="320" y="1089"/>
                </a:lnTo>
                <a:lnTo>
                  <a:pt x="320" y="1093"/>
                </a:lnTo>
                <a:lnTo>
                  <a:pt x="320" y="1093"/>
                </a:lnTo>
                <a:lnTo>
                  <a:pt x="320" y="1098"/>
                </a:lnTo>
                <a:lnTo>
                  <a:pt x="320" y="1102"/>
                </a:lnTo>
                <a:lnTo>
                  <a:pt x="316" y="1107"/>
                </a:lnTo>
                <a:lnTo>
                  <a:pt x="311" y="1111"/>
                </a:lnTo>
                <a:lnTo>
                  <a:pt x="311" y="1116"/>
                </a:lnTo>
                <a:lnTo>
                  <a:pt x="311" y="1121"/>
                </a:lnTo>
                <a:lnTo>
                  <a:pt x="307" y="1121"/>
                </a:lnTo>
                <a:lnTo>
                  <a:pt x="307" y="1121"/>
                </a:lnTo>
                <a:lnTo>
                  <a:pt x="302" y="1125"/>
                </a:lnTo>
                <a:lnTo>
                  <a:pt x="302" y="1125"/>
                </a:lnTo>
                <a:lnTo>
                  <a:pt x="298" y="1130"/>
                </a:lnTo>
                <a:lnTo>
                  <a:pt x="298" y="1134"/>
                </a:lnTo>
                <a:lnTo>
                  <a:pt x="293" y="1139"/>
                </a:lnTo>
                <a:lnTo>
                  <a:pt x="288" y="1143"/>
                </a:lnTo>
                <a:lnTo>
                  <a:pt x="288" y="1148"/>
                </a:lnTo>
                <a:lnTo>
                  <a:pt x="279" y="1153"/>
                </a:lnTo>
                <a:lnTo>
                  <a:pt x="275" y="1157"/>
                </a:lnTo>
                <a:lnTo>
                  <a:pt x="270" y="1162"/>
                </a:lnTo>
                <a:lnTo>
                  <a:pt x="270" y="1171"/>
                </a:lnTo>
                <a:lnTo>
                  <a:pt x="266" y="1175"/>
                </a:lnTo>
                <a:lnTo>
                  <a:pt x="266" y="1175"/>
                </a:lnTo>
                <a:lnTo>
                  <a:pt x="261" y="1175"/>
                </a:lnTo>
                <a:lnTo>
                  <a:pt x="261" y="1180"/>
                </a:lnTo>
                <a:lnTo>
                  <a:pt x="261" y="1185"/>
                </a:lnTo>
                <a:lnTo>
                  <a:pt x="261" y="1189"/>
                </a:lnTo>
                <a:lnTo>
                  <a:pt x="256" y="1194"/>
                </a:lnTo>
                <a:lnTo>
                  <a:pt x="256" y="1194"/>
                </a:lnTo>
                <a:lnTo>
                  <a:pt x="252" y="1198"/>
                </a:lnTo>
                <a:lnTo>
                  <a:pt x="252" y="1203"/>
                </a:lnTo>
                <a:lnTo>
                  <a:pt x="252" y="1207"/>
                </a:lnTo>
                <a:lnTo>
                  <a:pt x="252" y="1217"/>
                </a:lnTo>
                <a:lnTo>
                  <a:pt x="252" y="1221"/>
                </a:lnTo>
                <a:lnTo>
                  <a:pt x="247" y="1221"/>
                </a:lnTo>
                <a:lnTo>
                  <a:pt x="247" y="1221"/>
                </a:lnTo>
                <a:lnTo>
                  <a:pt x="243" y="1226"/>
                </a:lnTo>
                <a:lnTo>
                  <a:pt x="243" y="1230"/>
                </a:lnTo>
                <a:lnTo>
                  <a:pt x="247" y="1235"/>
                </a:lnTo>
                <a:lnTo>
                  <a:pt x="247" y="1249"/>
                </a:lnTo>
                <a:lnTo>
                  <a:pt x="247" y="1258"/>
                </a:lnTo>
                <a:lnTo>
                  <a:pt x="247" y="1267"/>
                </a:lnTo>
                <a:lnTo>
                  <a:pt x="247" y="1271"/>
                </a:lnTo>
                <a:lnTo>
                  <a:pt x="252" y="1276"/>
                </a:lnTo>
                <a:lnTo>
                  <a:pt x="243" y="1281"/>
                </a:lnTo>
                <a:lnTo>
                  <a:pt x="238" y="1281"/>
                </a:lnTo>
                <a:lnTo>
                  <a:pt x="238" y="1285"/>
                </a:lnTo>
                <a:lnTo>
                  <a:pt x="234" y="1285"/>
                </a:lnTo>
                <a:lnTo>
                  <a:pt x="224" y="1285"/>
                </a:lnTo>
                <a:lnTo>
                  <a:pt x="220" y="1290"/>
                </a:lnTo>
                <a:lnTo>
                  <a:pt x="220" y="1290"/>
                </a:lnTo>
                <a:lnTo>
                  <a:pt x="211" y="1299"/>
                </a:lnTo>
                <a:lnTo>
                  <a:pt x="206" y="1303"/>
                </a:lnTo>
                <a:lnTo>
                  <a:pt x="202" y="1313"/>
                </a:lnTo>
                <a:lnTo>
                  <a:pt x="197" y="1313"/>
                </a:lnTo>
                <a:lnTo>
                  <a:pt x="197" y="1313"/>
                </a:lnTo>
                <a:lnTo>
                  <a:pt x="197" y="1303"/>
                </a:lnTo>
                <a:lnTo>
                  <a:pt x="192" y="1299"/>
                </a:lnTo>
                <a:lnTo>
                  <a:pt x="188" y="1290"/>
                </a:lnTo>
                <a:lnTo>
                  <a:pt x="188" y="1276"/>
                </a:lnTo>
                <a:lnTo>
                  <a:pt x="183" y="1276"/>
                </a:lnTo>
                <a:lnTo>
                  <a:pt x="183" y="1276"/>
                </a:lnTo>
                <a:lnTo>
                  <a:pt x="183" y="1271"/>
                </a:lnTo>
                <a:lnTo>
                  <a:pt x="179" y="1258"/>
                </a:lnTo>
                <a:lnTo>
                  <a:pt x="179" y="1244"/>
                </a:lnTo>
                <a:lnTo>
                  <a:pt x="179" y="1239"/>
                </a:lnTo>
                <a:lnTo>
                  <a:pt x="179" y="1235"/>
                </a:lnTo>
                <a:lnTo>
                  <a:pt x="179" y="1230"/>
                </a:lnTo>
                <a:lnTo>
                  <a:pt x="179" y="1226"/>
                </a:lnTo>
                <a:lnTo>
                  <a:pt x="179" y="1217"/>
                </a:lnTo>
                <a:lnTo>
                  <a:pt x="179" y="1212"/>
                </a:lnTo>
                <a:lnTo>
                  <a:pt x="179" y="1203"/>
                </a:lnTo>
                <a:lnTo>
                  <a:pt x="174" y="1194"/>
                </a:lnTo>
                <a:lnTo>
                  <a:pt x="174" y="1189"/>
                </a:lnTo>
                <a:lnTo>
                  <a:pt x="170" y="1189"/>
                </a:lnTo>
                <a:lnTo>
                  <a:pt x="165" y="1185"/>
                </a:lnTo>
                <a:lnTo>
                  <a:pt x="165" y="1180"/>
                </a:lnTo>
                <a:lnTo>
                  <a:pt x="160" y="1180"/>
                </a:lnTo>
                <a:lnTo>
                  <a:pt x="160" y="1175"/>
                </a:lnTo>
                <a:lnTo>
                  <a:pt x="156" y="1175"/>
                </a:lnTo>
                <a:lnTo>
                  <a:pt x="156" y="1175"/>
                </a:lnTo>
                <a:lnTo>
                  <a:pt x="156" y="1171"/>
                </a:lnTo>
                <a:lnTo>
                  <a:pt x="151" y="1171"/>
                </a:lnTo>
                <a:lnTo>
                  <a:pt x="142" y="1166"/>
                </a:lnTo>
                <a:lnTo>
                  <a:pt x="138" y="1162"/>
                </a:lnTo>
                <a:lnTo>
                  <a:pt x="133" y="1153"/>
                </a:lnTo>
                <a:lnTo>
                  <a:pt x="133" y="1153"/>
                </a:lnTo>
                <a:lnTo>
                  <a:pt x="133" y="1148"/>
                </a:lnTo>
                <a:lnTo>
                  <a:pt x="128" y="1148"/>
                </a:lnTo>
                <a:lnTo>
                  <a:pt x="119" y="1139"/>
                </a:lnTo>
                <a:lnTo>
                  <a:pt x="119" y="1134"/>
                </a:lnTo>
                <a:lnTo>
                  <a:pt x="115" y="1134"/>
                </a:lnTo>
                <a:lnTo>
                  <a:pt x="115" y="1130"/>
                </a:lnTo>
                <a:lnTo>
                  <a:pt x="110" y="1130"/>
                </a:lnTo>
                <a:lnTo>
                  <a:pt x="110" y="1125"/>
                </a:lnTo>
                <a:lnTo>
                  <a:pt x="106" y="1125"/>
                </a:lnTo>
                <a:lnTo>
                  <a:pt x="101" y="1125"/>
                </a:lnTo>
                <a:lnTo>
                  <a:pt x="96" y="1125"/>
                </a:lnTo>
                <a:lnTo>
                  <a:pt x="92" y="1125"/>
                </a:lnTo>
                <a:lnTo>
                  <a:pt x="92" y="1130"/>
                </a:lnTo>
                <a:lnTo>
                  <a:pt x="87" y="1134"/>
                </a:lnTo>
                <a:lnTo>
                  <a:pt x="87" y="1139"/>
                </a:lnTo>
                <a:lnTo>
                  <a:pt x="87" y="1143"/>
                </a:lnTo>
                <a:lnTo>
                  <a:pt x="83" y="1148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6"/>
          <p:cNvSpPr/>
          <p:nvPr/>
        </p:nvSpPr>
        <p:spPr>
          <a:xfrm>
            <a:off x="2959469" y="5778325"/>
            <a:ext cx="455214" cy="561939"/>
          </a:xfrm>
          <a:custGeom>
            <a:avLst/>
            <a:gdLst/>
            <a:ahLst/>
            <a:cxnLst/>
            <a:rect l="l" t="t" r="r" b="b"/>
            <a:pathLst>
              <a:path w="343" h="398" extrusionOk="0">
                <a:moveTo>
                  <a:pt x="329" y="279"/>
                </a:moveTo>
                <a:lnTo>
                  <a:pt x="325" y="279"/>
                </a:lnTo>
                <a:lnTo>
                  <a:pt x="320" y="275"/>
                </a:lnTo>
                <a:lnTo>
                  <a:pt x="320" y="265"/>
                </a:lnTo>
                <a:lnTo>
                  <a:pt x="320" y="265"/>
                </a:lnTo>
                <a:lnTo>
                  <a:pt x="320" y="265"/>
                </a:lnTo>
                <a:lnTo>
                  <a:pt x="325" y="265"/>
                </a:lnTo>
                <a:lnTo>
                  <a:pt x="325" y="270"/>
                </a:lnTo>
                <a:lnTo>
                  <a:pt x="329" y="275"/>
                </a:lnTo>
                <a:lnTo>
                  <a:pt x="329" y="275"/>
                </a:lnTo>
                <a:lnTo>
                  <a:pt x="329" y="279"/>
                </a:lnTo>
                <a:lnTo>
                  <a:pt x="329" y="279"/>
                </a:lnTo>
                <a:lnTo>
                  <a:pt x="329" y="279"/>
                </a:lnTo>
                <a:close/>
                <a:moveTo>
                  <a:pt x="338" y="339"/>
                </a:moveTo>
                <a:lnTo>
                  <a:pt x="338" y="339"/>
                </a:lnTo>
                <a:lnTo>
                  <a:pt x="338" y="339"/>
                </a:lnTo>
                <a:lnTo>
                  <a:pt x="343" y="339"/>
                </a:lnTo>
                <a:lnTo>
                  <a:pt x="343" y="343"/>
                </a:lnTo>
                <a:lnTo>
                  <a:pt x="343" y="348"/>
                </a:lnTo>
                <a:lnTo>
                  <a:pt x="343" y="348"/>
                </a:lnTo>
                <a:lnTo>
                  <a:pt x="343" y="352"/>
                </a:lnTo>
                <a:lnTo>
                  <a:pt x="343" y="357"/>
                </a:lnTo>
                <a:lnTo>
                  <a:pt x="338" y="357"/>
                </a:lnTo>
                <a:lnTo>
                  <a:pt x="334" y="357"/>
                </a:lnTo>
                <a:lnTo>
                  <a:pt x="334" y="357"/>
                </a:lnTo>
                <a:lnTo>
                  <a:pt x="329" y="348"/>
                </a:lnTo>
                <a:lnTo>
                  <a:pt x="329" y="348"/>
                </a:lnTo>
                <a:lnTo>
                  <a:pt x="334" y="348"/>
                </a:lnTo>
                <a:lnTo>
                  <a:pt x="338" y="343"/>
                </a:lnTo>
                <a:lnTo>
                  <a:pt x="338" y="339"/>
                </a:lnTo>
                <a:lnTo>
                  <a:pt x="338" y="339"/>
                </a:lnTo>
                <a:close/>
                <a:moveTo>
                  <a:pt x="55" y="384"/>
                </a:moveTo>
                <a:lnTo>
                  <a:pt x="50" y="384"/>
                </a:lnTo>
                <a:lnTo>
                  <a:pt x="46" y="380"/>
                </a:lnTo>
                <a:lnTo>
                  <a:pt x="46" y="371"/>
                </a:lnTo>
                <a:lnTo>
                  <a:pt x="46" y="366"/>
                </a:lnTo>
                <a:lnTo>
                  <a:pt x="46" y="357"/>
                </a:lnTo>
                <a:lnTo>
                  <a:pt x="41" y="357"/>
                </a:lnTo>
                <a:lnTo>
                  <a:pt x="41" y="343"/>
                </a:lnTo>
                <a:lnTo>
                  <a:pt x="41" y="343"/>
                </a:lnTo>
                <a:lnTo>
                  <a:pt x="41" y="339"/>
                </a:lnTo>
                <a:lnTo>
                  <a:pt x="41" y="329"/>
                </a:lnTo>
                <a:lnTo>
                  <a:pt x="41" y="325"/>
                </a:lnTo>
                <a:lnTo>
                  <a:pt x="41" y="320"/>
                </a:lnTo>
                <a:lnTo>
                  <a:pt x="46" y="316"/>
                </a:lnTo>
                <a:lnTo>
                  <a:pt x="46" y="311"/>
                </a:lnTo>
                <a:lnTo>
                  <a:pt x="46" y="307"/>
                </a:lnTo>
                <a:lnTo>
                  <a:pt x="46" y="302"/>
                </a:lnTo>
                <a:lnTo>
                  <a:pt x="46" y="302"/>
                </a:lnTo>
                <a:lnTo>
                  <a:pt x="41" y="293"/>
                </a:lnTo>
                <a:lnTo>
                  <a:pt x="41" y="288"/>
                </a:lnTo>
                <a:lnTo>
                  <a:pt x="37" y="279"/>
                </a:lnTo>
                <a:lnTo>
                  <a:pt x="37" y="279"/>
                </a:lnTo>
                <a:lnTo>
                  <a:pt x="32" y="275"/>
                </a:lnTo>
                <a:lnTo>
                  <a:pt x="28" y="275"/>
                </a:lnTo>
                <a:lnTo>
                  <a:pt x="28" y="270"/>
                </a:lnTo>
                <a:lnTo>
                  <a:pt x="23" y="270"/>
                </a:lnTo>
                <a:lnTo>
                  <a:pt x="23" y="265"/>
                </a:lnTo>
                <a:lnTo>
                  <a:pt x="18" y="265"/>
                </a:lnTo>
                <a:lnTo>
                  <a:pt x="18" y="265"/>
                </a:lnTo>
                <a:lnTo>
                  <a:pt x="9" y="261"/>
                </a:lnTo>
                <a:lnTo>
                  <a:pt x="14" y="256"/>
                </a:lnTo>
                <a:lnTo>
                  <a:pt x="18" y="256"/>
                </a:lnTo>
                <a:lnTo>
                  <a:pt x="18" y="252"/>
                </a:lnTo>
                <a:lnTo>
                  <a:pt x="18" y="247"/>
                </a:lnTo>
                <a:lnTo>
                  <a:pt x="18" y="243"/>
                </a:lnTo>
                <a:lnTo>
                  <a:pt x="18" y="238"/>
                </a:lnTo>
                <a:lnTo>
                  <a:pt x="14" y="233"/>
                </a:lnTo>
                <a:lnTo>
                  <a:pt x="5" y="229"/>
                </a:lnTo>
                <a:lnTo>
                  <a:pt x="9" y="229"/>
                </a:lnTo>
                <a:lnTo>
                  <a:pt x="9" y="224"/>
                </a:lnTo>
                <a:lnTo>
                  <a:pt x="14" y="224"/>
                </a:lnTo>
                <a:lnTo>
                  <a:pt x="18" y="220"/>
                </a:lnTo>
                <a:lnTo>
                  <a:pt x="18" y="211"/>
                </a:lnTo>
                <a:lnTo>
                  <a:pt x="23" y="211"/>
                </a:lnTo>
                <a:lnTo>
                  <a:pt x="28" y="206"/>
                </a:lnTo>
                <a:lnTo>
                  <a:pt x="28" y="206"/>
                </a:lnTo>
                <a:lnTo>
                  <a:pt x="23" y="201"/>
                </a:lnTo>
                <a:lnTo>
                  <a:pt x="18" y="206"/>
                </a:lnTo>
                <a:lnTo>
                  <a:pt x="9" y="206"/>
                </a:lnTo>
                <a:lnTo>
                  <a:pt x="5" y="206"/>
                </a:lnTo>
                <a:lnTo>
                  <a:pt x="0" y="201"/>
                </a:lnTo>
                <a:lnTo>
                  <a:pt x="5" y="201"/>
                </a:lnTo>
                <a:lnTo>
                  <a:pt x="5" y="197"/>
                </a:lnTo>
                <a:lnTo>
                  <a:pt x="9" y="192"/>
                </a:lnTo>
                <a:lnTo>
                  <a:pt x="14" y="192"/>
                </a:lnTo>
                <a:lnTo>
                  <a:pt x="18" y="188"/>
                </a:lnTo>
                <a:lnTo>
                  <a:pt x="18" y="183"/>
                </a:lnTo>
                <a:lnTo>
                  <a:pt x="23" y="174"/>
                </a:lnTo>
                <a:lnTo>
                  <a:pt x="28" y="165"/>
                </a:lnTo>
                <a:lnTo>
                  <a:pt x="32" y="151"/>
                </a:lnTo>
                <a:lnTo>
                  <a:pt x="28" y="147"/>
                </a:lnTo>
                <a:lnTo>
                  <a:pt x="28" y="142"/>
                </a:lnTo>
                <a:lnTo>
                  <a:pt x="28" y="137"/>
                </a:lnTo>
                <a:lnTo>
                  <a:pt x="28" y="128"/>
                </a:lnTo>
                <a:lnTo>
                  <a:pt x="28" y="119"/>
                </a:lnTo>
                <a:lnTo>
                  <a:pt x="28" y="115"/>
                </a:lnTo>
                <a:lnTo>
                  <a:pt x="32" y="101"/>
                </a:lnTo>
                <a:lnTo>
                  <a:pt x="37" y="101"/>
                </a:lnTo>
                <a:lnTo>
                  <a:pt x="41" y="101"/>
                </a:lnTo>
                <a:lnTo>
                  <a:pt x="41" y="101"/>
                </a:lnTo>
                <a:lnTo>
                  <a:pt x="37" y="96"/>
                </a:lnTo>
                <a:lnTo>
                  <a:pt x="32" y="92"/>
                </a:lnTo>
                <a:lnTo>
                  <a:pt x="28" y="87"/>
                </a:lnTo>
                <a:lnTo>
                  <a:pt x="28" y="83"/>
                </a:lnTo>
                <a:lnTo>
                  <a:pt x="32" y="83"/>
                </a:lnTo>
                <a:lnTo>
                  <a:pt x="32" y="83"/>
                </a:lnTo>
                <a:lnTo>
                  <a:pt x="41" y="83"/>
                </a:lnTo>
                <a:lnTo>
                  <a:pt x="60" y="78"/>
                </a:lnTo>
                <a:lnTo>
                  <a:pt x="69" y="78"/>
                </a:lnTo>
                <a:lnTo>
                  <a:pt x="73" y="73"/>
                </a:lnTo>
                <a:lnTo>
                  <a:pt x="73" y="69"/>
                </a:lnTo>
                <a:lnTo>
                  <a:pt x="69" y="60"/>
                </a:lnTo>
                <a:lnTo>
                  <a:pt x="60" y="60"/>
                </a:lnTo>
                <a:lnTo>
                  <a:pt x="60" y="51"/>
                </a:lnTo>
                <a:lnTo>
                  <a:pt x="64" y="41"/>
                </a:lnTo>
                <a:lnTo>
                  <a:pt x="69" y="37"/>
                </a:lnTo>
                <a:lnTo>
                  <a:pt x="73" y="37"/>
                </a:lnTo>
                <a:lnTo>
                  <a:pt x="82" y="37"/>
                </a:lnTo>
                <a:lnTo>
                  <a:pt x="87" y="28"/>
                </a:lnTo>
                <a:lnTo>
                  <a:pt x="96" y="23"/>
                </a:lnTo>
                <a:lnTo>
                  <a:pt x="96" y="14"/>
                </a:lnTo>
                <a:lnTo>
                  <a:pt x="96" y="9"/>
                </a:lnTo>
                <a:lnTo>
                  <a:pt x="101" y="0"/>
                </a:lnTo>
                <a:lnTo>
                  <a:pt x="110" y="0"/>
                </a:lnTo>
                <a:lnTo>
                  <a:pt x="114" y="5"/>
                </a:lnTo>
                <a:lnTo>
                  <a:pt x="119" y="9"/>
                </a:lnTo>
                <a:lnTo>
                  <a:pt x="124" y="19"/>
                </a:lnTo>
                <a:lnTo>
                  <a:pt x="128" y="28"/>
                </a:lnTo>
                <a:lnTo>
                  <a:pt x="128" y="37"/>
                </a:lnTo>
                <a:lnTo>
                  <a:pt x="142" y="46"/>
                </a:lnTo>
                <a:lnTo>
                  <a:pt x="146" y="55"/>
                </a:lnTo>
                <a:lnTo>
                  <a:pt x="151" y="60"/>
                </a:lnTo>
                <a:lnTo>
                  <a:pt x="156" y="60"/>
                </a:lnTo>
                <a:lnTo>
                  <a:pt x="160" y="64"/>
                </a:lnTo>
                <a:lnTo>
                  <a:pt x="160" y="73"/>
                </a:lnTo>
                <a:lnTo>
                  <a:pt x="156" y="73"/>
                </a:lnTo>
                <a:lnTo>
                  <a:pt x="151" y="73"/>
                </a:lnTo>
                <a:lnTo>
                  <a:pt x="146" y="73"/>
                </a:lnTo>
                <a:lnTo>
                  <a:pt x="146" y="78"/>
                </a:lnTo>
                <a:lnTo>
                  <a:pt x="146" y="83"/>
                </a:lnTo>
                <a:lnTo>
                  <a:pt x="151" y="83"/>
                </a:lnTo>
                <a:lnTo>
                  <a:pt x="156" y="83"/>
                </a:lnTo>
                <a:lnTo>
                  <a:pt x="165" y="87"/>
                </a:lnTo>
                <a:lnTo>
                  <a:pt x="174" y="92"/>
                </a:lnTo>
                <a:lnTo>
                  <a:pt x="174" y="96"/>
                </a:lnTo>
                <a:lnTo>
                  <a:pt x="183" y="101"/>
                </a:lnTo>
                <a:lnTo>
                  <a:pt x="188" y="101"/>
                </a:lnTo>
                <a:lnTo>
                  <a:pt x="197" y="101"/>
                </a:lnTo>
                <a:lnTo>
                  <a:pt x="206" y="101"/>
                </a:lnTo>
                <a:lnTo>
                  <a:pt x="215" y="101"/>
                </a:lnTo>
                <a:lnTo>
                  <a:pt x="229" y="101"/>
                </a:lnTo>
                <a:lnTo>
                  <a:pt x="238" y="105"/>
                </a:lnTo>
                <a:lnTo>
                  <a:pt x="242" y="119"/>
                </a:lnTo>
                <a:lnTo>
                  <a:pt x="242" y="124"/>
                </a:lnTo>
                <a:lnTo>
                  <a:pt x="238" y="137"/>
                </a:lnTo>
                <a:lnTo>
                  <a:pt x="238" y="142"/>
                </a:lnTo>
                <a:lnTo>
                  <a:pt x="238" y="147"/>
                </a:lnTo>
                <a:lnTo>
                  <a:pt x="238" y="160"/>
                </a:lnTo>
                <a:lnTo>
                  <a:pt x="247" y="174"/>
                </a:lnTo>
                <a:lnTo>
                  <a:pt x="261" y="192"/>
                </a:lnTo>
                <a:lnTo>
                  <a:pt x="270" y="206"/>
                </a:lnTo>
                <a:lnTo>
                  <a:pt x="274" y="206"/>
                </a:lnTo>
                <a:lnTo>
                  <a:pt x="284" y="211"/>
                </a:lnTo>
                <a:lnTo>
                  <a:pt x="297" y="215"/>
                </a:lnTo>
                <a:lnTo>
                  <a:pt x="297" y="220"/>
                </a:lnTo>
                <a:lnTo>
                  <a:pt x="316" y="243"/>
                </a:lnTo>
                <a:lnTo>
                  <a:pt x="320" y="256"/>
                </a:lnTo>
                <a:lnTo>
                  <a:pt x="316" y="261"/>
                </a:lnTo>
                <a:lnTo>
                  <a:pt x="316" y="261"/>
                </a:lnTo>
                <a:lnTo>
                  <a:pt x="311" y="261"/>
                </a:lnTo>
                <a:lnTo>
                  <a:pt x="316" y="265"/>
                </a:lnTo>
                <a:lnTo>
                  <a:pt x="316" y="265"/>
                </a:lnTo>
                <a:lnTo>
                  <a:pt x="311" y="270"/>
                </a:lnTo>
                <a:lnTo>
                  <a:pt x="311" y="265"/>
                </a:lnTo>
                <a:lnTo>
                  <a:pt x="306" y="270"/>
                </a:lnTo>
                <a:lnTo>
                  <a:pt x="311" y="275"/>
                </a:lnTo>
                <a:lnTo>
                  <a:pt x="316" y="279"/>
                </a:lnTo>
                <a:lnTo>
                  <a:pt x="316" y="279"/>
                </a:lnTo>
                <a:lnTo>
                  <a:pt x="320" y="284"/>
                </a:lnTo>
                <a:lnTo>
                  <a:pt x="320" y="284"/>
                </a:lnTo>
                <a:lnTo>
                  <a:pt x="329" y="288"/>
                </a:lnTo>
                <a:lnTo>
                  <a:pt x="334" y="293"/>
                </a:lnTo>
                <a:lnTo>
                  <a:pt x="334" y="297"/>
                </a:lnTo>
                <a:lnTo>
                  <a:pt x="334" y="297"/>
                </a:lnTo>
                <a:lnTo>
                  <a:pt x="334" y="302"/>
                </a:lnTo>
                <a:lnTo>
                  <a:pt x="334" y="307"/>
                </a:lnTo>
                <a:lnTo>
                  <a:pt x="329" y="307"/>
                </a:lnTo>
                <a:lnTo>
                  <a:pt x="334" y="307"/>
                </a:lnTo>
                <a:lnTo>
                  <a:pt x="334" y="307"/>
                </a:lnTo>
                <a:lnTo>
                  <a:pt x="329" y="307"/>
                </a:lnTo>
                <a:lnTo>
                  <a:pt x="334" y="307"/>
                </a:lnTo>
                <a:lnTo>
                  <a:pt x="334" y="307"/>
                </a:lnTo>
                <a:lnTo>
                  <a:pt x="338" y="311"/>
                </a:lnTo>
                <a:lnTo>
                  <a:pt x="334" y="325"/>
                </a:lnTo>
                <a:lnTo>
                  <a:pt x="334" y="329"/>
                </a:lnTo>
                <a:lnTo>
                  <a:pt x="334" y="329"/>
                </a:lnTo>
                <a:lnTo>
                  <a:pt x="334" y="329"/>
                </a:lnTo>
                <a:lnTo>
                  <a:pt x="334" y="334"/>
                </a:lnTo>
                <a:lnTo>
                  <a:pt x="338" y="334"/>
                </a:lnTo>
                <a:lnTo>
                  <a:pt x="338" y="339"/>
                </a:lnTo>
                <a:lnTo>
                  <a:pt x="334" y="343"/>
                </a:lnTo>
                <a:lnTo>
                  <a:pt x="334" y="348"/>
                </a:lnTo>
                <a:lnTo>
                  <a:pt x="334" y="348"/>
                </a:lnTo>
                <a:lnTo>
                  <a:pt x="329" y="348"/>
                </a:lnTo>
                <a:lnTo>
                  <a:pt x="329" y="348"/>
                </a:lnTo>
                <a:lnTo>
                  <a:pt x="329" y="352"/>
                </a:lnTo>
                <a:lnTo>
                  <a:pt x="329" y="357"/>
                </a:lnTo>
                <a:lnTo>
                  <a:pt x="325" y="361"/>
                </a:lnTo>
                <a:lnTo>
                  <a:pt x="325" y="361"/>
                </a:lnTo>
                <a:lnTo>
                  <a:pt x="325" y="361"/>
                </a:lnTo>
                <a:lnTo>
                  <a:pt x="325" y="361"/>
                </a:lnTo>
                <a:lnTo>
                  <a:pt x="320" y="371"/>
                </a:lnTo>
                <a:lnTo>
                  <a:pt x="320" y="375"/>
                </a:lnTo>
                <a:lnTo>
                  <a:pt x="320" y="375"/>
                </a:lnTo>
                <a:lnTo>
                  <a:pt x="320" y="375"/>
                </a:lnTo>
                <a:lnTo>
                  <a:pt x="316" y="375"/>
                </a:lnTo>
                <a:lnTo>
                  <a:pt x="306" y="375"/>
                </a:lnTo>
                <a:lnTo>
                  <a:pt x="302" y="375"/>
                </a:lnTo>
                <a:lnTo>
                  <a:pt x="293" y="375"/>
                </a:lnTo>
                <a:lnTo>
                  <a:pt x="293" y="375"/>
                </a:lnTo>
                <a:lnTo>
                  <a:pt x="288" y="375"/>
                </a:lnTo>
                <a:lnTo>
                  <a:pt x="270" y="375"/>
                </a:lnTo>
                <a:lnTo>
                  <a:pt x="261" y="375"/>
                </a:lnTo>
                <a:lnTo>
                  <a:pt x="256" y="375"/>
                </a:lnTo>
                <a:lnTo>
                  <a:pt x="229" y="375"/>
                </a:lnTo>
                <a:lnTo>
                  <a:pt x="220" y="375"/>
                </a:lnTo>
                <a:lnTo>
                  <a:pt x="215" y="375"/>
                </a:lnTo>
                <a:lnTo>
                  <a:pt x="210" y="375"/>
                </a:lnTo>
                <a:lnTo>
                  <a:pt x="210" y="375"/>
                </a:lnTo>
                <a:lnTo>
                  <a:pt x="210" y="375"/>
                </a:lnTo>
                <a:lnTo>
                  <a:pt x="206" y="375"/>
                </a:lnTo>
                <a:lnTo>
                  <a:pt x="201" y="375"/>
                </a:lnTo>
                <a:lnTo>
                  <a:pt x="192" y="375"/>
                </a:lnTo>
                <a:lnTo>
                  <a:pt x="188" y="375"/>
                </a:lnTo>
                <a:lnTo>
                  <a:pt x="188" y="375"/>
                </a:lnTo>
                <a:lnTo>
                  <a:pt x="188" y="380"/>
                </a:lnTo>
                <a:lnTo>
                  <a:pt x="174" y="380"/>
                </a:lnTo>
                <a:lnTo>
                  <a:pt x="169" y="380"/>
                </a:lnTo>
                <a:lnTo>
                  <a:pt x="142" y="384"/>
                </a:lnTo>
                <a:lnTo>
                  <a:pt x="137" y="384"/>
                </a:lnTo>
                <a:lnTo>
                  <a:pt x="133" y="384"/>
                </a:lnTo>
                <a:lnTo>
                  <a:pt x="128" y="384"/>
                </a:lnTo>
                <a:lnTo>
                  <a:pt x="128" y="384"/>
                </a:lnTo>
                <a:lnTo>
                  <a:pt x="124" y="389"/>
                </a:lnTo>
                <a:lnTo>
                  <a:pt x="105" y="389"/>
                </a:lnTo>
                <a:lnTo>
                  <a:pt x="101" y="389"/>
                </a:lnTo>
                <a:lnTo>
                  <a:pt x="96" y="389"/>
                </a:lnTo>
                <a:lnTo>
                  <a:pt x="92" y="393"/>
                </a:lnTo>
                <a:lnTo>
                  <a:pt x="92" y="393"/>
                </a:lnTo>
                <a:lnTo>
                  <a:pt x="87" y="393"/>
                </a:lnTo>
                <a:lnTo>
                  <a:pt x="87" y="389"/>
                </a:lnTo>
                <a:lnTo>
                  <a:pt x="87" y="389"/>
                </a:lnTo>
                <a:lnTo>
                  <a:pt x="87" y="393"/>
                </a:lnTo>
                <a:lnTo>
                  <a:pt x="87" y="393"/>
                </a:lnTo>
                <a:lnTo>
                  <a:pt x="82" y="393"/>
                </a:lnTo>
                <a:lnTo>
                  <a:pt x="73" y="398"/>
                </a:lnTo>
                <a:lnTo>
                  <a:pt x="73" y="398"/>
                </a:lnTo>
                <a:lnTo>
                  <a:pt x="69" y="398"/>
                </a:lnTo>
                <a:lnTo>
                  <a:pt x="69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3"/>
                </a:lnTo>
                <a:lnTo>
                  <a:pt x="60" y="393"/>
                </a:lnTo>
                <a:lnTo>
                  <a:pt x="60" y="389"/>
                </a:lnTo>
                <a:lnTo>
                  <a:pt x="55" y="389"/>
                </a:lnTo>
                <a:lnTo>
                  <a:pt x="55" y="38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"/>
          <p:cNvSpPr/>
          <p:nvPr/>
        </p:nvSpPr>
        <p:spPr>
          <a:xfrm>
            <a:off x="2553642" y="5127222"/>
            <a:ext cx="375766" cy="543276"/>
          </a:xfrm>
          <a:custGeom>
            <a:avLst/>
            <a:gdLst/>
            <a:ahLst/>
            <a:cxnLst/>
            <a:rect l="l" t="t" r="r" b="b"/>
            <a:pathLst>
              <a:path w="283" h="384" extrusionOk="0">
                <a:moveTo>
                  <a:pt x="59" y="82"/>
                </a:moveTo>
                <a:lnTo>
                  <a:pt x="64" y="82"/>
                </a:lnTo>
                <a:lnTo>
                  <a:pt x="64" y="77"/>
                </a:lnTo>
                <a:lnTo>
                  <a:pt x="68" y="77"/>
                </a:lnTo>
                <a:lnTo>
                  <a:pt x="73" y="77"/>
                </a:lnTo>
                <a:lnTo>
                  <a:pt x="78" y="73"/>
                </a:lnTo>
                <a:lnTo>
                  <a:pt x="82" y="68"/>
                </a:lnTo>
                <a:lnTo>
                  <a:pt x="82" y="64"/>
                </a:lnTo>
                <a:lnTo>
                  <a:pt x="82" y="59"/>
                </a:lnTo>
                <a:lnTo>
                  <a:pt x="87" y="45"/>
                </a:lnTo>
                <a:lnTo>
                  <a:pt x="87" y="36"/>
                </a:lnTo>
                <a:lnTo>
                  <a:pt x="87" y="27"/>
                </a:lnTo>
                <a:lnTo>
                  <a:pt x="87" y="27"/>
                </a:lnTo>
                <a:lnTo>
                  <a:pt x="91" y="18"/>
                </a:lnTo>
                <a:lnTo>
                  <a:pt x="96" y="18"/>
                </a:lnTo>
                <a:lnTo>
                  <a:pt x="96" y="18"/>
                </a:lnTo>
                <a:lnTo>
                  <a:pt x="100" y="18"/>
                </a:lnTo>
                <a:lnTo>
                  <a:pt x="105" y="13"/>
                </a:lnTo>
                <a:lnTo>
                  <a:pt x="110" y="0"/>
                </a:lnTo>
                <a:lnTo>
                  <a:pt x="114" y="0"/>
                </a:lnTo>
                <a:lnTo>
                  <a:pt x="114" y="4"/>
                </a:lnTo>
                <a:lnTo>
                  <a:pt x="114" y="13"/>
                </a:lnTo>
                <a:lnTo>
                  <a:pt x="114" y="18"/>
                </a:lnTo>
                <a:lnTo>
                  <a:pt x="119" y="18"/>
                </a:lnTo>
                <a:lnTo>
                  <a:pt x="123" y="18"/>
                </a:lnTo>
                <a:lnTo>
                  <a:pt x="128" y="18"/>
                </a:lnTo>
                <a:lnTo>
                  <a:pt x="128" y="18"/>
                </a:lnTo>
                <a:lnTo>
                  <a:pt x="132" y="18"/>
                </a:lnTo>
                <a:lnTo>
                  <a:pt x="142" y="18"/>
                </a:lnTo>
                <a:lnTo>
                  <a:pt x="146" y="18"/>
                </a:lnTo>
                <a:lnTo>
                  <a:pt x="151" y="18"/>
                </a:lnTo>
                <a:lnTo>
                  <a:pt x="155" y="22"/>
                </a:lnTo>
                <a:lnTo>
                  <a:pt x="160" y="22"/>
                </a:lnTo>
                <a:lnTo>
                  <a:pt x="164" y="27"/>
                </a:lnTo>
                <a:lnTo>
                  <a:pt x="169" y="27"/>
                </a:lnTo>
                <a:lnTo>
                  <a:pt x="174" y="27"/>
                </a:lnTo>
                <a:lnTo>
                  <a:pt x="178" y="27"/>
                </a:lnTo>
                <a:lnTo>
                  <a:pt x="183" y="32"/>
                </a:lnTo>
                <a:lnTo>
                  <a:pt x="192" y="36"/>
                </a:lnTo>
                <a:lnTo>
                  <a:pt x="196" y="36"/>
                </a:lnTo>
                <a:lnTo>
                  <a:pt x="196" y="41"/>
                </a:lnTo>
                <a:lnTo>
                  <a:pt x="196" y="45"/>
                </a:lnTo>
                <a:lnTo>
                  <a:pt x="192" y="50"/>
                </a:lnTo>
                <a:lnTo>
                  <a:pt x="192" y="54"/>
                </a:lnTo>
                <a:lnTo>
                  <a:pt x="187" y="54"/>
                </a:lnTo>
                <a:lnTo>
                  <a:pt x="187" y="59"/>
                </a:lnTo>
                <a:lnTo>
                  <a:pt x="187" y="64"/>
                </a:lnTo>
                <a:lnTo>
                  <a:pt x="183" y="64"/>
                </a:lnTo>
                <a:lnTo>
                  <a:pt x="183" y="68"/>
                </a:lnTo>
                <a:lnTo>
                  <a:pt x="178" y="73"/>
                </a:lnTo>
                <a:lnTo>
                  <a:pt x="169" y="77"/>
                </a:lnTo>
                <a:lnTo>
                  <a:pt x="164" y="82"/>
                </a:lnTo>
                <a:lnTo>
                  <a:pt x="164" y="86"/>
                </a:lnTo>
                <a:lnTo>
                  <a:pt x="160" y="91"/>
                </a:lnTo>
                <a:lnTo>
                  <a:pt x="160" y="100"/>
                </a:lnTo>
                <a:lnTo>
                  <a:pt x="164" y="105"/>
                </a:lnTo>
                <a:lnTo>
                  <a:pt x="164" y="105"/>
                </a:lnTo>
                <a:lnTo>
                  <a:pt x="160" y="105"/>
                </a:lnTo>
                <a:lnTo>
                  <a:pt x="160" y="109"/>
                </a:lnTo>
                <a:lnTo>
                  <a:pt x="155" y="109"/>
                </a:lnTo>
                <a:lnTo>
                  <a:pt x="155" y="114"/>
                </a:lnTo>
                <a:lnTo>
                  <a:pt x="155" y="118"/>
                </a:lnTo>
                <a:lnTo>
                  <a:pt x="155" y="123"/>
                </a:lnTo>
                <a:lnTo>
                  <a:pt x="164" y="123"/>
                </a:lnTo>
                <a:lnTo>
                  <a:pt x="174" y="123"/>
                </a:lnTo>
                <a:lnTo>
                  <a:pt x="174" y="128"/>
                </a:lnTo>
                <a:lnTo>
                  <a:pt x="178" y="128"/>
                </a:lnTo>
                <a:lnTo>
                  <a:pt x="183" y="132"/>
                </a:lnTo>
                <a:lnTo>
                  <a:pt x="187" y="132"/>
                </a:lnTo>
                <a:lnTo>
                  <a:pt x="187" y="137"/>
                </a:lnTo>
                <a:lnTo>
                  <a:pt x="192" y="137"/>
                </a:lnTo>
                <a:lnTo>
                  <a:pt x="192" y="141"/>
                </a:lnTo>
                <a:lnTo>
                  <a:pt x="196" y="146"/>
                </a:lnTo>
                <a:lnTo>
                  <a:pt x="196" y="146"/>
                </a:lnTo>
                <a:lnTo>
                  <a:pt x="196" y="155"/>
                </a:lnTo>
                <a:lnTo>
                  <a:pt x="201" y="155"/>
                </a:lnTo>
                <a:lnTo>
                  <a:pt x="201" y="164"/>
                </a:lnTo>
                <a:lnTo>
                  <a:pt x="206" y="169"/>
                </a:lnTo>
                <a:lnTo>
                  <a:pt x="206" y="169"/>
                </a:lnTo>
                <a:lnTo>
                  <a:pt x="206" y="173"/>
                </a:lnTo>
                <a:lnTo>
                  <a:pt x="201" y="178"/>
                </a:lnTo>
                <a:lnTo>
                  <a:pt x="196" y="178"/>
                </a:lnTo>
                <a:lnTo>
                  <a:pt x="196" y="182"/>
                </a:lnTo>
                <a:lnTo>
                  <a:pt x="196" y="187"/>
                </a:lnTo>
                <a:lnTo>
                  <a:pt x="201" y="192"/>
                </a:lnTo>
                <a:lnTo>
                  <a:pt x="201" y="192"/>
                </a:lnTo>
                <a:lnTo>
                  <a:pt x="201" y="196"/>
                </a:lnTo>
                <a:lnTo>
                  <a:pt x="206" y="196"/>
                </a:lnTo>
                <a:lnTo>
                  <a:pt x="215" y="196"/>
                </a:lnTo>
                <a:lnTo>
                  <a:pt x="219" y="196"/>
                </a:lnTo>
                <a:lnTo>
                  <a:pt x="219" y="196"/>
                </a:lnTo>
                <a:lnTo>
                  <a:pt x="219" y="201"/>
                </a:lnTo>
                <a:lnTo>
                  <a:pt x="219" y="205"/>
                </a:lnTo>
                <a:lnTo>
                  <a:pt x="219" y="210"/>
                </a:lnTo>
                <a:lnTo>
                  <a:pt x="219" y="214"/>
                </a:lnTo>
                <a:lnTo>
                  <a:pt x="224" y="214"/>
                </a:lnTo>
                <a:lnTo>
                  <a:pt x="228" y="214"/>
                </a:lnTo>
                <a:lnTo>
                  <a:pt x="228" y="219"/>
                </a:lnTo>
                <a:lnTo>
                  <a:pt x="228" y="233"/>
                </a:lnTo>
                <a:lnTo>
                  <a:pt x="233" y="237"/>
                </a:lnTo>
                <a:lnTo>
                  <a:pt x="238" y="246"/>
                </a:lnTo>
                <a:lnTo>
                  <a:pt x="238" y="246"/>
                </a:lnTo>
                <a:lnTo>
                  <a:pt x="238" y="256"/>
                </a:lnTo>
                <a:lnTo>
                  <a:pt x="242" y="260"/>
                </a:lnTo>
                <a:lnTo>
                  <a:pt x="247" y="265"/>
                </a:lnTo>
                <a:lnTo>
                  <a:pt x="251" y="269"/>
                </a:lnTo>
                <a:lnTo>
                  <a:pt x="256" y="269"/>
                </a:lnTo>
                <a:lnTo>
                  <a:pt x="260" y="269"/>
                </a:lnTo>
                <a:lnTo>
                  <a:pt x="265" y="269"/>
                </a:lnTo>
                <a:lnTo>
                  <a:pt x="270" y="269"/>
                </a:lnTo>
                <a:lnTo>
                  <a:pt x="274" y="269"/>
                </a:lnTo>
                <a:lnTo>
                  <a:pt x="279" y="269"/>
                </a:lnTo>
                <a:lnTo>
                  <a:pt x="283" y="269"/>
                </a:lnTo>
                <a:lnTo>
                  <a:pt x="283" y="274"/>
                </a:lnTo>
                <a:lnTo>
                  <a:pt x="274" y="278"/>
                </a:lnTo>
                <a:lnTo>
                  <a:pt x="270" y="278"/>
                </a:lnTo>
                <a:lnTo>
                  <a:pt x="260" y="278"/>
                </a:lnTo>
                <a:lnTo>
                  <a:pt x="260" y="278"/>
                </a:lnTo>
                <a:lnTo>
                  <a:pt x="251" y="278"/>
                </a:lnTo>
                <a:lnTo>
                  <a:pt x="247" y="288"/>
                </a:lnTo>
                <a:lnTo>
                  <a:pt x="242" y="297"/>
                </a:lnTo>
                <a:lnTo>
                  <a:pt x="242" y="301"/>
                </a:lnTo>
                <a:lnTo>
                  <a:pt x="242" y="301"/>
                </a:lnTo>
                <a:lnTo>
                  <a:pt x="238" y="306"/>
                </a:lnTo>
                <a:lnTo>
                  <a:pt x="233" y="310"/>
                </a:lnTo>
                <a:lnTo>
                  <a:pt x="219" y="315"/>
                </a:lnTo>
                <a:lnTo>
                  <a:pt x="219" y="315"/>
                </a:lnTo>
                <a:lnTo>
                  <a:pt x="210" y="315"/>
                </a:lnTo>
                <a:lnTo>
                  <a:pt x="196" y="315"/>
                </a:lnTo>
                <a:lnTo>
                  <a:pt x="187" y="315"/>
                </a:lnTo>
                <a:lnTo>
                  <a:pt x="174" y="310"/>
                </a:lnTo>
                <a:lnTo>
                  <a:pt x="169" y="310"/>
                </a:lnTo>
                <a:lnTo>
                  <a:pt x="151" y="315"/>
                </a:lnTo>
                <a:lnTo>
                  <a:pt x="137" y="315"/>
                </a:lnTo>
                <a:lnTo>
                  <a:pt x="132" y="320"/>
                </a:lnTo>
                <a:lnTo>
                  <a:pt x="128" y="320"/>
                </a:lnTo>
                <a:lnTo>
                  <a:pt x="123" y="320"/>
                </a:lnTo>
                <a:lnTo>
                  <a:pt x="114" y="324"/>
                </a:lnTo>
                <a:lnTo>
                  <a:pt x="119" y="324"/>
                </a:lnTo>
                <a:lnTo>
                  <a:pt x="119" y="329"/>
                </a:lnTo>
                <a:lnTo>
                  <a:pt x="123" y="338"/>
                </a:lnTo>
                <a:lnTo>
                  <a:pt x="123" y="342"/>
                </a:lnTo>
                <a:lnTo>
                  <a:pt x="119" y="352"/>
                </a:lnTo>
                <a:lnTo>
                  <a:pt x="110" y="356"/>
                </a:lnTo>
                <a:lnTo>
                  <a:pt x="110" y="361"/>
                </a:lnTo>
                <a:lnTo>
                  <a:pt x="100" y="365"/>
                </a:lnTo>
                <a:lnTo>
                  <a:pt x="96" y="374"/>
                </a:lnTo>
                <a:lnTo>
                  <a:pt x="87" y="374"/>
                </a:lnTo>
                <a:lnTo>
                  <a:pt x="78" y="370"/>
                </a:lnTo>
                <a:lnTo>
                  <a:pt x="64" y="365"/>
                </a:lnTo>
                <a:lnTo>
                  <a:pt x="55" y="365"/>
                </a:lnTo>
                <a:lnTo>
                  <a:pt x="55" y="365"/>
                </a:lnTo>
                <a:lnTo>
                  <a:pt x="46" y="365"/>
                </a:lnTo>
                <a:lnTo>
                  <a:pt x="36" y="365"/>
                </a:lnTo>
                <a:lnTo>
                  <a:pt x="23" y="370"/>
                </a:lnTo>
                <a:lnTo>
                  <a:pt x="18" y="379"/>
                </a:lnTo>
                <a:lnTo>
                  <a:pt x="18" y="384"/>
                </a:lnTo>
                <a:lnTo>
                  <a:pt x="0" y="379"/>
                </a:lnTo>
                <a:lnTo>
                  <a:pt x="0" y="374"/>
                </a:lnTo>
                <a:lnTo>
                  <a:pt x="0" y="370"/>
                </a:lnTo>
                <a:lnTo>
                  <a:pt x="0" y="361"/>
                </a:lnTo>
                <a:lnTo>
                  <a:pt x="4" y="342"/>
                </a:lnTo>
                <a:lnTo>
                  <a:pt x="4" y="333"/>
                </a:lnTo>
                <a:lnTo>
                  <a:pt x="9" y="329"/>
                </a:lnTo>
                <a:lnTo>
                  <a:pt x="14" y="324"/>
                </a:lnTo>
                <a:lnTo>
                  <a:pt x="18" y="320"/>
                </a:lnTo>
                <a:lnTo>
                  <a:pt x="18" y="306"/>
                </a:lnTo>
                <a:lnTo>
                  <a:pt x="23" y="297"/>
                </a:lnTo>
                <a:lnTo>
                  <a:pt x="27" y="283"/>
                </a:lnTo>
                <a:lnTo>
                  <a:pt x="27" y="274"/>
                </a:lnTo>
                <a:lnTo>
                  <a:pt x="32" y="269"/>
                </a:lnTo>
                <a:lnTo>
                  <a:pt x="32" y="256"/>
                </a:lnTo>
                <a:lnTo>
                  <a:pt x="36" y="246"/>
                </a:lnTo>
                <a:lnTo>
                  <a:pt x="41" y="246"/>
                </a:lnTo>
                <a:lnTo>
                  <a:pt x="41" y="237"/>
                </a:lnTo>
                <a:lnTo>
                  <a:pt x="41" y="233"/>
                </a:lnTo>
                <a:lnTo>
                  <a:pt x="41" y="224"/>
                </a:lnTo>
                <a:lnTo>
                  <a:pt x="41" y="214"/>
                </a:lnTo>
                <a:lnTo>
                  <a:pt x="36" y="196"/>
                </a:lnTo>
                <a:lnTo>
                  <a:pt x="36" y="192"/>
                </a:lnTo>
                <a:lnTo>
                  <a:pt x="36" y="178"/>
                </a:lnTo>
                <a:lnTo>
                  <a:pt x="32" y="164"/>
                </a:lnTo>
                <a:lnTo>
                  <a:pt x="27" y="146"/>
                </a:lnTo>
                <a:lnTo>
                  <a:pt x="23" y="141"/>
                </a:lnTo>
                <a:lnTo>
                  <a:pt x="18" y="128"/>
                </a:lnTo>
                <a:lnTo>
                  <a:pt x="18" y="114"/>
                </a:lnTo>
                <a:lnTo>
                  <a:pt x="18" y="105"/>
                </a:lnTo>
                <a:lnTo>
                  <a:pt x="14" y="96"/>
                </a:lnTo>
                <a:lnTo>
                  <a:pt x="18" y="96"/>
                </a:lnTo>
                <a:lnTo>
                  <a:pt x="18" y="96"/>
                </a:lnTo>
                <a:lnTo>
                  <a:pt x="23" y="96"/>
                </a:lnTo>
                <a:lnTo>
                  <a:pt x="18" y="82"/>
                </a:lnTo>
                <a:lnTo>
                  <a:pt x="36" y="82"/>
                </a:lnTo>
                <a:lnTo>
                  <a:pt x="41" y="82"/>
                </a:lnTo>
                <a:lnTo>
                  <a:pt x="46" y="82"/>
                </a:lnTo>
                <a:lnTo>
                  <a:pt x="50" y="82"/>
                </a:lnTo>
                <a:lnTo>
                  <a:pt x="59" y="82"/>
                </a:lnTo>
                <a:lnTo>
                  <a:pt x="59" y="82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6"/>
          <p:cNvSpPr/>
          <p:nvPr/>
        </p:nvSpPr>
        <p:spPr>
          <a:xfrm>
            <a:off x="3625112" y="2054189"/>
            <a:ext cx="1133743" cy="1633976"/>
          </a:xfrm>
          <a:custGeom>
            <a:avLst/>
            <a:gdLst/>
            <a:ahLst/>
            <a:cxnLst/>
            <a:rect l="l" t="t" r="r" b="b"/>
            <a:pathLst>
              <a:path w="855" h="1157" extrusionOk="0">
                <a:moveTo>
                  <a:pt x="553" y="544"/>
                </a:moveTo>
                <a:lnTo>
                  <a:pt x="567" y="544"/>
                </a:lnTo>
                <a:lnTo>
                  <a:pt x="571" y="544"/>
                </a:lnTo>
                <a:lnTo>
                  <a:pt x="576" y="540"/>
                </a:lnTo>
                <a:lnTo>
                  <a:pt x="581" y="540"/>
                </a:lnTo>
                <a:lnTo>
                  <a:pt x="585" y="535"/>
                </a:lnTo>
                <a:lnTo>
                  <a:pt x="590" y="531"/>
                </a:lnTo>
                <a:lnTo>
                  <a:pt x="594" y="526"/>
                </a:lnTo>
                <a:lnTo>
                  <a:pt x="594" y="526"/>
                </a:lnTo>
                <a:lnTo>
                  <a:pt x="594" y="526"/>
                </a:lnTo>
                <a:lnTo>
                  <a:pt x="594" y="522"/>
                </a:lnTo>
                <a:lnTo>
                  <a:pt x="599" y="522"/>
                </a:lnTo>
                <a:lnTo>
                  <a:pt x="599" y="517"/>
                </a:lnTo>
                <a:lnTo>
                  <a:pt x="599" y="512"/>
                </a:lnTo>
                <a:lnTo>
                  <a:pt x="603" y="512"/>
                </a:lnTo>
                <a:lnTo>
                  <a:pt x="603" y="508"/>
                </a:lnTo>
                <a:lnTo>
                  <a:pt x="599" y="503"/>
                </a:lnTo>
                <a:lnTo>
                  <a:pt x="594" y="503"/>
                </a:lnTo>
                <a:lnTo>
                  <a:pt x="594" y="503"/>
                </a:lnTo>
                <a:lnTo>
                  <a:pt x="585" y="503"/>
                </a:lnTo>
                <a:lnTo>
                  <a:pt x="581" y="503"/>
                </a:lnTo>
                <a:lnTo>
                  <a:pt x="576" y="499"/>
                </a:lnTo>
                <a:lnTo>
                  <a:pt x="571" y="499"/>
                </a:lnTo>
                <a:lnTo>
                  <a:pt x="567" y="499"/>
                </a:lnTo>
                <a:lnTo>
                  <a:pt x="553" y="494"/>
                </a:lnTo>
                <a:lnTo>
                  <a:pt x="549" y="494"/>
                </a:lnTo>
                <a:lnTo>
                  <a:pt x="539" y="490"/>
                </a:lnTo>
                <a:lnTo>
                  <a:pt x="530" y="490"/>
                </a:lnTo>
                <a:lnTo>
                  <a:pt x="521" y="485"/>
                </a:lnTo>
                <a:lnTo>
                  <a:pt x="507" y="480"/>
                </a:lnTo>
                <a:lnTo>
                  <a:pt x="503" y="480"/>
                </a:lnTo>
                <a:lnTo>
                  <a:pt x="494" y="480"/>
                </a:lnTo>
                <a:lnTo>
                  <a:pt x="485" y="480"/>
                </a:lnTo>
                <a:lnTo>
                  <a:pt x="485" y="480"/>
                </a:lnTo>
                <a:lnTo>
                  <a:pt x="471" y="480"/>
                </a:lnTo>
                <a:lnTo>
                  <a:pt x="466" y="480"/>
                </a:lnTo>
                <a:lnTo>
                  <a:pt x="457" y="476"/>
                </a:lnTo>
                <a:lnTo>
                  <a:pt x="453" y="471"/>
                </a:lnTo>
                <a:lnTo>
                  <a:pt x="448" y="467"/>
                </a:lnTo>
                <a:lnTo>
                  <a:pt x="448" y="462"/>
                </a:lnTo>
                <a:lnTo>
                  <a:pt x="443" y="458"/>
                </a:lnTo>
                <a:lnTo>
                  <a:pt x="439" y="458"/>
                </a:lnTo>
                <a:lnTo>
                  <a:pt x="439" y="453"/>
                </a:lnTo>
                <a:lnTo>
                  <a:pt x="439" y="448"/>
                </a:lnTo>
                <a:lnTo>
                  <a:pt x="439" y="444"/>
                </a:lnTo>
                <a:lnTo>
                  <a:pt x="434" y="444"/>
                </a:lnTo>
                <a:lnTo>
                  <a:pt x="434" y="439"/>
                </a:lnTo>
                <a:lnTo>
                  <a:pt x="434" y="439"/>
                </a:lnTo>
                <a:lnTo>
                  <a:pt x="430" y="439"/>
                </a:lnTo>
                <a:lnTo>
                  <a:pt x="430" y="435"/>
                </a:lnTo>
                <a:lnTo>
                  <a:pt x="421" y="416"/>
                </a:lnTo>
                <a:lnTo>
                  <a:pt x="416" y="416"/>
                </a:lnTo>
                <a:lnTo>
                  <a:pt x="416" y="416"/>
                </a:lnTo>
                <a:lnTo>
                  <a:pt x="416" y="412"/>
                </a:lnTo>
                <a:lnTo>
                  <a:pt x="416" y="407"/>
                </a:lnTo>
                <a:lnTo>
                  <a:pt x="411" y="407"/>
                </a:lnTo>
                <a:lnTo>
                  <a:pt x="407" y="407"/>
                </a:lnTo>
                <a:lnTo>
                  <a:pt x="398" y="407"/>
                </a:lnTo>
                <a:lnTo>
                  <a:pt x="398" y="403"/>
                </a:lnTo>
                <a:lnTo>
                  <a:pt x="393" y="403"/>
                </a:lnTo>
                <a:lnTo>
                  <a:pt x="393" y="398"/>
                </a:lnTo>
                <a:lnTo>
                  <a:pt x="393" y="398"/>
                </a:lnTo>
                <a:lnTo>
                  <a:pt x="393" y="394"/>
                </a:lnTo>
                <a:lnTo>
                  <a:pt x="393" y="394"/>
                </a:lnTo>
                <a:lnTo>
                  <a:pt x="393" y="389"/>
                </a:lnTo>
                <a:lnTo>
                  <a:pt x="393" y="384"/>
                </a:lnTo>
                <a:lnTo>
                  <a:pt x="393" y="380"/>
                </a:lnTo>
                <a:lnTo>
                  <a:pt x="393" y="380"/>
                </a:lnTo>
                <a:lnTo>
                  <a:pt x="393" y="375"/>
                </a:lnTo>
                <a:lnTo>
                  <a:pt x="393" y="371"/>
                </a:lnTo>
                <a:lnTo>
                  <a:pt x="398" y="371"/>
                </a:lnTo>
                <a:lnTo>
                  <a:pt x="398" y="371"/>
                </a:lnTo>
                <a:lnTo>
                  <a:pt x="398" y="366"/>
                </a:lnTo>
                <a:lnTo>
                  <a:pt x="402" y="362"/>
                </a:lnTo>
                <a:lnTo>
                  <a:pt x="402" y="352"/>
                </a:lnTo>
                <a:lnTo>
                  <a:pt x="402" y="348"/>
                </a:lnTo>
                <a:lnTo>
                  <a:pt x="407" y="339"/>
                </a:lnTo>
                <a:lnTo>
                  <a:pt x="402" y="334"/>
                </a:lnTo>
                <a:lnTo>
                  <a:pt x="402" y="330"/>
                </a:lnTo>
                <a:lnTo>
                  <a:pt x="402" y="330"/>
                </a:lnTo>
                <a:lnTo>
                  <a:pt x="402" y="325"/>
                </a:lnTo>
                <a:lnTo>
                  <a:pt x="398" y="320"/>
                </a:lnTo>
                <a:lnTo>
                  <a:pt x="398" y="316"/>
                </a:lnTo>
                <a:lnTo>
                  <a:pt x="393" y="311"/>
                </a:lnTo>
                <a:lnTo>
                  <a:pt x="393" y="307"/>
                </a:lnTo>
                <a:lnTo>
                  <a:pt x="393" y="307"/>
                </a:lnTo>
                <a:lnTo>
                  <a:pt x="389" y="302"/>
                </a:lnTo>
                <a:lnTo>
                  <a:pt x="384" y="298"/>
                </a:lnTo>
                <a:lnTo>
                  <a:pt x="379" y="298"/>
                </a:lnTo>
                <a:lnTo>
                  <a:pt x="375" y="298"/>
                </a:lnTo>
                <a:lnTo>
                  <a:pt x="375" y="298"/>
                </a:lnTo>
                <a:lnTo>
                  <a:pt x="370" y="302"/>
                </a:lnTo>
                <a:lnTo>
                  <a:pt x="366" y="302"/>
                </a:lnTo>
                <a:lnTo>
                  <a:pt x="361" y="302"/>
                </a:lnTo>
                <a:lnTo>
                  <a:pt x="357" y="302"/>
                </a:lnTo>
                <a:lnTo>
                  <a:pt x="352" y="307"/>
                </a:lnTo>
                <a:lnTo>
                  <a:pt x="347" y="307"/>
                </a:lnTo>
                <a:lnTo>
                  <a:pt x="343" y="307"/>
                </a:lnTo>
                <a:lnTo>
                  <a:pt x="338" y="307"/>
                </a:lnTo>
                <a:lnTo>
                  <a:pt x="334" y="307"/>
                </a:lnTo>
                <a:lnTo>
                  <a:pt x="334" y="302"/>
                </a:lnTo>
                <a:lnTo>
                  <a:pt x="329" y="298"/>
                </a:lnTo>
                <a:lnTo>
                  <a:pt x="329" y="293"/>
                </a:lnTo>
                <a:lnTo>
                  <a:pt x="329" y="284"/>
                </a:lnTo>
                <a:lnTo>
                  <a:pt x="334" y="284"/>
                </a:lnTo>
                <a:lnTo>
                  <a:pt x="334" y="284"/>
                </a:lnTo>
                <a:lnTo>
                  <a:pt x="338" y="284"/>
                </a:lnTo>
                <a:lnTo>
                  <a:pt x="343" y="279"/>
                </a:lnTo>
                <a:lnTo>
                  <a:pt x="347" y="275"/>
                </a:lnTo>
                <a:lnTo>
                  <a:pt x="352" y="275"/>
                </a:lnTo>
                <a:lnTo>
                  <a:pt x="352" y="270"/>
                </a:lnTo>
                <a:lnTo>
                  <a:pt x="352" y="266"/>
                </a:lnTo>
                <a:lnTo>
                  <a:pt x="352" y="261"/>
                </a:lnTo>
                <a:lnTo>
                  <a:pt x="357" y="261"/>
                </a:lnTo>
                <a:lnTo>
                  <a:pt x="361" y="261"/>
                </a:lnTo>
                <a:lnTo>
                  <a:pt x="366" y="256"/>
                </a:lnTo>
                <a:lnTo>
                  <a:pt x="370" y="252"/>
                </a:lnTo>
                <a:lnTo>
                  <a:pt x="375" y="252"/>
                </a:lnTo>
                <a:lnTo>
                  <a:pt x="375" y="252"/>
                </a:lnTo>
                <a:lnTo>
                  <a:pt x="384" y="247"/>
                </a:lnTo>
                <a:lnTo>
                  <a:pt x="389" y="247"/>
                </a:lnTo>
                <a:lnTo>
                  <a:pt x="393" y="247"/>
                </a:lnTo>
                <a:lnTo>
                  <a:pt x="398" y="247"/>
                </a:lnTo>
                <a:lnTo>
                  <a:pt x="402" y="243"/>
                </a:lnTo>
                <a:lnTo>
                  <a:pt x="407" y="243"/>
                </a:lnTo>
                <a:lnTo>
                  <a:pt x="411" y="238"/>
                </a:lnTo>
                <a:lnTo>
                  <a:pt x="416" y="238"/>
                </a:lnTo>
                <a:lnTo>
                  <a:pt x="430" y="234"/>
                </a:lnTo>
                <a:lnTo>
                  <a:pt x="439" y="229"/>
                </a:lnTo>
                <a:lnTo>
                  <a:pt x="439" y="229"/>
                </a:lnTo>
                <a:lnTo>
                  <a:pt x="443" y="224"/>
                </a:lnTo>
                <a:lnTo>
                  <a:pt x="448" y="224"/>
                </a:lnTo>
                <a:lnTo>
                  <a:pt x="453" y="220"/>
                </a:lnTo>
                <a:lnTo>
                  <a:pt x="457" y="220"/>
                </a:lnTo>
                <a:lnTo>
                  <a:pt x="462" y="220"/>
                </a:lnTo>
                <a:lnTo>
                  <a:pt x="462" y="220"/>
                </a:lnTo>
                <a:lnTo>
                  <a:pt x="466" y="215"/>
                </a:lnTo>
                <a:lnTo>
                  <a:pt x="471" y="215"/>
                </a:lnTo>
                <a:lnTo>
                  <a:pt x="475" y="211"/>
                </a:lnTo>
                <a:lnTo>
                  <a:pt x="480" y="211"/>
                </a:lnTo>
                <a:lnTo>
                  <a:pt x="485" y="211"/>
                </a:lnTo>
                <a:lnTo>
                  <a:pt x="489" y="206"/>
                </a:lnTo>
                <a:lnTo>
                  <a:pt x="498" y="206"/>
                </a:lnTo>
                <a:lnTo>
                  <a:pt x="503" y="202"/>
                </a:lnTo>
                <a:lnTo>
                  <a:pt x="503" y="202"/>
                </a:lnTo>
                <a:lnTo>
                  <a:pt x="507" y="202"/>
                </a:lnTo>
                <a:lnTo>
                  <a:pt x="507" y="197"/>
                </a:lnTo>
                <a:lnTo>
                  <a:pt x="512" y="197"/>
                </a:lnTo>
                <a:lnTo>
                  <a:pt x="517" y="192"/>
                </a:lnTo>
                <a:lnTo>
                  <a:pt x="521" y="188"/>
                </a:lnTo>
                <a:lnTo>
                  <a:pt x="526" y="179"/>
                </a:lnTo>
                <a:lnTo>
                  <a:pt x="526" y="174"/>
                </a:lnTo>
                <a:lnTo>
                  <a:pt x="526" y="174"/>
                </a:lnTo>
                <a:lnTo>
                  <a:pt x="526" y="170"/>
                </a:lnTo>
                <a:lnTo>
                  <a:pt x="530" y="160"/>
                </a:lnTo>
                <a:lnTo>
                  <a:pt x="530" y="138"/>
                </a:lnTo>
                <a:lnTo>
                  <a:pt x="530" y="110"/>
                </a:lnTo>
                <a:lnTo>
                  <a:pt x="535" y="106"/>
                </a:lnTo>
                <a:lnTo>
                  <a:pt x="535" y="92"/>
                </a:lnTo>
                <a:lnTo>
                  <a:pt x="539" y="83"/>
                </a:lnTo>
                <a:lnTo>
                  <a:pt x="544" y="74"/>
                </a:lnTo>
                <a:lnTo>
                  <a:pt x="544" y="69"/>
                </a:lnTo>
                <a:lnTo>
                  <a:pt x="549" y="64"/>
                </a:lnTo>
                <a:lnTo>
                  <a:pt x="549" y="64"/>
                </a:lnTo>
                <a:lnTo>
                  <a:pt x="549" y="60"/>
                </a:lnTo>
                <a:lnTo>
                  <a:pt x="549" y="55"/>
                </a:lnTo>
                <a:lnTo>
                  <a:pt x="553" y="51"/>
                </a:lnTo>
                <a:lnTo>
                  <a:pt x="558" y="51"/>
                </a:lnTo>
                <a:lnTo>
                  <a:pt x="558" y="46"/>
                </a:lnTo>
                <a:lnTo>
                  <a:pt x="562" y="46"/>
                </a:lnTo>
                <a:lnTo>
                  <a:pt x="567" y="42"/>
                </a:lnTo>
                <a:lnTo>
                  <a:pt x="567" y="42"/>
                </a:lnTo>
                <a:lnTo>
                  <a:pt x="571" y="42"/>
                </a:lnTo>
                <a:lnTo>
                  <a:pt x="576" y="37"/>
                </a:lnTo>
                <a:lnTo>
                  <a:pt x="585" y="37"/>
                </a:lnTo>
                <a:lnTo>
                  <a:pt x="594" y="32"/>
                </a:lnTo>
                <a:lnTo>
                  <a:pt x="603" y="32"/>
                </a:lnTo>
                <a:lnTo>
                  <a:pt x="608" y="32"/>
                </a:lnTo>
                <a:lnTo>
                  <a:pt x="617" y="28"/>
                </a:lnTo>
                <a:lnTo>
                  <a:pt x="622" y="28"/>
                </a:lnTo>
                <a:lnTo>
                  <a:pt x="626" y="28"/>
                </a:lnTo>
                <a:lnTo>
                  <a:pt x="631" y="32"/>
                </a:lnTo>
                <a:lnTo>
                  <a:pt x="635" y="37"/>
                </a:lnTo>
                <a:lnTo>
                  <a:pt x="635" y="37"/>
                </a:lnTo>
                <a:lnTo>
                  <a:pt x="640" y="37"/>
                </a:lnTo>
                <a:lnTo>
                  <a:pt x="645" y="37"/>
                </a:lnTo>
                <a:lnTo>
                  <a:pt x="645" y="32"/>
                </a:lnTo>
                <a:lnTo>
                  <a:pt x="649" y="32"/>
                </a:lnTo>
                <a:lnTo>
                  <a:pt x="649" y="28"/>
                </a:lnTo>
                <a:lnTo>
                  <a:pt x="654" y="28"/>
                </a:lnTo>
                <a:lnTo>
                  <a:pt x="654" y="23"/>
                </a:lnTo>
                <a:lnTo>
                  <a:pt x="658" y="23"/>
                </a:lnTo>
                <a:lnTo>
                  <a:pt x="658" y="23"/>
                </a:lnTo>
                <a:lnTo>
                  <a:pt x="667" y="19"/>
                </a:lnTo>
                <a:lnTo>
                  <a:pt x="677" y="14"/>
                </a:lnTo>
                <a:lnTo>
                  <a:pt x="681" y="10"/>
                </a:lnTo>
                <a:lnTo>
                  <a:pt x="681" y="10"/>
                </a:lnTo>
                <a:lnTo>
                  <a:pt x="681" y="5"/>
                </a:lnTo>
                <a:lnTo>
                  <a:pt x="686" y="5"/>
                </a:lnTo>
                <a:lnTo>
                  <a:pt x="690" y="0"/>
                </a:lnTo>
                <a:lnTo>
                  <a:pt x="690" y="0"/>
                </a:lnTo>
                <a:lnTo>
                  <a:pt x="704" y="0"/>
                </a:lnTo>
                <a:lnTo>
                  <a:pt x="704" y="5"/>
                </a:lnTo>
                <a:lnTo>
                  <a:pt x="709" y="10"/>
                </a:lnTo>
                <a:lnTo>
                  <a:pt x="713" y="10"/>
                </a:lnTo>
                <a:lnTo>
                  <a:pt x="713" y="14"/>
                </a:lnTo>
                <a:lnTo>
                  <a:pt x="718" y="14"/>
                </a:lnTo>
                <a:lnTo>
                  <a:pt x="722" y="19"/>
                </a:lnTo>
                <a:lnTo>
                  <a:pt x="722" y="23"/>
                </a:lnTo>
                <a:lnTo>
                  <a:pt x="736" y="32"/>
                </a:lnTo>
                <a:lnTo>
                  <a:pt x="736" y="37"/>
                </a:lnTo>
                <a:lnTo>
                  <a:pt x="736" y="42"/>
                </a:lnTo>
                <a:lnTo>
                  <a:pt x="741" y="46"/>
                </a:lnTo>
                <a:lnTo>
                  <a:pt x="745" y="51"/>
                </a:lnTo>
                <a:lnTo>
                  <a:pt x="745" y="55"/>
                </a:lnTo>
                <a:lnTo>
                  <a:pt x="745" y="64"/>
                </a:lnTo>
                <a:lnTo>
                  <a:pt x="745" y="64"/>
                </a:lnTo>
                <a:lnTo>
                  <a:pt x="745" y="78"/>
                </a:lnTo>
                <a:lnTo>
                  <a:pt x="745" y="87"/>
                </a:lnTo>
                <a:lnTo>
                  <a:pt x="745" y="101"/>
                </a:lnTo>
                <a:lnTo>
                  <a:pt x="745" y="106"/>
                </a:lnTo>
                <a:lnTo>
                  <a:pt x="745" y="110"/>
                </a:lnTo>
                <a:lnTo>
                  <a:pt x="745" y="119"/>
                </a:lnTo>
                <a:lnTo>
                  <a:pt x="745" y="128"/>
                </a:lnTo>
                <a:lnTo>
                  <a:pt x="750" y="133"/>
                </a:lnTo>
                <a:lnTo>
                  <a:pt x="750" y="138"/>
                </a:lnTo>
                <a:lnTo>
                  <a:pt x="754" y="142"/>
                </a:lnTo>
                <a:lnTo>
                  <a:pt x="754" y="147"/>
                </a:lnTo>
                <a:lnTo>
                  <a:pt x="759" y="156"/>
                </a:lnTo>
                <a:lnTo>
                  <a:pt x="763" y="160"/>
                </a:lnTo>
                <a:lnTo>
                  <a:pt x="763" y="165"/>
                </a:lnTo>
                <a:lnTo>
                  <a:pt x="768" y="170"/>
                </a:lnTo>
                <a:lnTo>
                  <a:pt x="768" y="174"/>
                </a:lnTo>
                <a:lnTo>
                  <a:pt x="768" y="183"/>
                </a:lnTo>
                <a:lnTo>
                  <a:pt x="768" y="192"/>
                </a:lnTo>
                <a:lnTo>
                  <a:pt x="768" y="202"/>
                </a:lnTo>
                <a:lnTo>
                  <a:pt x="768" y="206"/>
                </a:lnTo>
                <a:lnTo>
                  <a:pt x="768" y="215"/>
                </a:lnTo>
                <a:lnTo>
                  <a:pt x="768" y="220"/>
                </a:lnTo>
                <a:lnTo>
                  <a:pt x="768" y="224"/>
                </a:lnTo>
                <a:lnTo>
                  <a:pt x="768" y="229"/>
                </a:lnTo>
                <a:lnTo>
                  <a:pt x="773" y="234"/>
                </a:lnTo>
                <a:lnTo>
                  <a:pt x="773" y="238"/>
                </a:lnTo>
                <a:lnTo>
                  <a:pt x="777" y="238"/>
                </a:lnTo>
                <a:lnTo>
                  <a:pt x="777" y="238"/>
                </a:lnTo>
                <a:lnTo>
                  <a:pt x="777" y="243"/>
                </a:lnTo>
                <a:lnTo>
                  <a:pt x="777" y="256"/>
                </a:lnTo>
                <a:lnTo>
                  <a:pt x="777" y="261"/>
                </a:lnTo>
                <a:lnTo>
                  <a:pt x="777" y="261"/>
                </a:lnTo>
                <a:lnTo>
                  <a:pt x="777" y="266"/>
                </a:lnTo>
                <a:lnTo>
                  <a:pt x="782" y="270"/>
                </a:lnTo>
                <a:lnTo>
                  <a:pt x="782" y="275"/>
                </a:lnTo>
                <a:lnTo>
                  <a:pt x="791" y="284"/>
                </a:lnTo>
                <a:lnTo>
                  <a:pt x="791" y="284"/>
                </a:lnTo>
                <a:lnTo>
                  <a:pt x="791" y="288"/>
                </a:lnTo>
                <a:lnTo>
                  <a:pt x="791" y="288"/>
                </a:lnTo>
                <a:lnTo>
                  <a:pt x="791" y="293"/>
                </a:lnTo>
                <a:lnTo>
                  <a:pt x="795" y="298"/>
                </a:lnTo>
                <a:lnTo>
                  <a:pt x="795" y="302"/>
                </a:lnTo>
                <a:lnTo>
                  <a:pt x="800" y="302"/>
                </a:lnTo>
                <a:lnTo>
                  <a:pt x="800" y="307"/>
                </a:lnTo>
                <a:lnTo>
                  <a:pt x="805" y="311"/>
                </a:lnTo>
                <a:lnTo>
                  <a:pt x="805" y="320"/>
                </a:lnTo>
                <a:lnTo>
                  <a:pt x="809" y="330"/>
                </a:lnTo>
                <a:lnTo>
                  <a:pt x="814" y="348"/>
                </a:lnTo>
                <a:lnTo>
                  <a:pt x="814" y="357"/>
                </a:lnTo>
                <a:lnTo>
                  <a:pt x="814" y="366"/>
                </a:lnTo>
                <a:lnTo>
                  <a:pt x="818" y="371"/>
                </a:lnTo>
                <a:lnTo>
                  <a:pt x="818" y="380"/>
                </a:lnTo>
                <a:lnTo>
                  <a:pt x="818" y="389"/>
                </a:lnTo>
                <a:lnTo>
                  <a:pt x="818" y="394"/>
                </a:lnTo>
                <a:lnTo>
                  <a:pt x="818" y="394"/>
                </a:lnTo>
                <a:lnTo>
                  <a:pt x="818" y="398"/>
                </a:lnTo>
                <a:lnTo>
                  <a:pt x="818" y="403"/>
                </a:lnTo>
                <a:lnTo>
                  <a:pt x="818" y="407"/>
                </a:lnTo>
                <a:lnTo>
                  <a:pt x="818" y="412"/>
                </a:lnTo>
                <a:lnTo>
                  <a:pt x="814" y="416"/>
                </a:lnTo>
                <a:lnTo>
                  <a:pt x="814" y="416"/>
                </a:lnTo>
                <a:lnTo>
                  <a:pt x="814" y="421"/>
                </a:lnTo>
                <a:lnTo>
                  <a:pt x="809" y="426"/>
                </a:lnTo>
                <a:lnTo>
                  <a:pt x="809" y="430"/>
                </a:lnTo>
                <a:lnTo>
                  <a:pt x="805" y="430"/>
                </a:lnTo>
                <a:lnTo>
                  <a:pt x="805" y="435"/>
                </a:lnTo>
                <a:lnTo>
                  <a:pt x="800" y="439"/>
                </a:lnTo>
                <a:lnTo>
                  <a:pt x="800" y="439"/>
                </a:lnTo>
                <a:lnTo>
                  <a:pt x="795" y="439"/>
                </a:lnTo>
                <a:lnTo>
                  <a:pt x="795" y="444"/>
                </a:lnTo>
                <a:lnTo>
                  <a:pt x="795" y="448"/>
                </a:lnTo>
                <a:lnTo>
                  <a:pt x="800" y="453"/>
                </a:lnTo>
                <a:lnTo>
                  <a:pt x="800" y="458"/>
                </a:lnTo>
                <a:lnTo>
                  <a:pt x="805" y="458"/>
                </a:lnTo>
                <a:lnTo>
                  <a:pt x="809" y="462"/>
                </a:lnTo>
                <a:lnTo>
                  <a:pt x="814" y="462"/>
                </a:lnTo>
                <a:lnTo>
                  <a:pt x="814" y="467"/>
                </a:lnTo>
                <a:lnTo>
                  <a:pt x="818" y="467"/>
                </a:lnTo>
                <a:lnTo>
                  <a:pt x="827" y="467"/>
                </a:lnTo>
                <a:lnTo>
                  <a:pt x="832" y="467"/>
                </a:lnTo>
                <a:lnTo>
                  <a:pt x="832" y="467"/>
                </a:lnTo>
                <a:lnTo>
                  <a:pt x="846" y="467"/>
                </a:lnTo>
                <a:lnTo>
                  <a:pt x="855" y="467"/>
                </a:lnTo>
                <a:lnTo>
                  <a:pt x="855" y="471"/>
                </a:lnTo>
                <a:lnTo>
                  <a:pt x="850" y="476"/>
                </a:lnTo>
                <a:lnTo>
                  <a:pt x="850" y="480"/>
                </a:lnTo>
                <a:lnTo>
                  <a:pt x="841" y="490"/>
                </a:lnTo>
                <a:lnTo>
                  <a:pt x="837" y="503"/>
                </a:lnTo>
                <a:lnTo>
                  <a:pt x="832" y="508"/>
                </a:lnTo>
                <a:lnTo>
                  <a:pt x="823" y="517"/>
                </a:lnTo>
                <a:lnTo>
                  <a:pt x="814" y="526"/>
                </a:lnTo>
                <a:lnTo>
                  <a:pt x="805" y="531"/>
                </a:lnTo>
                <a:lnTo>
                  <a:pt x="800" y="540"/>
                </a:lnTo>
                <a:lnTo>
                  <a:pt x="791" y="549"/>
                </a:lnTo>
                <a:lnTo>
                  <a:pt x="786" y="549"/>
                </a:lnTo>
                <a:lnTo>
                  <a:pt x="777" y="549"/>
                </a:lnTo>
                <a:lnTo>
                  <a:pt x="768" y="544"/>
                </a:lnTo>
                <a:lnTo>
                  <a:pt x="763" y="535"/>
                </a:lnTo>
                <a:lnTo>
                  <a:pt x="750" y="540"/>
                </a:lnTo>
                <a:lnTo>
                  <a:pt x="741" y="544"/>
                </a:lnTo>
                <a:lnTo>
                  <a:pt x="736" y="549"/>
                </a:lnTo>
                <a:lnTo>
                  <a:pt x="731" y="558"/>
                </a:lnTo>
                <a:lnTo>
                  <a:pt x="722" y="567"/>
                </a:lnTo>
                <a:lnTo>
                  <a:pt x="718" y="572"/>
                </a:lnTo>
                <a:lnTo>
                  <a:pt x="704" y="581"/>
                </a:lnTo>
                <a:lnTo>
                  <a:pt x="695" y="590"/>
                </a:lnTo>
                <a:lnTo>
                  <a:pt x="699" y="595"/>
                </a:lnTo>
                <a:lnTo>
                  <a:pt x="699" y="608"/>
                </a:lnTo>
                <a:lnTo>
                  <a:pt x="704" y="613"/>
                </a:lnTo>
                <a:lnTo>
                  <a:pt x="709" y="618"/>
                </a:lnTo>
                <a:lnTo>
                  <a:pt x="713" y="627"/>
                </a:lnTo>
                <a:lnTo>
                  <a:pt x="713" y="636"/>
                </a:lnTo>
                <a:lnTo>
                  <a:pt x="704" y="636"/>
                </a:lnTo>
                <a:lnTo>
                  <a:pt x="699" y="627"/>
                </a:lnTo>
                <a:lnTo>
                  <a:pt x="695" y="622"/>
                </a:lnTo>
                <a:lnTo>
                  <a:pt x="686" y="622"/>
                </a:lnTo>
                <a:lnTo>
                  <a:pt x="681" y="622"/>
                </a:lnTo>
                <a:lnTo>
                  <a:pt x="681" y="631"/>
                </a:lnTo>
                <a:lnTo>
                  <a:pt x="681" y="636"/>
                </a:lnTo>
                <a:lnTo>
                  <a:pt x="681" y="645"/>
                </a:lnTo>
                <a:lnTo>
                  <a:pt x="681" y="659"/>
                </a:lnTo>
                <a:lnTo>
                  <a:pt x="677" y="668"/>
                </a:lnTo>
                <a:lnTo>
                  <a:pt x="672" y="672"/>
                </a:lnTo>
                <a:lnTo>
                  <a:pt x="672" y="677"/>
                </a:lnTo>
                <a:lnTo>
                  <a:pt x="667" y="677"/>
                </a:lnTo>
                <a:lnTo>
                  <a:pt x="658" y="686"/>
                </a:lnTo>
                <a:lnTo>
                  <a:pt x="658" y="695"/>
                </a:lnTo>
                <a:lnTo>
                  <a:pt x="658" y="700"/>
                </a:lnTo>
                <a:lnTo>
                  <a:pt x="654" y="704"/>
                </a:lnTo>
                <a:lnTo>
                  <a:pt x="654" y="714"/>
                </a:lnTo>
                <a:lnTo>
                  <a:pt x="654" y="718"/>
                </a:lnTo>
                <a:lnTo>
                  <a:pt x="654" y="723"/>
                </a:lnTo>
                <a:lnTo>
                  <a:pt x="658" y="723"/>
                </a:lnTo>
                <a:lnTo>
                  <a:pt x="672" y="736"/>
                </a:lnTo>
                <a:lnTo>
                  <a:pt x="672" y="746"/>
                </a:lnTo>
                <a:lnTo>
                  <a:pt x="681" y="755"/>
                </a:lnTo>
                <a:lnTo>
                  <a:pt x="681" y="759"/>
                </a:lnTo>
                <a:lnTo>
                  <a:pt x="681" y="768"/>
                </a:lnTo>
                <a:lnTo>
                  <a:pt x="686" y="768"/>
                </a:lnTo>
                <a:lnTo>
                  <a:pt x="695" y="773"/>
                </a:lnTo>
                <a:lnTo>
                  <a:pt x="709" y="773"/>
                </a:lnTo>
                <a:lnTo>
                  <a:pt x="722" y="773"/>
                </a:lnTo>
                <a:lnTo>
                  <a:pt x="731" y="782"/>
                </a:lnTo>
                <a:lnTo>
                  <a:pt x="754" y="787"/>
                </a:lnTo>
                <a:lnTo>
                  <a:pt x="768" y="791"/>
                </a:lnTo>
                <a:lnTo>
                  <a:pt x="777" y="800"/>
                </a:lnTo>
                <a:lnTo>
                  <a:pt x="777" y="810"/>
                </a:lnTo>
                <a:lnTo>
                  <a:pt x="777" y="810"/>
                </a:lnTo>
                <a:lnTo>
                  <a:pt x="777" y="828"/>
                </a:lnTo>
                <a:lnTo>
                  <a:pt x="777" y="837"/>
                </a:lnTo>
                <a:lnTo>
                  <a:pt x="777" y="851"/>
                </a:lnTo>
                <a:lnTo>
                  <a:pt x="782" y="860"/>
                </a:lnTo>
                <a:lnTo>
                  <a:pt x="791" y="869"/>
                </a:lnTo>
                <a:lnTo>
                  <a:pt x="782" y="878"/>
                </a:lnTo>
                <a:lnTo>
                  <a:pt x="777" y="887"/>
                </a:lnTo>
                <a:lnTo>
                  <a:pt x="773" y="896"/>
                </a:lnTo>
                <a:lnTo>
                  <a:pt x="773" y="906"/>
                </a:lnTo>
                <a:lnTo>
                  <a:pt x="768" y="910"/>
                </a:lnTo>
                <a:lnTo>
                  <a:pt x="754" y="915"/>
                </a:lnTo>
                <a:lnTo>
                  <a:pt x="745" y="919"/>
                </a:lnTo>
                <a:lnTo>
                  <a:pt x="736" y="919"/>
                </a:lnTo>
                <a:lnTo>
                  <a:pt x="731" y="919"/>
                </a:lnTo>
                <a:lnTo>
                  <a:pt x="722" y="928"/>
                </a:lnTo>
                <a:lnTo>
                  <a:pt x="727" y="942"/>
                </a:lnTo>
                <a:lnTo>
                  <a:pt x="745" y="947"/>
                </a:lnTo>
                <a:lnTo>
                  <a:pt x="763" y="960"/>
                </a:lnTo>
                <a:lnTo>
                  <a:pt x="777" y="970"/>
                </a:lnTo>
                <a:lnTo>
                  <a:pt x="800" y="983"/>
                </a:lnTo>
                <a:lnTo>
                  <a:pt x="818" y="997"/>
                </a:lnTo>
                <a:lnTo>
                  <a:pt x="832" y="1011"/>
                </a:lnTo>
                <a:lnTo>
                  <a:pt x="837" y="1020"/>
                </a:lnTo>
                <a:lnTo>
                  <a:pt x="832" y="1029"/>
                </a:lnTo>
                <a:lnTo>
                  <a:pt x="832" y="1038"/>
                </a:lnTo>
                <a:lnTo>
                  <a:pt x="832" y="1052"/>
                </a:lnTo>
                <a:lnTo>
                  <a:pt x="832" y="1075"/>
                </a:lnTo>
                <a:lnTo>
                  <a:pt x="837" y="1079"/>
                </a:lnTo>
                <a:lnTo>
                  <a:pt x="841" y="1116"/>
                </a:lnTo>
                <a:lnTo>
                  <a:pt x="832" y="1116"/>
                </a:lnTo>
                <a:lnTo>
                  <a:pt x="823" y="1116"/>
                </a:lnTo>
                <a:lnTo>
                  <a:pt x="818" y="1116"/>
                </a:lnTo>
                <a:lnTo>
                  <a:pt x="814" y="1116"/>
                </a:lnTo>
                <a:lnTo>
                  <a:pt x="809" y="1116"/>
                </a:lnTo>
                <a:lnTo>
                  <a:pt x="805" y="1120"/>
                </a:lnTo>
                <a:lnTo>
                  <a:pt x="800" y="1120"/>
                </a:lnTo>
                <a:lnTo>
                  <a:pt x="791" y="1125"/>
                </a:lnTo>
                <a:lnTo>
                  <a:pt x="791" y="1125"/>
                </a:lnTo>
                <a:lnTo>
                  <a:pt x="786" y="1130"/>
                </a:lnTo>
                <a:lnTo>
                  <a:pt x="782" y="1130"/>
                </a:lnTo>
                <a:lnTo>
                  <a:pt x="782" y="1134"/>
                </a:lnTo>
                <a:lnTo>
                  <a:pt x="777" y="1134"/>
                </a:lnTo>
                <a:lnTo>
                  <a:pt x="773" y="1134"/>
                </a:lnTo>
                <a:lnTo>
                  <a:pt x="768" y="1139"/>
                </a:lnTo>
                <a:lnTo>
                  <a:pt x="768" y="1139"/>
                </a:lnTo>
                <a:lnTo>
                  <a:pt x="763" y="1139"/>
                </a:lnTo>
                <a:lnTo>
                  <a:pt x="763" y="1143"/>
                </a:lnTo>
                <a:lnTo>
                  <a:pt x="759" y="1143"/>
                </a:lnTo>
                <a:lnTo>
                  <a:pt x="754" y="1143"/>
                </a:lnTo>
                <a:lnTo>
                  <a:pt x="750" y="1148"/>
                </a:lnTo>
                <a:lnTo>
                  <a:pt x="745" y="1148"/>
                </a:lnTo>
                <a:lnTo>
                  <a:pt x="741" y="1152"/>
                </a:lnTo>
                <a:lnTo>
                  <a:pt x="727" y="1152"/>
                </a:lnTo>
                <a:lnTo>
                  <a:pt x="722" y="1152"/>
                </a:lnTo>
                <a:lnTo>
                  <a:pt x="718" y="1152"/>
                </a:lnTo>
                <a:lnTo>
                  <a:pt x="713" y="1152"/>
                </a:lnTo>
                <a:lnTo>
                  <a:pt x="695" y="1157"/>
                </a:lnTo>
                <a:lnTo>
                  <a:pt x="690" y="1152"/>
                </a:lnTo>
                <a:lnTo>
                  <a:pt x="681" y="1148"/>
                </a:lnTo>
                <a:lnTo>
                  <a:pt x="681" y="1148"/>
                </a:lnTo>
                <a:lnTo>
                  <a:pt x="681" y="1143"/>
                </a:lnTo>
                <a:lnTo>
                  <a:pt x="677" y="1139"/>
                </a:lnTo>
                <a:lnTo>
                  <a:pt x="663" y="1134"/>
                </a:lnTo>
                <a:lnTo>
                  <a:pt x="658" y="1125"/>
                </a:lnTo>
                <a:lnTo>
                  <a:pt x="649" y="1120"/>
                </a:lnTo>
                <a:lnTo>
                  <a:pt x="645" y="1116"/>
                </a:lnTo>
                <a:lnTo>
                  <a:pt x="640" y="1116"/>
                </a:lnTo>
                <a:lnTo>
                  <a:pt x="635" y="1116"/>
                </a:lnTo>
                <a:lnTo>
                  <a:pt x="635" y="1116"/>
                </a:lnTo>
                <a:lnTo>
                  <a:pt x="631" y="1111"/>
                </a:lnTo>
                <a:lnTo>
                  <a:pt x="626" y="1107"/>
                </a:lnTo>
                <a:lnTo>
                  <a:pt x="622" y="1107"/>
                </a:lnTo>
                <a:lnTo>
                  <a:pt x="617" y="1102"/>
                </a:lnTo>
                <a:lnTo>
                  <a:pt x="613" y="1098"/>
                </a:lnTo>
                <a:lnTo>
                  <a:pt x="613" y="1098"/>
                </a:lnTo>
                <a:lnTo>
                  <a:pt x="608" y="1098"/>
                </a:lnTo>
                <a:lnTo>
                  <a:pt x="603" y="1093"/>
                </a:lnTo>
                <a:lnTo>
                  <a:pt x="599" y="1093"/>
                </a:lnTo>
                <a:lnTo>
                  <a:pt x="594" y="1088"/>
                </a:lnTo>
                <a:lnTo>
                  <a:pt x="585" y="1088"/>
                </a:lnTo>
                <a:lnTo>
                  <a:pt x="581" y="1084"/>
                </a:lnTo>
                <a:lnTo>
                  <a:pt x="571" y="1079"/>
                </a:lnTo>
                <a:lnTo>
                  <a:pt x="553" y="1079"/>
                </a:lnTo>
                <a:lnTo>
                  <a:pt x="549" y="1075"/>
                </a:lnTo>
                <a:lnTo>
                  <a:pt x="544" y="1075"/>
                </a:lnTo>
                <a:lnTo>
                  <a:pt x="539" y="1075"/>
                </a:lnTo>
                <a:lnTo>
                  <a:pt x="535" y="1070"/>
                </a:lnTo>
                <a:lnTo>
                  <a:pt x="530" y="1066"/>
                </a:lnTo>
                <a:lnTo>
                  <a:pt x="530" y="1061"/>
                </a:lnTo>
                <a:lnTo>
                  <a:pt x="526" y="1061"/>
                </a:lnTo>
                <a:lnTo>
                  <a:pt x="526" y="1056"/>
                </a:lnTo>
                <a:lnTo>
                  <a:pt x="521" y="1056"/>
                </a:lnTo>
                <a:lnTo>
                  <a:pt x="517" y="1052"/>
                </a:lnTo>
                <a:lnTo>
                  <a:pt x="512" y="1052"/>
                </a:lnTo>
                <a:lnTo>
                  <a:pt x="507" y="1052"/>
                </a:lnTo>
                <a:lnTo>
                  <a:pt x="503" y="1047"/>
                </a:lnTo>
                <a:lnTo>
                  <a:pt x="494" y="1043"/>
                </a:lnTo>
                <a:lnTo>
                  <a:pt x="480" y="1043"/>
                </a:lnTo>
                <a:lnTo>
                  <a:pt x="475" y="1043"/>
                </a:lnTo>
                <a:lnTo>
                  <a:pt x="475" y="1038"/>
                </a:lnTo>
                <a:lnTo>
                  <a:pt x="471" y="1038"/>
                </a:lnTo>
                <a:lnTo>
                  <a:pt x="466" y="1038"/>
                </a:lnTo>
                <a:lnTo>
                  <a:pt x="462" y="1034"/>
                </a:lnTo>
                <a:lnTo>
                  <a:pt x="462" y="1034"/>
                </a:lnTo>
                <a:lnTo>
                  <a:pt x="448" y="1029"/>
                </a:lnTo>
                <a:lnTo>
                  <a:pt x="448" y="1029"/>
                </a:lnTo>
                <a:lnTo>
                  <a:pt x="443" y="1029"/>
                </a:lnTo>
                <a:lnTo>
                  <a:pt x="439" y="1029"/>
                </a:lnTo>
                <a:lnTo>
                  <a:pt x="430" y="1029"/>
                </a:lnTo>
                <a:lnTo>
                  <a:pt x="425" y="1029"/>
                </a:lnTo>
                <a:lnTo>
                  <a:pt x="421" y="1029"/>
                </a:lnTo>
                <a:lnTo>
                  <a:pt x="416" y="1034"/>
                </a:lnTo>
                <a:lnTo>
                  <a:pt x="416" y="1038"/>
                </a:lnTo>
                <a:lnTo>
                  <a:pt x="416" y="1043"/>
                </a:lnTo>
                <a:lnTo>
                  <a:pt x="416" y="1047"/>
                </a:lnTo>
                <a:lnTo>
                  <a:pt x="416" y="1052"/>
                </a:lnTo>
                <a:lnTo>
                  <a:pt x="421" y="1052"/>
                </a:lnTo>
                <a:lnTo>
                  <a:pt x="421" y="1052"/>
                </a:lnTo>
                <a:lnTo>
                  <a:pt x="425" y="1052"/>
                </a:lnTo>
                <a:lnTo>
                  <a:pt x="425" y="1056"/>
                </a:lnTo>
                <a:lnTo>
                  <a:pt x="430" y="1056"/>
                </a:lnTo>
                <a:lnTo>
                  <a:pt x="430" y="1061"/>
                </a:lnTo>
                <a:lnTo>
                  <a:pt x="434" y="1061"/>
                </a:lnTo>
                <a:lnTo>
                  <a:pt x="434" y="1066"/>
                </a:lnTo>
                <a:lnTo>
                  <a:pt x="439" y="1070"/>
                </a:lnTo>
                <a:lnTo>
                  <a:pt x="439" y="1075"/>
                </a:lnTo>
                <a:lnTo>
                  <a:pt x="439" y="1075"/>
                </a:lnTo>
                <a:lnTo>
                  <a:pt x="439" y="1079"/>
                </a:lnTo>
                <a:lnTo>
                  <a:pt x="434" y="1084"/>
                </a:lnTo>
                <a:lnTo>
                  <a:pt x="430" y="1084"/>
                </a:lnTo>
                <a:lnTo>
                  <a:pt x="416" y="1088"/>
                </a:lnTo>
                <a:lnTo>
                  <a:pt x="411" y="1088"/>
                </a:lnTo>
                <a:lnTo>
                  <a:pt x="402" y="1093"/>
                </a:lnTo>
                <a:lnTo>
                  <a:pt x="398" y="1098"/>
                </a:lnTo>
                <a:lnTo>
                  <a:pt x="393" y="1098"/>
                </a:lnTo>
                <a:lnTo>
                  <a:pt x="393" y="1102"/>
                </a:lnTo>
                <a:lnTo>
                  <a:pt x="393" y="1111"/>
                </a:lnTo>
                <a:lnTo>
                  <a:pt x="393" y="1116"/>
                </a:lnTo>
                <a:lnTo>
                  <a:pt x="389" y="1116"/>
                </a:lnTo>
                <a:lnTo>
                  <a:pt x="389" y="1116"/>
                </a:lnTo>
                <a:lnTo>
                  <a:pt x="384" y="1120"/>
                </a:lnTo>
                <a:lnTo>
                  <a:pt x="379" y="1120"/>
                </a:lnTo>
                <a:lnTo>
                  <a:pt x="379" y="1125"/>
                </a:lnTo>
                <a:lnTo>
                  <a:pt x="375" y="1125"/>
                </a:lnTo>
                <a:lnTo>
                  <a:pt x="366" y="1130"/>
                </a:lnTo>
                <a:lnTo>
                  <a:pt x="361" y="1130"/>
                </a:lnTo>
                <a:lnTo>
                  <a:pt x="347" y="1134"/>
                </a:lnTo>
                <a:lnTo>
                  <a:pt x="329" y="1134"/>
                </a:lnTo>
                <a:lnTo>
                  <a:pt x="329" y="1134"/>
                </a:lnTo>
                <a:lnTo>
                  <a:pt x="306" y="1134"/>
                </a:lnTo>
                <a:lnTo>
                  <a:pt x="302" y="1134"/>
                </a:lnTo>
                <a:lnTo>
                  <a:pt x="288" y="1134"/>
                </a:lnTo>
                <a:lnTo>
                  <a:pt x="283" y="1134"/>
                </a:lnTo>
                <a:lnTo>
                  <a:pt x="283" y="1134"/>
                </a:lnTo>
                <a:lnTo>
                  <a:pt x="251" y="1125"/>
                </a:lnTo>
                <a:lnTo>
                  <a:pt x="242" y="1120"/>
                </a:lnTo>
                <a:lnTo>
                  <a:pt x="238" y="1116"/>
                </a:lnTo>
                <a:lnTo>
                  <a:pt x="233" y="1116"/>
                </a:lnTo>
                <a:lnTo>
                  <a:pt x="229" y="1116"/>
                </a:lnTo>
                <a:lnTo>
                  <a:pt x="224" y="1116"/>
                </a:lnTo>
                <a:lnTo>
                  <a:pt x="224" y="1111"/>
                </a:lnTo>
                <a:lnTo>
                  <a:pt x="219" y="1111"/>
                </a:lnTo>
                <a:lnTo>
                  <a:pt x="219" y="1107"/>
                </a:lnTo>
                <a:lnTo>
                  <a:pt x="219" y="1102"/>
                </a:lnTo>
                <a:lnTo>
                  <a:pt x="215" y="1098"/>
                </a:lnTo>
                <a:lnTo>
                  <a:pt x="210" y="1098"/>
                </a:lnTo>
                <a:lnTo>
                  <a:pt x="210" y="1093"/>
                </a:lnTo>
                <a:lnTo>
                  <a:pt x="210" y="1088"/>
                </a:lnTo>
                <a:lnTo>
                  <a:pt x="210" y="1088"/>
                </a:lnTo>
                <a:lnTo>
                  <a:pt x="206" y="1084"/>
                </a:lnTo>
                <a:lnTo>
                  <a:pt x="201" y="1075"/>
                </a:lnTo>
                <a:lnTo>
                  <a:pt x="197" y="1075"/>
                </a:lnTo>
                <a:lnTo>
                  <a:pt x="197" y="1075"/>
                </a:lnTo>
                <a:lnTo>
                  <a:pt x="192" y="1075"/>
                </a:lnTo>
                <a:lnTo>
                  <a:pt x="192" y="1070"/>
                </a:lnTo>
                <a:lnTo>
                  <a:pt x="187" y="1070"/>
                </a:lnTo>
                <a:lnTo>
                  <a:pt x="183" y="1070"/>
                </a:lnTo>
                <a:lnTo>
                  <a:pt x="178" y="1070"/>
                </a:lnTo>
                <a:lnTo>
                  <a:pt x="174" y="1070"/>
                </a:lnTo>
                <a:lnTo>
                  <a:pt x="174" y="1070"/>
                </a:lnTo>
                <a:lnTo>
                  <a:pt x="169" y="1066"/>
                </a:lnTo>
                <a:lnTo>
                  <a:pt x="169" y="1061"/>
                </a:lnTo>
                <a:lnTo>
                  <a:pt x="165" y="1052"/>
                </a:lnTo>
                <a:lnTo>
                  <a:pt x="165" y="1052"/>
                </a:lnTo>
                <a:lnTo>
                  <a:pt x="165" y="1047"/>
                </a:lnTo>
                <a:lnTo>
                  <a:pt x="169" y="1034"/>
                </a:lnTo>
                <a:lnTo>
                  <a:pt x="174" y="1029"/>
                </a:lnTo>
                <a:lnTo>
                  <a:pt x="174" y="1029"/>
                </a:lnTo>
                <a:lnTo>
                  <a:pt x="174" y="1029"/>
                </a:lnTo>
                <a:lnTo>
                  <a:pt x="174" y="1024"/>
                </a:lnTo>
                <a:lnTo>
                  <a:pt x="178" y="1020"/>
                </a:lnTo>
                <a:lnTo>
                  <a:pt x="178" y="1015"/>
                </a:lnTo>
                <a:lnTo>
                  <a:pt x="183" y="1006"/>
                </a:lnTo>
                <a:lnTo>
                  <a:pt x="183" y="1002"/>
                </a:lnTo>
                <a:lnTo>
                  <a:pt x="183" y="997"/>
                </a:lnTo>
                <a:lnTo>
                  <a:pt x="183" y="992"/>
                </a:lnTo>
                <a:lnTo>
                  <a:pt x="183" y="988"/>
                </a:lnTo>
                <a:lnTo>
                  <a:pt x="178" y="988"/>
                </a:lnTo>
                <a:lnTo>
                  <a:pt x="178" y="988"/>
                </a:lnTo>
                <a:lnTo>
                  <a:pt x="178" y="983"/>
                </a:lnTo>
                <a:lnTo>
                  <a:pt x="174" y="979"/>
                </a:lnTo>
                <a:lnTo>
                  <a:pt x="174" y="970"/>
                </a:lnTo>
                <a:lnTo>
                  <a:pt x="174" y="965"/>
                </a:lnTo>
                <a:lnTo>
                  <a:pt x="169" y="965"/>
                </a:lnTo>
                <a:lnTo>
                  <a:pt x="160" y="956"/>
                </a:lnTo>
                <a:lnTo>
                  <a:pt x="155" y="951"/>
                </a:lnTo>
                <a:lnTo>
                  <a:pt x="155" y="951"/>
                </a:lnTo>
                <a:lnTo>
                  <a:pt x="142" y="947"/>
                </a:lnTo>
                <a:lnTo>
                  <a:pt x="133" y="947"/>
                </a:lnTo>
                <a:lnTo>
                  <a:pt x="128" y="947"/>
                </a:lnTo>
                <a:lnTo>
                  <a:pt x="123" y="951"/>
                </a:lnTo>
                <a:lnTo>
                  <a:pt x="119" y="956"/>
                </a:lnTo>
                <a:lnTo>
                  <a:pt x="110" y="960"/>
                </a:lnTo>
                <a:lnTo>
                  <a:pt x="105" y="965"/>
                </a:lnTo>
                <a:lnTo>
                  <a:pt x="101" y="965"/>
                </a:lnTo>
                <a:lnTo>
                  <a:pt x="96" y="965"/>
                </a:lnTo>
                <a:lnTo>
                  <a:pt x="96" y="965"/>
                </a:lnTo>
                <a:lnTo>
                  <a:pt x="91" y="960"/>
                </a:lnTo>
                <a:lnTo>
                  <a:pt x="91" y="951"/>
                </a:lnTo>
                <a:lnTo>
                  <a:pt x="91" y="947"/>
                </a:lnTo>
                <a:lnTo>
                  <a:pt x="91" y="933"/>
                </a:lnTo>
                <a:lnTo>
                  <a:pt x="91" y="919"/>
                </a:lnTo>
                <a:lnTo>
                  <a:pt x="91" y="915"/>
                </a:lnTo>
                <a:lnTo>
                  <a:pt x="91" y="910"/>
                </a:lnTo>
                <a:lnTo>
                  <a:pt x="91" y="901"/>
                </a:lnTo>
                <a:lnTo>
                  <a:pt x="91" y="896"/>
                </a:lnTo>
                <a:lnTo>
                  <a:pt x="91" y="896"/>
                </a:lnTo>
                <a:lnTo>
                  <a:pt x="87" y="892"/>
                </a:lnTo>
                <a:lnTo>
                  <a:pt x="87" y="887"/>
                </a:lnTo>
                <a:lnTo>
                  <a:pt x="87" y="883"/>
                </a:lnTo>
                <a:lnTo>
                  <a:pt x="87" y="878"/>
                </a:lnTo>
                <a:lnTo>
                  <a:pt x="87" y="878"/>
                </a:lnTo>
                <a:lnTo>
                  <a:pt x="82" y="874"/>
                </a:lnTo>
                <a:lnTo>
                  <a:pt x="82" y="869"/>
                </a:lnTo>
                <a:lnTo>
                  <a:pt x="82" y="864"/>
                </a:lnTo>
                <a:lnTo>
                  <a:pt x="82" y="860"/>
                </a:lnTo>
                <a:lnTo>
                  <a:pt x="82" y="855"/>
                </a:lnTo>
                <a:lnTo>
                  <a:pt x="82" y="846"/>
                </a:lnTo>
                <a:lnTo>
                  <a:pt x="82" y="842"/>
                </a:lnTo>
                <a:lnTo>
                  <a:pt x="78" y="837"/>
                </a:lnTo>
                <a:lnTo>
                  <a:pt x="73" y="832"/>
                </a:lnTo>
                <a:lnTo>
                  <a:pt x="73" y="832"/>
                </a:lnTo>
                <a:lnTo>
                  <a:pt x="69" y="832"/>
                </a:lnTo>
                <a:lnTo>
                  <a:pt x="64" y="828"/>
                </a:lnTo>
                <a:lnTo>
                  <a:pt x="59" y="828"/>
                </a:lnTo>
                <a:lnTo>
                  <a:pt x="55" y="828"/>
                </a:lnTo>
                <a:lnTo>
                  <a:pt x="50" y="828"/>
                </a:lnTo>
                <a:lnTo>
                  <a:pt x="46" y="828"/>
                </a:lnTo>
                <a:lnTo>
                  <a:pt x="46" y="828"/>
                </a:lnTo>
                <a:lnTo>
                  <a:pt x="32" y="823"/>
                </a:lnTo>
                <a:lnTo>
                  <a:pt x="27" y="819"/>
                </a:lnTo>
                <a:lnTo>
                  <a:pt x="23" y="814"/>
                </a:lnTo>
                <a:lnTo>
                  <a:pt x="23" y="814"/>
                </a:lnTo>
                <a:lnTo>
                  <a:pt x="18" y="814"/>
                </a:lnTo>
                <a:lnTo>
                  <a:pt x="14" y="814"/>
                </a:lnTo>
                <a:lnTo>
                  <a:pt x="14" y="810"/>
                </a:lnTo>
                <a:lnTo>
                  <a:pt x="9" y="810"/>
                </a:lnTo>
                <a:lnTo>
                  <a:pt x="5" y="810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3"/>
                </a:lnTo>
                <a:lnTo>
                  <a:pt x="0" y="768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5" y="755"/>
                </a:lnTo>
                <a:lnTo>
                  <a:pt x="5" y="750"/>
                </a:lnTo>
                <a:lnTo>
                  <a:pt x="9" y="746"/>
                </a:lnTo>
                <a:lnTo>
                  <a:pt x="14" y="746"/>
                </a:lnTo>
                <a:lnTo>
                  <a:pt x="14" y="741"/>
                </a:lnTo>
                <a:lnTo>
                  <a:pt x="18" y="736"/>
                </a:lnTo>
                <a:lnTo>
                  <a:pt x="18" y="732"/>
                </a:lnTo>
                <a:lnTo>
                  <a:pt x="23" y="727"/>
                </a:lnTo>
                <a:lnTo>
                  <a:pt x="23" y="723"/>
                </a:lnTo>
                <a:lnTo>
                  <a:pt x="27" y="723"/>
                </a:lnTo>
                <a:lnTo>
                  <a:pt x="27" y="718"/>
                </a:lnTo>
                <a:lnTo>
                  <a:pt x="32" y="718"/>
                </a:lnTo>
                <a:lnTo>
                  <a:pt x="32" y="714"/>
                </a:lnTo>
                <a:lnTo>
                  <a:pt x="37" y="709"/>
                </a:lnTo>
                <a:lnTo>
                  <a:pt x="37" y="700"/>
                </a:lnTo>
                <a:lnTo>
                  <a:pt x="37" y="700"/>
                </a:lnTo>
                <a:lnTo>
                  <a:pt x="37" y="695"/>
                </a:lnTo>
                <a:lnTo>
                  <a:pt x="37" y="691"/>
                </a:lnTo>
                <a:lnTo>
                  <a:pt x="37" y="682"/>
                </a:lnTo>
                <a:lnTo>
                  <a:pt x="37" y="677"/>
                </a:lnTo>
                <a:lnTo>
                  <a:pt x="37" y="668"/>
                </a:lnTo>
                <a:lnTo>
                  <a:pt x="32" y="663"/>
                </a:lnTo>
                <a:lnTo>
                  <a:pt x="27" y="663"/>
                </a:lnTo>
                <a:lnTo>
                  <a:pt x="27" y="659"/>
                </a:lnTo>
                <a:lnTo>
                  <a:pt x="23" y="659"/>
                </a:lnTo>
                <a:lnTo>
                  <a:pt x="23" y="654"/>
                </a:lnTo>
                <a:lnTo>
                  <a:pt x="23" y="650"/>
                </a:lnTo>
                <a:lnTo>
                  <a:pt x="18" y="645"/>
                </a:lnTo>
                <a:lnTo>
                  <a:pt x="14" y="640"/>
                </a:lnTo>
                <a:lnTo>
                  <a:pt x="14" y="636"/>
                </a:lnTo>
                <a:lnTo>
                  <a:pt x="14" y="636"/>
                </a:lnTo>
                <a:lnTo>
                  <a:pt x="9" y="627"/>
                </a:lnTo>
                <a:lnTo>
                  <a:pt x="9" y="622"/>
                </a:lnTo>
                <a:lnTo>
                  <a:pt x="9" y="618"/>
                </a:lnTo>
                <a:lnTo>
                  <a:pt x="9" y="604"/>
                </a:lnTo>
                <a:lnTo>
                  <a:pt x="14" y="590"/>
                </a:lnTo>
                <a:lnTo>
                  <a:pt x="14" y="586"/>
                </a:lnTo>
                <a:lnTo>
                  <a:pt x="14" y="567"/>
                </a:lnTo>
                <a:lnTo>
                  <a:pt x="14" y="567"/>
                </a:lnTo>
                <a:lnTo>
                  <a:pt x="14" y="563"/>
                </a:lnTo>
                <a:lnTo>
                  <a:pt x="14" y="558"/>
                </a:lnTo>
                <a:lnTo>
                  <a:pt x="18" y="558"/>
                </a:lnTo>
                <a:lnTo>
                  <a:pt x="18" y="554"/>
                </a:lnTo>
                <a:lnTo>
                  <a:pt x="18" y="549"/>
                </a:lnTo>
                <a:lnTo>
                  <a:pt x="23" y="549"/>
                </a:lnTo>
                <a:lnTo>
                  <a:pt x="23" y="549"/>
                </a:lnTo>
                <a:lnTo>
                  <a:pt x="23" y="549"/>
                </a:lnTo>
                <a:lnTo>
                  <a:pt x="23" y="544"/>
                </a:lnTo>
                <a:lnTo>
                  <a:pt x="27" y="544"/>
                </a:lnTo>
                <a:lnTo>
                  <a:pt x="32" y="544"/>
                </a:lnTo>
                <a:lnTo>
                  <a:pt x="37" y="544"/>
                </a:lnTo>
                <a:lnTo>
                  <a:pt x="46" y="540"/>
                </a:lnTo>
                <a:lnTo>
                  <a:pt x="50" y="540"/>
                </a:lnTo>
                <a:lnTo>
                  <a:pt x="55" y="535"/>
                </a:lnTo>
                <a:lnTo>
                  <a:pt x="59" y="535"/>
                </a:lnTo>
                <a:lnTo>
                  <a:pt x="59" y="531"/>
                </a:lnTo>
                <a:lnTo>
                  <a:pt x="64" y="526"/>
                </a:lnTo>
                <a:lnTo>
                  <a:pt x="64" y="526"/>
                </a:lnTo>
                <a:lnTo>
                  <a:pt x="69" y="522"/>
                </a:lnTo>
                <a:lnTo>
                  <a:pt x="69" y="517"/>
                </a:lnTo>
                <a:lnTo>
                  <a:pt x="69" y="512"/>
                </a:lnTo>
                <a:lnTo>
                  <a:pt x="73" y="512"/>
                </a:lnTo>
                <a:lnTo>
                  <a:pt x="73" y="508"/>
                </a:lnTo>
                <a:lnTo>
                  <a:pt x="78" y="503"/>
                </a:lnTo>
                <a:lnTo>
                  <a:pt x="82" y="503"/>
                </a:lnTo>
                <a:lnTo>
                  <a:pt x="82" y="499"/>
                </a:lnTo>
                <a:lnTo>
                  <a:pt x="91" y="485"/>
                </a:lnTo>
                <a:lnTo>
                  <a:pt x="96" y="485"/>
                </a:lnTo>
                <a:lnTo>
                  <a:pt x="96" y="480"/>
                </a:lnTo>
                <a:lnTo>
                  <a:pt x="101" y="480"/>
                </a:lnTo>
                <a:lnTo>
                  <a:pt x="105" y="480"/>
                </a:lnTo>
                <a:lnTo>
                  <a:pt x="105" y="476"/>
                </a:lnTo>
                <a:lnTo>
                  <a:pt x="110" y="476"/>
                </a:lnTo>
                <a:lnTo>
                  <a:pt x="110" y="471"/>
                </a:lnTo>
                <a:lnTo>
                  <a:pt x="110" y="471"/>
                </a:lnTo>
                <a:lnTo>
                  <a:pt x="110" y="467"/>
                </a:lnTo>
                <a:lnTo>
                  <a:pt x="114" y="467"/>
                </a:lnTo>
                <a:lnTo>
                  <a:pt x="114" y="462"/>
                </a:lnTo>
                <a:lnTo>
                  <a:pt x="119" y="462"/>
                </a:lnTo>
                <a:lnTo>
                  <a:pt x="128" y="458"/>
                </a:lnTo>
                <a:lnTo>
                  <a:pt x="133" y="458"/>
                </a:lnTo>
                <a:lnTo>
                  <a:pt x="133" y="458"/>
                </a:lnTo>
                <a:lnTo>
                  <a:pt x="137" y="458"/>
                </a:lnTo>
                <a:lnTo>
                  <a:pt x="142" y="458"/>
                </a:lnTo>
                <a:lnTo>
                  <a:pt x="146" y="458"/>
                </a:lnTo>
                <a:lnTo>
                  <a:pt x="151" y="458"/>
                </a:lnTo>
                <a:lnTo>
                  <a:pt x="155" y="458"/>
                </a:lnTo>
                <a:lnTo>
                  <a:pt x="160" y="458"/>
                </a:lnTo>
                <a:lnTo>
                  <a:pt x="160" y="458"/>
                </a:lnTo>
                <a:lnTo>
                  <a:pt x="160" y="458"/>
                </a:lnTo>
                <a:lnTo>
                  <a:pt x="165" y="458"/>
                </a:lnTo>
                <a:lnTo>
                  <a:pt x="165" y="453"/>
                </a:lnTo>
                <a:lnTo>
                  <a:pt x="169" y="453"/>
                </a:lnTo>
                <a:lnTo>
                  <a:pt x="174" y="448"/>
                </a:lnTo>
                <a:lnTo>
                  <a:pt x="174" y="448"/>
                </a:lnTo>
                <a:lnTo>
                  <a:pt x="178" y="444"/>
                </a:lnTo>
                <a:lnTo>
                  <a:pt x="187" y="444"/>
                </a:lnTo>
                <a:lnTo>
                  <a:pt x="192" y="444"/>
                </a:lnTo>
                <a:lnTo>
                  <a:pt x="197" y="448"/>
                </a:lnTo>
                <a:lnTo>
                  <a:pt x="197" y="448"/>
                </a:lnTo>
                <a:lnTo>
                  <a:pt x="201" y="444"/>
                </a:lnTo>
                <a:lnTo>
                  <a:pt x="206" y="444"/>
                </a:lnTo>
                <a:lnTo>
                  <a:pt x="210" y="444"/>
                </a:lnTo>
                <a:lnTo>
                  <a:pt x="219" y="444"/>
                </a:lnTo>
                <a:lnTo>
                  <a:pt x="219" y="448"/>
                </a:lnTo>
                <a:lnTo>
                  <a:pt x="229" y="448"/>
                </a:lnTo>
                <a:lnTo>
                  <a:pt x="233" y="453"/>
                </a:lnTo>
                <a:lnTo>
                  <a:pt x="238" y="453"/>
                </a:lnTo>
                <a:lnTo>
                  <a:pt x="242" y="458"/>
                </a:lnTo>
                <a:lnTo>
                  <a:pt x="242" y="458"/>
                </a:lnTo>
                <a:lnTo>
                  <a:pt x="247" y="458"/>
                </a:lnTo>
                <a:lnTo>
                  <a:pt x="251" y="458"/>
                </a:lnTo>
                <a:lnTo>
                  <a:pt x="251" y="462"/>
                </a:lnTo>
                <a:lnTo>
                  <a:pt x="256" y="462"/>
                </a:lnTo>
                <a:lnTo>
                  <a:pt x="261" y="462"/>
                </a:lnTo>
                <a:lnTo>
                  <a:pt x="265" y="467"/>
                </a:lnTo>
                <a:lnTo>
                  <a:pt x="270" y="467"/>
                </a:lnTo>
                <a:lnTo>
                  <a:pt x="283" y="462"/>
                </a:lnTo>
                <a:lnTo>
                  <a:pt x="283" y="458"/>
                </a:lnTo>
                <a:lnTo>
                  <a:pt x="293" y="458"/>
                </a:lnTo>
                <a:lnTo>
                  <a:pt x="297" y="458"/>
                </a:lnTo>
                <a:lnTo>
                  <a:pt x="302" y="458"/>
                </a:lnTo>
                <a:lnTo>
                  <a:pt x="306" y="458"/>
                </a:lnTo>
                <a:lnTo>
                  <a:pt x="306" y="462"/>
                </a:lnTo>
                <a:lnTo>
                  <a:pt x="311" y="467"/>
                </a:lnTo>
                <a:lnTo>
                  <a:pt x="311" y="471"/>
                </a:lnTo>
                <a:lnTo>
                  <a:pt x="311" y="476"/>
                </a:lnTo>
                <a:lnTo>
                  <a:pt x="315" y="480"/>
                </a:lnTo>
                <a:lnTo>
                  <a:pt x="315" y="480"/>
                </a:lnTo>
                <a:lnTo>
                  <a:pt x="320" y="480"/>
                </a:lnTo>
                <a:lnTo>
                  <a:pt x="320" y="485"/>
                </a:lnTo>
                <a:lnTo>
                  <a:pt x="325" y="485"/>
                </a:lnTo>
                <a:lnTo>
                  <a:pt x="329" y="490"/>
                </a:lnTo>
                <a:lnTo>
                  <a:pt x="329" y="490"/>
                </a:lnTo>
                <a:lnTo>
                  <a:pt x="338" y="490"/>
                </a:lnTo>
                <a:lnTo>
                  <a:pt x="343" y="490"/>
                </a:lnTo>
                <a:lnTo>
                  <a:pt x="347" y="490"/>
                </a:lnTo>
                <a:lnTo>
                  <a:pt x="352" y="490"/>
                </a:lnTo>
                <a:lnTo>
                  <a:pt x="357" y="485"/>
                </a:lnTo>
                <a:lnTo>
                  <a:pt x="366" y="485"/>
                </a:lnTo>
                <a:lnTo>
                  <a:pt x="370" y="480"/>
                </a:lnTo>
                <a:lnTo>
                  <a:pt x="375" y="480"/>
                </a:lnTo>
                <a:lnTo>
                  <a:pt x="384" y="480"/>
                </a:lnTo>
                <a:lnTo>
                  <a:pt x="389" y="480"/>
                </a:lnTo>
                <a:lnTo>
                  <a:pt x="393" y="480"/>
                </a:lnTo>
                <a:lnTo>
                  <a:pt x="393" y="480"/>
                </a:lnTo>
                <a:lnTo>
                  <a:pt x="398" y="480"/>
                </a:lnTo>
                <a:lnTo>
                  <a:pt x="402" y="480"/>
                </a:lnTo>
                <a:lnTo>
                  <a:pt x="402" y="485"/>
                </a:lnTo>
                <a:lnTo>
                  <a:pt x="407" y="485"/>
                </a:lnTo>
                <a:lnTo>
                  <a:pt x="411" y="494"/>
                </a:lnTo>
                <a:lnTo>
                  <a:pt x="416" y="494"/>
                </a:lnTo>
                <a:lnTo>
                  <a:pt x="416" y="499"/>
                </a:lnTo>
                <a:lnTo>
                  <a:pt x="416" y="503"/>
                </a:lnTo>
                <a:lnTo>
                  <a:pt x="421" y="512"/>
                </a:lnTo>
                <a:lnTo>
                  <a:pt x="425" y="522"/>
                </a:lnTo>
                <a:lnTo>
                  <a:pt x="425" y="526"/>
                </a:lnTo>
                <a:lnTo>
                  <a:pt x="425" y="526"/>
                </a:lnTo>
                <a:lnTo>
                  <a:pt x="430" y="540"/>
                </a:lnTo>
                <a:lnTo>
                  <a:pt x="434" y="558"/>
                </a:lnTo>
                <a:lnTo>
                  <a:pt x="434" y="563"/>
                </a:lnTo>
                <a:lnTo>
                  <a:pt x="439" y="567"/>
                </a:lnTo>
                <a:lnTo>
                  <a:pt x="439" y="572"/>
                </a:lnTo>
                <a:lnTo>
                  <a:pt x="439" y="576"/>
                </a:lnTo>
                <a:lnTo>
                  <a:pt x="439" y="581"/>
                </a:lnTo>
                <a:lnTo>
                  <a:pt x="439" y="586"/>
                </a:lnTo>
                <a:lnTo>
                  <a:pt x="443" y="586"/>
                </a:lnTo>
                <a:lnTo>
                  <a:pt x="448" y="590"/>
                </a:lnTo>
                <a:lnTo>
                  <a:pt x="453" y="590"/>
                </a:lnTo>
                <a:lnTo>
                  <a:pt x="457" y="586"/>
                </a:lnTo>
                <a:lnTo>
                  <a:pt x="462" y="586"/>
                </a:lnTo>
                <a:lnTo>
                  <a:pt x="485" y="590"/>
                </a:lnTo>
                <a:lnTo>
                  <a:pt x="503" y="590"/>
                </a:lnTo>
                <a:lnTo>
                  <a:pt x="507" y="590"/>
                </a:lnTo>
                <a:lnTo>
                  <a:pt x="517" y="590"/>
                </a:lnTo>
                <a:lnTo>
                  <a:pt x="517" y="595"/>
                </a:lnTo>
                <a:lnTo>
                  <a:pt x="521" y="595"/>
                </a:lnTo>
                <a:lnTo>
                  <a:pt x="526" y="595"/>
                </a:lnTo>
                <a:lnTo>
                  <a:pt x="526" y="599"/>
                </a:lnTo>
                <a:lnTo>
                  <a:pt x="530" y="599"/>
                </a:lnTo>
                <a:lnTo>
                  <a:pt x="535" y="599"/>
                </a:lnTo>
                <a:lnTo>
                  <a:pt x="539" y="599"/>
                </a:lnTo>
                <a:lnTo>
                  <a:pt x="539" y="595"/>
                </a:lnTo>
                <a:lnTo>
                  <a:pt x="535" y="590"/>
                </a:lnTo>
                <a:lnTo>
                  <a:pt x="530" y="590"/>
                </a:lnTo>
                <a:lnTo>
                  <a:pt x="526" y="586"/>
                </a:lnTo>
                <a:lnTo>
                  <a:pt x="526" y="581"/>
                </a:lnTo>
                <a:lnTo>
                  <a:pt x="526" y="581"/>
                </a:lnTo>
                <a:lnTo>
                  <a:pt x="526" y="576"/>
                </a:lnTo>
                <a:lnTo>
                  <a:pt x="526" y="567"/>
                </a:lnTo>
                <a:lnTo>
                  <a:pt x="526" y="563"/>
                </a:lnTo>
                <a:lnTo>
                  <a:pt x="526" y="558"/>
                </a:lnTo>
                <a:lnTo>
                  <a:pt x="526" y="554"/>
                </a:lnTo>
                <a:lnTo>
                  <a:pt x="535" y="549"/>
                </a:lnTo>
                <a:lnTo>
                  <a:pt x="539" y="549"/>
                </a:lnTo>
                <a:lnTo>
                  <a:pt x="549" y="549"/>
                </a:lnTo>
                <a:lnTo>
                  <a:pt x="549" y="544"/>
                </a:lnTo>
                <a:lnTo>
                  <a:pt x="553" y="54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"/>
          <p:cNvSpPr/>
          <p:nvPr/>
        </p:nvSpPr>
        <p:spPr>
          <a:xfrm>
            <a:off x="1922354" y="5863341"/>
            <a:ext cx="611961" cy="586821"/>
          </a:xfrm>
          <a:custGeom>
            <a:avLst/>
            <a:gdLst/>
            <a:ahLst/>
            <a:cxnLst/>
            <a:rect l="l" t="t" r="r" b="b"/>
            <a:pathLst>
              <a:path w="462" h="416" extrusionOk="0">
                <a:moveTo>
                  <a:pt x="416" y="283"/>
                </a:moveTo>
                <a:lnTo>
                  <a:pt x="421" y="288"/>
                </a:lnTo>
                <a:lnTo>
                  <a:pt x="426" y="297"/>
                </a:lnTo>
                <a:lnTo>
                  <a:pt x="430" y="306"/>
                </a:lnTo>
                <a:lnTo>
                  <a:pt x="430" y="306"/>
                </a:lnTo>
                <a:lnTo>
                  <a:pt x="430" y="311"/>
                </a:lnTo>
                <a:lnTo>
                  <a:pt x="435" y="315"/>
                </a:lnTo>
                <a:lnTo>
                  <a:pt x="430" y="324"/>
                </a:lnTo>
                <a:lnTo>
                  <a:pt x="430" y="329"/>
                </a:lnTo>
                <a:lnTo>
                  <a:pt x="430" y="329"/>
                </a:lnTo>
                <a:lnTo>
                  <a:pt x="430" y="338"/>
                </a:lnTo>
                <a:lnTo>
                  <a:pt x="421" y="343"/>
                </a:lnTo>
                <a:lnTo>
                  <a:pt x="421" y="343"/>
                </a:lnTo>
                <a:lnTo>
                  <a:pt x="416" y="347"/>
                </a:lnTo>
                <a:lnTo>
                  <a:pt x="416" y="352"/>
                </a:lnTo>
                <a:lnTo>
                  <a:pt x="416" y="356"/>
                </a:lnTo>
                <a:lnTo>
                  <a:pt x="412" y="370"/>
                </a:lnTo>
                <a:lnTo>
                  <a:pt x="407" y="375"/>
                </a:lnTo>
                <a:lnTo>
                  <a:pt x="407" y="384"/>
                </a:lnTo>
                <a:lnTo>
                  <a:pt x="412" y="388"/>
                </a:lnTo>
                <a:lnTo>
                  <a:pt x="412" y="393"/>
                </a:lnTo>
                <a:lnTo>
                  <a:pt x="421" y="393"/>
                </a:lnTo>
                <a:lnTo>
                  <a:pt x="426" y="397"/>
                </a:lnTo>
                <a:lnTo>
                  <a:pt x="416" y="402"/>
                </a:lnTo>
                <a:lnTo>
                  <a:pt x="412" y="402"/>
                </a:lnTo>
                <a:lnTo>
                  <a:pt x="412" y="402"/>
                </a:lnTo>
                <a:lnTo>
                  <a:pt x="407" y="397"/>
                </a:lnTo>
                <a:lnTo>
                  <a:pt x="403" y="397"/>
                </a:lnTo>
                <a:lnTo>
                  <a:pt x="403" y="393"/>
                </a:lnTo>
                <a:lnTo>
                  <a:pt x="403" y="393"/>
                </a:lnTo>
                <a:lnTo>
                  <a:pt x="403" y="388"/>
                </a:lnTo>
                <a:lnTo>
                  <a:pt x="398" y="393"/>
                </a:lnTo>
                <a:lnTo>
                  <a:pt x="394" y="393"/>
                </a:lnTo>
                <a:lnTo>
                  <a:pt x="394" y="393"/>
                </a:lnTo>
                <a:lnTo>
                  <a:pt x="389" y="393"/>
                </a:lnTo>
                <a:lnTo>
                  <a:pt x="398" y="402"/>
                </a:lnTo>
                <a:lnTo>
                  <a:pt x="394" y="402"/>
                </a:lnTo>
                <a:lnTo>
                  <a:pt x="366" y="407"/>
                </a:lnTo>
                <a:lnTo>
                  <a:pt x="352" y="407"/>
                </a:lnTo>
                <a:lnTo>
                  <a:pt x="348" y="407"/>
                </a:lnTo>
                <a:lnTo>
                  <a:pt x="334" y="407"/>
                </a:lnTo>
                <a:lnTo>
                  <a:pt x="330" y="407"/>
                </a:lnTo>
                <a:lnTo>
                  <a:pt x="330" y="407"/>
                </a:lnTo>
                <a:lnTo>
                  <a:pt x="330" y="407"/>
                </a:lnTo>
                <a:lnTo>
                  <a:pt x="325" y="407"/>
                </a:lnTo>
                <a:lnTo>
                  <a:pt x="320" y="411"/>
                </a:lnTo>
                <a:lnTo>
                  <a:pt x="320" y="411"/>
                </a:lnTo>
                <a:lnTo>
                  <a:pt x="302" y="411"/>
                </a:lnTo>
                <a:lnTo>
                  <a:pt x="293" y="416"/>
                </a:lnTo>
                <a:lnTo>
                  <a:pt x="284" y="416"/>
                </a:lnTo>
                <a:lnTo>
                  <a:pt x="279" y="416"/>
                </a:lnTo>
                <a:lnTo>
                  <a:pt x="275" y="416"/>
                </a:lnTo>
                <a:lnTo>
                  <a:pt x="270" y="416"/>
                </a:lnTo>
                <a:lnTo>
                  <a:pt x="270" y="416"/>
                </a:lnTo>
                <a:lnTo>
                  <a:pt x="270" y="411"/>
                </a:lnTo>
                <a:lnTo>
                  <a:pt x="261" y="407"/>
                </a:lnTo>
                <a:lnTo>
                  <a:pt x="261" y="407"/>
                </a:lnTo>
                <a:lnTo>
                  <a:pt x="256" y="407"/>
                </a:lnTo>
                <a:lnTo>
                  <a:pt x="252" y="407"/>
                </a:lnTo>
                <a:lnTo>
                  <a:pt x="247" y="407"/>
                </a:lnTo>
                <a:lnTo>
                  <a:pt x="238" y="402"/>
                </a:lnTo>
                <a:lnTo>
                  <a:pt x="238" y="402"/>
                </a:lnTo>
                <a:lnTo>
                  <a:pt x="234" y="402"/>
                </a:lnTo>
                <a:lnTo>
                  <a:pt x="234" y="402"/>
                </a:lnTo>
                <a:lnTo>
                  <a:pt x="224" y="393"/>
                </a:lnTo>
                <a:lnTo>
                  <a:pt x="224" y="393"/>
                </a:lnTo>
                <a:lnTo>
                  <a:pt x="220" y="393"/>
                </a:lnTo>
                <a:lnTo>
                  <a:pt x="192" y="375"/>
                </a:lnTo>
                <a:lnTo>
                  <a:pt x="183" y="370"/>
                </a:lnTo>
                <a:lnTo>
                  <a:pt x="183" y="365"/>
                </a:lnTo>
                <a:lnTo>
                  <a:pt x="183" y="365"/>
                </a:lnTo>
                <a:lnTo>
                  <a:pt x="183" y="365"/>
                </a:lnTo>
                <a:lnTo>
                  <a:pt x="179" y="365"/>
                </a:lnTo>
                <a:lnTo>
                  <a:pt x="174" y="361"/>
                </a:lnTo>
                <a:lnTo>
                  <a:pt x="174" y="356"/>
                </a:lnTo>
                <a:lnTo>
                  <a:pt x="170" y="356"/>
                </a:lnTo>
                <a:lnTo>
                  <a:pt x="165" y="352"/>
                </a:lnTo>
                <a:lnTo>
                  <a:pt x="156" y="347"/>
                </a:lnTo>
                <a:lnTo>
                  <a:pt x="151" y="343"/>
                </a:lnTo>
                <a:lnTo>
                  <a:pt x="147" y="338"/>
                </a:lnTo>
                <a:lnTo>
                  <a:pt x="147" y="338"/>
                </a:lnTo>
                <a:lnTo>
                  <a:pt x="142" y="329"/>
                </a:lnTo>
                <a:lnTo>
                  <a:pt x="138" y="329"/>
                </a:lnTo>
                <a:lnTo>
                  <a:pt x="138" y="324"/>
                </a:lnTo>
                <a:lnTo>
                  <a:pt x="133" y="320"/>
                </a:lnTo>
                <a:lnTo>
                  <a:pt x="128" y="320"/>
                </a:lnTo>
                <a:lnTo>
                  <a:pt x="128" y="315"/>
                </a:lnTo>
                <a:lnTo>
                  <a:pt x="124" y="315"/>
                </a:lnTo>
                <a:lnTo>
                  <a:pt x="124" y="315"/>
                </a:lnTo>
                <a:lnTo>
                  <a:pt x="124" y="315"/>
                </a:lnTo>
                <a:lnTo>
                  <a:pt x="119" y="315"/>
                </a:lnTo>
                <a:lnTo>
                  <a:pt x="115" y="311"/>
                </a:lnTo>
                <a:lnTo>
                  <a:pt x="106" y="297"/>
                </a:lnTo>
                <a:lnTo>
                  <a:pt x="96" y="288"/>
                </a:lnTo>
                <a:lnTo>
                  <a:pt x="92" y="279"/>
                </a:lnTo>
                <a:lnTo>
                  <a:pt x="83" y="269"/>
                </a:lnTo>
                <a:lnTo>
                  <a:pt x="74" y="256"/>
                </a:lnTo>
                <a:lnTo>
                  <a:pt x="69" y="247"/>
                </a:lnTo>
                <a:lnTo>
                  <a:pt x="64" y="242"/>
                </a:lnTo>
                <a:lnTo>
                  <a:pt x="64" y="237"/>
                </a:lnTo>
                <a:lnTo>
                  <a:pt x="64" y="237"/>
                </a:lnTo>
                <a:lnTo>
                  <a:pt x="60" y="228"/>
                </a:lnTo>
                <a:lnTo>
                  <a:pt x="55" y="228"/>
                </a:lnTo>
                <a:lnTo>
                  <a:pt x="55" y="224"/>
                </a:lnTo>
                <a:lnTo>
                  <a:pt x="51" y="215"/>
                </a:lnTo>
                <a:lnTo>
                  <a:pt x="42" y="201"/>
                </a:lnTo>
                <a:lnTo>
                  <a:pt x="32" y="187"/>
                </a:lnTo>
                <a:lnTo>
                  <a:pt x="32" y="183"/>
                </a:lnTo>
                <a:lnTo>
                  <a:pt x="32" y="183"/>
                </a:lnTo>
                <a:lnTo>
                  <a:pt x="37" y="178"/>
                </a:lnTo>
                <a:lnTo>
                  <a:pt x="37" y="178"/>
                </a:lnTo>
                <a:lnTo>
                  <a:pt x="32" y="178"/>
                </a:lnTo>
                <a:lnTo>
                  <a:pt x="32" y="173"/>
                </a:lnTo>
                <a:lnTo>
                  <a:pt x="32" y="169"/>
                </a:lnTo>
                <a:lnTo>
                  <a:pt x="28" y="164"/>
                </a:lnTo>
                <a:lnTo>
                  <a:pt x="28" y="164"/>
                </a:lnTo>
                <a:lnTo>
                  <a:pt x="28" y="160"/>
                </a:lnTo>
                <a:lnTo>
                  <a:pt x="28" y="155"/>
                </a:lnTo>
                <a:lnTo>
                  <a:pt x="23" y="141"/>
                </a:lnTo>
                <a:lnTo>
                  <a:pt x="19" y="132"/>
                </a:lnTo>
                <a:lnTo>
                  <a:pt x="19" y="132"/>
                </a:lnTo>
                <a:lnTo>
                  <a:pt x="19" y="128"/>
                </a:lnTo>
                <a:lnTo>
                  <a:pt x="14" y="119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91"/>
                </a:lnTo>
                <a:lnTo>
                  <a:pt x="0" y="91"/>
                </a:lnTo>
                <a:lnTo>
                  <a:pt x="14" y="87"/>
                </a:lnTo>
                <a:lnTo>
                  <a:pt x="19" y="87"/>
                </a:lnTo>
                <a:lnTo>
                  <a:pt x="23" y="87"/>
                </a:lnTo>
                <a:lnTo>
                  <a:pt x="28" y="91"/>
                </a:lnTo>
                <a:lnTo>
                  <a:pt x="32" y="91"/>
                </a:lnTo>
                <a:lnTo>
                  <a:pt x="37" y="96"/>
                </a:lnTo>
                <a:lnTo>
                  <a:pt x="37" y="100"/>
                </a:lnTo>
                <a:lnTo>
                  <a:pt x="55" y="109"/>
                </a:lnTo>
                <a:lnTo>
                  <a:pt x="55" y="109"/>
                </a:lnTo>
                <a:lnTo>
                  <a:pt x="55" y="114"/>
                </a:lnTo>
                <a:lnTo>
                  <a:pt x="60" y="114"/>
                </a:lnTo>
                <a:lnTo>
                  <a:pt x="64" y="114"/>
                </a:lnTo>
                <a:lnTo>
                  <a:pt x="74" y="119"/>
                </a:lnTo>
                <a:lnTo>
                  <a:pt x="78" y="123"/>
                </a:lnTo>
                <a:lnTo>
                  <a:pt x="83" y="123"/>
                </a:lnTo>
                <a:lnTo>
                  <a:pt x="92" y="128"/>
                </a:lnTo>
                <a:lnTo>
                  <a:pt x="101" y="128"/>
                </a:lnTo>
                <a:lnTo>
                  <a:pt x="106" y="132"/>
                </a:lnTo>
                <a:lnTo>
                  <a:pt x="110" y="132"/>
                </a:lnTo>
                <a:lnTo>
                  <a:pt x="115" y="137"/>
                </a:lnTo>
                <a:lnTo>
                  <a:pt x="119" y="141"/>
                </a:lnTo>
                <a:lnTo>
                  <a:pt x="124" y="141"/>
                </a:lnTo>
                <a:lnTo>
                  <a:pt x="124" y="141"/>
                </a:lnTo>
                <a:lnTo>
                  <a:pt x="128" y="141"/>
                </a:lnTo>
                <a:lnTo>
                  <a:pt x="133" y="137"/>
                </a:lnTo>
                <a:lnTo>
                  <a:pt x="138" y="132"/>
                </a:lnTo>
                <a:lnTo>
                  <a:pt x="147" y="132"/>
                </a:lnTo>
                <a:lnTo>
                  <a:pt x="160" y="128"/>
                </a:lnTo>
                <a:lnTo>
                  <a:pt x="165" y="123"/>
                </a:lnTo>
                <a:lnTo>
                  <a:pt x="170" y="123"/>
                </a:lnTo>
                <a:lnTo>
                  <a:pt x="174" y="119"/>
                </a:lnTo>
                <a:lnTo>
                  <a:pt x="179" y="114"/>
                </a:lnTo>
                <a:lnTo>
                  <a:pt x="183" y="109"/>
                </a:lnTo>
                <a:lnTo>
                  <a:pt x="188" y="109"/>
                </a:lnTo>
                <a:lnTo>
                  <a:pt x="188" y="109"/>
                </a:lnTo>
                <a:lnTo>
                  <a:pt x="188" y="109"/>
                </a:lnTo>
                <a:lnTo>
                  <a:pt x="202" y="105"/>
                </a:lnTo>
                <a:lnTo>
                  <a:pt x="202" y="100"/>
                </a:lnTo>
                <a:lnTo>
                  <a:pt x="206" y="100"/>
                </a:lnTo>
                <a:lnTo>
                  <a:pt x="206" y="96"/>
                </a:lnTo>
                <a:lnTo>
                  <a:pt x="211" y="87"/>
                </a:lnTo>
                <a:lnTo>
                  <a:pt x="211" y="87"/>
                </a:lnTo>
                <a:lnTo>
                  <a:pt x="211" y="87"/>
                </a:lnTo>
                <a:lnTo>
                  <a:pt x="215" y="82"/>
                </a:lnTo>
                <a:lnTo>
                  <a:pt x="220" y="82"/>
                </a:lnTo>
                <a:lnTo>
                  <a:pt x="224" y="87"/>
                </a:lnTo>
                <a:lnTo>
                  <a:pt x="229" y="87"/>
                </a:lnTo>
                <a:lnTo>
                  <a:pt x="234" y="91"/>
                </a:lnTo>
                <a:lnTo>
                  <a:pt x="234" y="96"/>
                </a:lnTo>
                <a:lnTo>
                  <a:pt x="243" y="105"/>
                </a:lnTo>
                <a:lnTo>
                  <a:pt x="247" y="105"/>
                </a:lnTo>
                <a:lnTo>
                  <a:pt x="252" y="105"/>
                </a:lnTo>
                <a:lnTo>
                  <a:pt x="256" y="100"/>
                </a:lnTo>
                <a:lnTo>
                  <a:pt x="256" y="100"/>
                </a:lnTo>
                <a:lnTo>
                  <a:pt x="261" y="91"/>
                </a:lnTo>
                <a:lnTo>
                  <a:pt x="266" y="87"/>
                </a:lnTo>
                <a:lnTo>
                  <a:pt x="275" y="87"/>
                </a:lnTo>
                <a:lnTo>
                  <a:pt x="275" y="87"/>
                </a:lnTo>
                <a:lnTo>
                  <a:pt x="284" y="87"/>
                </a:lnTo>
                <a:lnTo>
                  <a:pt x="288" y="87"/>
                </a:lnTo>
                <a:lnTo>
                  <a:pt x="293" y="87"/>
                </a:lnTo>
                <a:lnTo>
                  <a:pt x="298" y="87"/>
                </a:lnTo>
                <a:lnTo>
                  <a:pt x="298" y="87"/>
                </a:lnTo>
                <a:lnTo>
                  <a:pt x="307" y="82"/>
                </a:lnTo>
                <a:lnTo>
                  <a:pt x="311" y="73"/>
                </a:lnTo>
                <a:lnTo>
                  <a:pt x="311" y="64"/>
                </a:lnTo>
                <a:lnTo>
                  <a:pt x="311" y="64"/>
                </a:lnTo>
                <a:lnTo>
                  <a:pt x="311" y="55"/>
                </a:lnTo>
                <a:lnTo>
                  <a:pt x="316" y="50"/>
                </a:lnTo>
                <a:lnTo>
                  <a:pt x="320" y="50"/>
                </a:lnTo>
                <a:lnTo>
                  <a:pt x="330" y="50"/>
                </a:lnTo>
                <a:lnTo>
                  <a:pt x="334" y="55"/>
                </a:lnTo>
                <a:lnTo>
                  <a:pt x="339" y="50"/>
                </a:lnTo>
                <a:lnTo>
                  <a:pt x="343" y="41"/>
                </a:lnTo>
                <a:lnTo>
                  <a:pt x="348" y="36"/>
                </a:lnTo>
                <a:lnTo>
                  <a:pt x="357" y="32"/>
                </a:lnTo>
                <a:lnTo>
                  <a:pt x="371" y="32"/>
                </a:lnTo>
                <a:lnTo>
                  <a:pt x="380" y="32"/>
                </a:lnTo>
                <a:lnTo>
                  <a:pt x="384" y="32"/>
                </a:lnTo>
                <a:lnTo>
                  <a:pt x="394" y="32"/>
                </a:lnTo>
                <a:lnTo>
                  <a:pt x="407" y="27"/>
                </a:lnTo>
                <a:lnTo>
                  <a:pt x="407" y="23"/>
                </a:lnTo>
                <a:lnTo>
                  <a:pt x="412" y="23"/>
                </a:lnTo>
                <a:lnTo>
                  <a:pt x="426" y="18"/>
                </a:lnTo>
                <a:lnTo>
                  <a:pt x="430" y="13"/>
                </a:lnTo>
                <a:lnTo>
                  <a:pt x="430" y="4"/>
                </a:lnTo>
                <a:lnTo>
                  <a:pt x="426" y="0"/>
                </a:lnTo>
                <a:lnTo>
                  <a:pt x="426" y="0"/>
                </a:lnTo>
                <a:lnTo>
                  <a:pt x="430" y="0"/>
                </a:lnTo>
                <a:lnTo>
                  <a:pt x="430" y="0"/>
                </a:lnTo>
                <a:lnTo>
                  <a:pt x="439" y="0"/>
                </a:lnTo>
                <a:lnTo>
                  <a:pt x="448" y="0"/>
                </a:lnTo>
                <a:lnTo>
                  <a:pt x="453" y="0"/>
                </a:lnTo>
                <a:lnTo>
                  <a:pt x="453" y="4"/>
                </a:lnTo>
                <a:lnTo>
                  <a:pt x="448" y="9"/>
                </a:lnTo>
                <a:lnTo>
                  <a:pt x="444" y="18"/>
                </a:lnTo>
                <a:lnTo>
                  <a:pt x="439" y="23"/>
                </a:lnTo>
                <a:lnTo>
                  <a:pt x="435" y="27"/>
                </a:lnTo>
                <a:lnTo>
                  <a:pt x="439" y="36"/>
                </a:lnTo>
                <a:lnTo>
                  <a:pt x="444" y="41"/>
                </a:lnTo>
                <a:lnTo>
                  <a:pt x="444" y="50"/>
                </a:lnTo>
                <a:lnTo>
                  <a:pt x="453" y="55"/>
                </a:lnTo>
                <a:lnTo>
                  <a:pt x="448" y="64"/>
                </a:lnTo>
                <a:lnTo>
                  <a:pt x="448" y="64"/>
                </a:lnTo>
                <a:lnTo>
                  <a:pt x="444" y="73"/>
                </a:lnTo>
                <a:lnTo>
                  <a:pt x="444" y="77"/>
                </a:lnTo>
                <a:lnTo>
                  <a:pt x="430" y="82"/>
                </a:lnTo>
                <a:lnTo>
                  <a:pt x="426" y="77"/>
                </a:lnTo>
                <a:lnTo>
                  <a:pt x="416" y="77"/>
                </a:lnTo>
                <a:lnTo>
                  <a:pt x="416" y="82"/>
                </a:lnTo>
                <a:lnTo>
                  <a:pt x="412" y="87"/>
                </a:lnTo>
                <a:lnTo>
                  <a:pt x="407" y="91"/>
                </a:lnTo>
                <a:lnTo>
                  <a:pt x="407" y="105"/>
                </a:lnTo>
                <a:lnTo>
                  <a:pt x="398" y="114"/>
                </a:lnTo>
                <a:lnTo>
                  <a:pt x="394" y="128"/>
                </a:lnTo>
                <a:lnTo>
                  <a:pt x="389" y="132"/>
                </a:lnTo>
                <a:lnTo>
                  <a:pt x="384" y="137"/>
                </a:lnTo>
                <a:lnTo>
                  <a:pt x="384" y="146"/>
                </a:lnTo>
                <a:lnTo>
                  <a:pt x="384" y="151"/>
                </a:lnTo>
                <a:lnTo>
                  <a:pt x="389" y="155"/>
                </a:lnTo>
                <a:lnTo>
                  <a:pt x="389" y="160"/>
                </a:lnTo>
                <a:lnTo>
                  <a:pt x="394" y="160"/>
                </a:lnTo>
                <a:lnTo>
                  <a:pt x="398" y="160"/>
                </a:lnTo>
                <a:lnTo>
                  <a:pt x="398" y="164"/>
                </a:lnTo>
                <a:lnTo>
                  <a:pt x="394" y="169"/>
                </a:lnTo>
                <a:lnTo>
                  <a:pt x="394" y="173"/>
                </a:lnTo>
                <a:lnTo>
                  <a:pt x="384" y="178"/>
                </a:lnTo>
                <a:lnTo>
                  <a:pt x="384" y="187"/>
                </a:lnTo>
                <a:lnTo>
                  <a:pt x="375" y="196"/>
                </a:lnTo>
                <a:lnTo>
                  <a:pt x="371" y="201"/>
                </a:lnTo>
                <a:lnTo>
                  <a:pt x="371" y="215"/>
                </a:lnTo>
                <a:lnTo>
                  <a:pt x="380" y="219"/>
                </a:lnTo>
                <a:lnTo>
                  <a:pt x="384" y="228"/>
                </a:lnTo>
                <a:lnTo>
                  <a:pt x="394" y="228"/>
                </a:lnTo>
                <a:lnTo>
                  <a:pt x="398" y="233"/>
                </a:lnTo>
                <a:lnTo>
                  <a:pt x="394" y="237"/>
                </a:lnTo>
                <a:lnTo>
                  <a:pt x="394" y="242"/>
                </a:lnTo>
                <a:lnTo>
                  <a:pt x="398" y="242"/>
                </a:lnTo>
                <a:lnTo>
                  <a:pt x="403" y="247"/>
                </a:lnTo>
                <a:lnTo>
                  <a:pt x="403" y="251"/>
                </a:lnTo>
                <a:lnTo>
                  <a:pt x="412" y="247"/>
                </a:lnTo>
                <a:lnTo>
                  <a:pt x="426" y="242"/>
                </a:lnTo>
                <a:lnTo>
                  <a:pt x="435" y="242"/>
                </a:lnTo>
                <a:lnTo>
                  <a:pt x="448" y="242"/>
                </a:lnTo>
                <a:lnTo>
                  <a:pt x="458" y="242"/>
                </a:lnTo>
                <a:lnTo>
                  <a:pt x="462" y="247"/>
                </a:lnTo>
                <a:lnTo>
                  <a:pt x="453" y="251"/>
                </a:lnTo>
                <a:lnTo>
                  <a:pt x="444" y="260"/>
                </a:lnTo>
                <a:lnTo>
                  <a:pt x="439" y="260"/>
                </a:lnTo>
                <a:lnTo>
                  <a:pt x="430" y="269"/>
                </a:lnTo>
                <a:lnTo>
                  <a:pt x="426" y="274"/>
                </a:lnTo>
                <a:lnTo>
                  <a:pt x="421" y="279"/>
                </a:lnTo>
                <a:lnTo>
                  <a:pt x="416" y="283"/>
                </a:lnTo>
                <a:lnTo>
                  <a:pt x="416" y="28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6"/>
          <p:cNvSpPr/>
          <p:nvPr/>
        </p:nvSpPr>
        <p:spPr>
          <a:xfrm>
            <a:off x="3013151" y="4384885"/>
            <a:ext cx="1200306" cy="910299"/>
          </a:xfrm>
          <a:custGeom>
            <a:avLst/>
            <a:gdLst/>
            <a:ahLst/>
            <a:cxnLst/>
            <a:rect l="l" t="t" r="r" b="b"/>
            <a:pathLst>
              <a:path w="905" h="644" extrusionOk="0">
                <a:moveTo>
                  <a:pt x="617" y="87"/>
                </a:moveTo>
                <a:lnTo>
                  <a:pt x="622" y="87"/>
                </a:lnTo>
                <a:lnTo>
                  <a:pt x="622" y="91"/>
                </a:lnTo>
                <a:lnTo>
                  <a:pt x="622" y="96"/>
                </a:lnTo>
                <a:lnTo>
                  <a:pt x="627" y="96"/>
                </a:lnTo>
                <a:lnTo>
                  <a:pt x="627" y="100"/>
                </a:lnTo>
                <a:lnTo>
                  <a:pt x="627" y="105"/>
                </a:lnTo>
                <a:lnTo>
                  <a:pt x="631" y="105"/>
                </a:lnTo>
                <a:lnTo>
                  <a:pt x="631" y="105"/>
                </a:lnTo>
                <a:lnTo>
                  <a:pt x="627" y="110"/>
                </a:lnTo>
                <a:lnTo>
                  <a:pt x="627" y="114"/>
                </a:lnTo>
                <a:lnTo>
                  <a:pt x="627" y="119"/>
                </a:lnTo>
                <a:lnTo>
                  <a:pt x="622" y="123"/>
                </a:lnTo>
                <a:lnTo>
                  <a:pt x="622" y="123"/>
                </a:lnTo>
                <a:lnTo>
                  <a:pt x="617" y="128"/>
                </a:lnTo>
                <a:lnTo>
                  <a:pt x="617" y="137"/>
                </a:lnTo>
                <a:lnTo>
                  <a:pt x="617" y="142"/>
                </a:lnTo>
                <a:lnTo>
                  <a:pt x="617" y="146"/>
                </a:lnTo>
                <a:lnTo>
                  <a:pt x="617" y="146"/>
                </a:lnTo>
                <a:lnTo>
                  <a:pt x="617" y="151"/>
                </a:lnTo>
                <a:lnTo>
                  <a:pt x="617" y="155"/>
                </a:lnTo>
                <a:lnTo>
                  <a:pt x="617" y="155"/>
                </a:lnTo>
                <a:lnTo>
                  <a:pt x="622" y="155"/>
                </a:lnTo>
                <a:lnTo>
                  <a:pt x="631" y="155"/>
                </a:lnTo>
                <a:lnTo>
                  <a:pt x="631" y="151"/>
                </a:lnTo>
                <a:lnTo>
                  <a:pt x="636" y="146"/>
                </a:lnTo>
                <a:lnTo>
                  <a:pt x="640" y="146"/>
                </a:lnTo>
                <a:lnTo>
                  <a:pt x="649" y="142"/>
                </a:lnTo>
                <a:lnTo>
                  <a:pt x="654" y="137"/>
                </a:lnTo>
                <a:lnTo>
                  <a:pt x="659" y="132"/>
                </a:lnTo>
                <a:lnTo>
                  <a:pt x="659" y="132"/>
                </a:lnTo>
                <a:lnTo>
                  <a:pt x="668" y="128"/>
                </a:lnTo>
                <a:lnTo>
                  <a:pt x="672" y="128"/>
                </a:lnTo>
                <a:lnTo>
                  <a:pt x="677" y="128"/>
                </a:lnTo>
                <a:lnTo>
                  <a:pt x="681" y="128"/>
                </a:lnTo>
                <a:lnTo>
                  <a:pt x="704" y="123"/>
                </a:lnTo>
                <a:lnTo>
                  <a:pt x="713" y="119"/>
                </a:lnTo>
                <a:lnTo>
                  <a:pt x="736" y="114"/>
                </a:lnTo>
                <a:lnTo>
                  <a:pt x="741" y="110"/>
                </a:lnTo>
                <a:lnTo>
                  <a:pt x="745" y="110"/>
                </a:lnTo>
                <a:lnTo>
                  <a:pt x="759" y="110"/>
                </a:lnTo>
                <a:lnTo>
                  <a:pt x="768" y="114"/>
                </a:lnTo>
                <a:lnTo>
                  <a:pt x="768" y="114"/>
                </a:lnTo>
                <a:lnTo>
                  <a:pt x="773" y="114"/>
                </a:lnTo>
                <a:lnTo>
                  <a:pt x="777" y="119"/>
                </a:lnTo>
                <a:lnTo>
                  <a:pt x="782" y="119"/>
                </a:lnTo>
                <a:lnTo>
                  <a:pt x="787" y="119"/>
                </a:lnTo>
                <a:lnTo>
                  <a:pt x="791" y="123"/>
                </a:lnTo>
                <a:lnTo>
                  <a:pt x="791" y="123"/>
                </a:lnTo>
                <a:lnTo>
                  <a:pt x="791" y="123"/>
                </a:lnTo>
                <a:lnTo>
                  <a:pt x="796" y="128"/>
                </a:lnTo>
                <a:lnTo>
                  <a:pt x="800" y="128"/>
                </a:lnTo>
                <a:lnTo>
                  <a:pt x="805" y="132"/>
                </a:lnTo>
                <a:lnTo>
                  <a:pt x="809" y="137"/>
                </a:lnTo>
                <a:lnTo>
                  <a:pt x="814" y="142"/>
                </a:lnTo>
                <a:lnTo>
                  <a:pt x="814" y="146"/>
                </a:lnTo>
                <a:lnTo>
                  <a:pt x="814" y="146"/>
                </a:lnTo>
                <a:lnTo>
                  <a:pt x="819" y="146"/>
                </a:lnTo>
                <a:lnTo>
                  <a:pt x="823" y="146"/>
                </a:lnTo>
                <a:lnTo>
                  <a:pt x="823" y="151"/>
                </a:lnTo>
                <a:lnTo>
                  <a:pt x="832" y="155"/>
                </a:lnTo>
                <a:lnTo>
                  <a:pt x="837" y="160"/>
                </a:lnTo>
                <a:lnTo>
                  <a:pt x="841" y="169"/>
                </a:lnTo>
                <a:lnTo>
                  <a:pt x="846" y="169"/>
                </a:lnTo>
                <a:lnTo>
                  <a:pt x="855" y="178"/>
                </a:lnTo>
                <a:lnTo>
                  <a:pt x="864" y="187"/>
                </a:lnTo>
                <a:lnTo>
                  <a:pt x="869" y="192"/>
                </a:lnTo>
                <a:lnTo>
                  <a:pt x="873" y="196"/>
                </a:lnTo>
                <a:lnTo>
                  <a:pt x="878" y="201"/>
                </a:lnTo>
                <a:lnTo>
                  <a:pt x="878" y="206"/>
                </a:lnTo>
                <a:lnTo>
                  <a:pt x="878" y="210"/>
                </a:lnTo>
                <a:lnTo>
                  <a:pt x="883" y="210"/>
                </a:lnTo>
                <a:lnTo>
                  <a:pt x="883" y="215"/>
                </a:lnTo>
                <a:lnTo>
                  <a:pt x="887" y="215"/>
                </a:lnTo>
                <a:lnTo>
                  <a:pt x="892" y="219"/>
                </a:lnTo>
                <a:lnTo>
                  <a:pt x="892" y="224"/>
                </a:lnTo>
                <a:lnTo>
                  <a:pt x="901" y="233"/>
                </a:lnTo>
                <a:lnTo>
                  <a:pt x="901" y="233"/>
                </a:lnTo>
                <a:lnTo>
                  <a:pt x="901" y="238"/>
                </a:lnTo>
                <a:lnTo>
                  <a:pt x="901" y="242"/>
                </a:lnTo>
                <a:lnTo>
                  <a:pt x="905" y="242"/>
                </a:lnTo>
                <a:lnTo>
                  <a:pt x="905" y="251"/>
                </a:lnTo>
                <a:lnTo>
                  <a:pt x="905" y="256"/>
                </a:lnTo>
                <a:lnTo>
                  <a:pt x="905" y="256"/>
                </a:lnTo>
                <a:lnTo>
                  <a:pt x="905" y="260"/>
                </a:lnTo>
                <a:lnTo>
                  <a:pt x="905" y="270"/>
                </a:lnTo>
                <a:lnTo>
                  <a:pt x="905" y="279"/>
                </a:lnTo>
                <a:lnTo>
                  <a:pt x="905" y="288"/>
                </a:lnTo>
                <a:lnTo>
                  <a:pt x="901" y="302"/>
                </a:lnTo>
                <a:lnTo>
                  <a:pt x="901" y="315"/>
                </a:lnTo>
                <a:lnTo>
                  <a:pt x="896" y="343"/>
                </a:lnTo>
                <a:lnTo>
                  <a:pt x="896" y="366"/>
                </a:lnTo>
                <a:lnTo>
                  <a:pt x="892" y="375"/>
                </a:lnTo>
                <a:lnTo>
                  <a:pt x="892" y="379"/>
                </a:lnTo>
                <a:lnTo>
                  <a:pt x="887" y="379"/>
                </a:lnTo>
                <a:lnTo>
                  <a:pt x="887" y="384"/>
                </a:lnTo>
                <a:lnTo>
                  <a:pt x="883" y="384"/>
                </a:lnTo>
                <a:lnTo>
                  <a:pt x="878" y="388"/>
                </a:lnTo>
                <a:lnTo>
                  <a:pt x="878" y="388"/>
                </a:lnTo>
                <a:lnTo>
                  <a:pt x="873" y="388"/>
                </a:lnTo>
                <a:lnTo>
                  <a:pt x="864" y="388"/>
                </a:lnTo>
                <a:lnTo>
                  <a:pt x="860" y="393"/>
                </a:lnTo>
                <a:lnTo>
                  <a:pt x="855" y="393"/>
                </a:lnTo>
                <a:lnTo>
                  <a:pt x="855" y="398"/>
                </a:lnTo>
                <a:lnTo>
                  <a:pt x="855" y="402"/>
                </a:lnTo>
                <a:lnTo>
                  <a:pt x="851" y="402"/>
                </a:lnTo>
                <a:lnTo>
                  <a:pt x="846" y="411"/>
                </a:lnTo>
                <a:lnTo>
                  <a:pt x="841" y="416"/>
                </a:lnTo>
                <a:lnTo>
                  <a:pt x="841" y="425"/>
                </a:lnTo>
                <a:lnTo>
                  <a:pt x="837" y="430"/>
                </a:lnTo>
                <a:lnTo>
                  <a:pt x="837" y="434"/>
                </a:lnTo>
                <a:lnTo>
                  <a:pt x="837" y="439"/>
                </a:lnTo>
                <a:lnTo>
                  <a:pt x="837" y="448"/>
                </a:lnTo>
                <a:lnTo>
                  <a:pt x="832" y="452"/>
                </a:lnTo>
                <a:lnTo>
                  <a:pt x="832" y="452"/>
                </a:lnTo>
                <a:lnTo>
                  <a:pt x="828" y="457"/>
                </a:lnTo>
                <a:lnTo>
                  <a:pt x="828" y="462"/>
                </a:lnTo>
                <a:lnTo>
                  <a:pt x="823" y="462"/>
                </a:lnTo>
                <a:lnTo>
                  <a:pt x="823" y="466"/>
                </a:lnTo>
                <a:lnTo>
                  <a:pt x="819" y="471"/>
                </a:lnTo>
                <a:lnTo>
                  <a:pt x="819" y="475"/>
                </a:lnTo>
                <a:lnTo>
                  <a:pt x="814" y="475"/>
                </a:lnTo>
                <a:lnTo>
                  <a:pt x="814" y="475"/>
                </a:lnTo>
                <a:lnTo>
                  <a:pt x="814" y="484"/>
                </a:lnTo>
                <a:lnTo>
                  <a:pt x="814" y="489"/>
                </a:lnTo>
                <a:lnTo>
                  <a:pt x="814" y="512"/>
                </a:lnTo>
                <a:lnTo>
                  <a:pt x="814" y="516"/>
                </a:lnTo>
                <a:lnTo>
                  <a:pt x="819" y="521"/>
                </a:lnTo>
                <a:lnTo>
                  <a:pt x="819" y="530"/>
                </a:lnTo>
                <a:lnTo>
                  <a:pt x="819" y="539"/>
                </a:lnTo>
                <a:lnTo>
                  <a:pt x="819" y="562"/>
                </a:lnTo>
                <a:lnTo>
                  <a:pt x="819" y="567"/>
                </a:lnTo>
                <a:lnTo>
                  <a:pt x="814" y="585"/>
                </a:lnTo>
                <a:lnTo>
                  <a:pt x="814" y="599"/>
                </a:lnTo>
                <a:lnTo>
                  <a:pt x="809" y="608"/>
                </a:lnTo>
                <a:lnTo>
                  <a:pt x="809" y="612"/>
                </a:lnTo>
                <a:lnTo>
                  <a:pt x="809" y="617"/>
                </a:lnTo>
                <a:lnTo>
                  <a:pt x="809" y="617"/>
                </a:lnTo>
                <a:lnTo>
                  <a:pt x="805" y="617"/>
                </a:lnTo>
                <a:lnTo>
                  <a:pt x="805" y="617"/>
                </a:lnTo>
                <a:lnTo>
                  <a:pt x="800" y="612"/>
                </a:lnTo>
                <a:lnTo>
                  <a:pt x="800" y="612"/>
                </a:lnTo>
                <a:lnTo>
                  <a:pt x="796" y="608"/>
                </a:lnTo>
                <a:lnTo>
                  <a:pt x="796" y="612"/>
                </a:lnTo>
                <a:lnTo>
                  <a:pt x="796" y="612"/>
                </a:lnTo>
                <a:lnTo>
                  <a:pt x="791" y="612"/>
                </a:lnTo>
                <a:lnTo>
                  <a:pt x="791" y="612"/>
                </a:lnTo>
                <a:lnTo>
                  <a:pt x="787" y="612"/>
                </a:lnTo>
                <a:lnTo>
                  <a:pt x="782" y="612"/>
                </a:lnTo>
                <a:lnTo>
                  <a:pt x="782" y="612"/>
                </a:lnTo>
                <a:lnTo>
                  <a:pt x="777" y="608"/>
                </a:lnTo>
                <a:lnTo>
                  <a:pt x="777" y="608"/>
                </a:lnTo>
                <a:lnTo>
                  <a:pt x="777" y="612"/>
                </a:lnTo>
                <a:lnTo>
                  <a:pt x="777" y="617"/>
                </a:lnTo>
                <a:lnTo>
                  <a:pt x="773" y="617"/>
                </a:lnTo>
                <a:lnTo>
                  <a:pt x="773" y="622"/>
                </a:lnTo>
                <a:lnTo>
                  <a:pt x="773" y="626"/>
                </a:lnTo>
                <a:lnTo>
                  <a:pt x="773" y="626"/>
                </a:lnTo>
                <a:lnTo>
                  <a:pt x="773" y="631"/>
                </a:lnTo>
                <a:lnTo>
                  <a:pt x="773" y="631"/>
                </a:lnTo>
                <a:lnTo>
                  <a:pt x="773" y="631"/>
                </a:lnTo>
                <a:lnTo>
                  <a:pt x="764" y="635"/>
                </a:lnTo>
                <a:lnTo>
                  <a:pt x="755" y="640"/>
                </a:lnTo>
                <a:lnTo>
                  <a:pt x="750" y="644"/>
                </a:lnTo>
                <a:lnTo>
                  <a:pt x="745" y="644"/>
                </a:lnTo>
                <a:lnTo>
                  <a:pt x="741" y="640"/>
                </a:lnTo>
                <a:lnTo>
                  <a:pt x="741" y="631"/>
                </a:lnTo>
                <a:lnTo>
                  <a:pt x="741" y="626"/>
                </a:lnTo>
                <a:lnTo>
                  <a:pt x="741" y="622"/>
                </a:lnTo>
                <a:lnTo>
                  <a:pt x="736" y="617"/>
                </a:lnTo>
                <a:lnTo>
                  <a:pt x="732" y="612"/>
                </a:lnTo>
                <a:lnTo>
                  <a:pt x="727" y="608"/>
                </a:lnTo>
                <a:lnTo>
                  <a:pt x="718" y="608"/>
                </a:lnTo>
                <a:lnTo>
                  <a:pt x="713" y="603"/>
                </a:lnTo>
                <a:lnTo>
                  <a:pt x="709" y="599"/>
                </a:lnTo>
                <a:lnTo>
                  <a:pt x="704" y="594"/>
                </a:lnTo>
                <a:lnTo>
                  <a:pt x="704" y="585"/>
                </a:lnTo>
                <a:lnTo>
                  <a:pt x="700" y="585"/>
                </a:lnTo>
                <a:lnTo>
                  <a:pt x="700" y="580"/>
                </a:lnTo>
                <a:lnTo>
                  <a:pt x="700" y="576"/>
                </a:lnTo>
                <a:lnTo>
                  <a:pt x="695" y="576"/>
                </a:lnTo>
                <a:lnTo>
                  <a:pt x="695" y="571"/>
                </a:lnTo>
                <a:lnTo>
                  <a:pt x="695" y="567"/>
                </a:lnTo>
                <a:lnTo>
                  <a:pt x="691" y="562"/>
                </a:lnTo>
                <a:lnTo>
                  <a:pt x="686" y="558"/>
                </a:lnTo>
                <a:lnTo>
                  <a:pt x="681" y="553"/>
                </a:lnTo>
                <a:lnTo>
                  <a:pt x="672" y="553"/>
                </a:lnTo>
                <a:lnTo>
                  <a:pt x="668" y="553"/>
                </a:lnTo>
                <a:lnTo>
                  <a:pt x="663" y="553"/>
                </a:lnTo>
                <a:lnTo>
                  <a:pt x="649" y="553"/>
                </a:lnTo>
                <a:lnTo>
                  <a:pt x="640" y="553"/>
                </a:lnTo>
                <a:lnTo>
                  <a:pt x="636" y="553"/>
                </a:lnTo>
                <a:lnTo>
                  <a:pt x="627" y="558"/>
                </a:lnTo>
                <a:lnTo>
                  <a:pt x="622" y="558"/>
                </a:lnTo>
                <a:lnTo>
                  <a:pt x="617" y="558"/>
                </a:lnTo>
                <a:lnTo>
                  <a:pt x="617" y="562"/>
                </a:lnTo>
                <a:lnTo>
                  <a:pt x="613" y="562"/>
                </a:lnTo>
                <a:lnTo>
                  <a:pt x="608" y="567"/>
                </a:lnTo>
                <a:lnTo>
                  <a:pt x="604" y="571"/>
                </a:lnTo>
                <a:lnTo>
                  <a:pt x="599" y="571"/>
                </a:lnTo>
                <a:lnTo>
                  <a:pt x="595" y="571"/>
                </a:lnTo>
                <a:lnTo>
                  <a:pt x="595" y="571"/>
                </a:lnTo>
                <a:lnTo>
                  <a:pt x="590" y="571"/>
                </a:lnTo>
                <a:lnTo>
                  <a:pt x="590" y="567"/>
                </a:lnTo>
                <a:lnTo>
                  <a:pt x="581" y="562"/>
                </a:lnTo>
                <a:lnTo>
                  <a:pt x="581" y="562"/>
                </a:lnTo>
                <a:lnTo>
                  <a:pt x="576" y="558"/>
                </a:lnTo>
                <a:lnTo>
                  <a:pt x="572" y="558"/>
                </a:lnTo>
                <a:lnTo>
                  <a:pt x="572" y="558"/>
                </a:lnTo>
                <a:lnTo>
                  <a:pt x="567" y="548"/>
                </a:lnTo>
                <a:lnTo>
                  <a:pt x="563" y="548"/>
                </a:lnTo>
                <a:lnTo>
                  <a:pt x="563" y="544"/>
                </a:lnTo>
                <a:lnTo>
                  <a:pt x="558" y="539"/>
                </a:lnTo>
                <a:lnTo>
                  <a:pt x="558" y="535"/>
                </a:lnTo>
                <a:lnTo>
                  <a:pt x="558" y="530"/>
                </a:lnTo>
                <a:lnTo>
                  <a:pt x="558" y="526"/>
                </a:lnTo>
                <a:lnTo>
                  <a:pt x="558" y="521"/>
                </a:lnTo>
                <a:lnTo>
                  <a:pt x="563" y="521"/>
                </a:lnTo>
                <a:lnTo>
                  <a:pt x="563" y="521"/>
                </a:lnTo>
                <a:lnTo>
                  <a:pt x="563" y="516"/>
                </a:lnTo>
                <a:lnTo>
                  <a:pt x="567" y="512"/>
                </a:lnTo>
                <a:lnTo>
                  <a:pt x="567" y="507"/>
                </a:lnTo>
                <a:lnTo>
                  <a:pt x="563" y="507"/>
                </a:lnTo>
                <a:lnTo>
                  <a:pt x="558" y="503"/>
                </a:lnTo>
                <a:lnTo>
                  <a:pt x="553" y="503"/>
                </a:lnTo>
                <a:lnTo>
                  <a:pt x="549" y="503"/>
                </a:lnTo>
                <a:lnTo>
                  <a:pt x="549" y="498"/>
                </a:lnTo>
                <a:lnTo>
                  <a:pt x="544" y="498"/>
                </a:lnTo>
                <a:lnTo>
                  <a:pt x="531" y="498"/>
                </a:lnTo>
                <a:lnTo>
                  <a:pt x="526" y="498"/>
                </a:lnTo>
                <a:lnTo>
                  <a:pt x="512" y="494"/>
                </a:lnTo>
                <a:lnTo>
                  <a:pt x="508" y="494"/>
                </a:lnTo>
                <a:lnTo>
                  <a:pt x="489" y="489"/>
                </a:lnTo>
                <a:lnTo>
                  <a:pt x="485" y="484"/>
                </a:lnTo>
                <a:lnTo>
                  <a:pt x="480" y="484"/>
                </a:lnTo>
                <a:lnTo>
                  <a:pt x="476" y="484"/>
                </a:lnTo>
                <a:lnTo>
                  <a:pt x="462" y="480"/>
                </a:lnTo>
                <a:lnTo>
                  <a:pt x="457" y="480"/>
                </a:lnTo>
                <a:lnTo>
                  <a:pt x="444" y="480"/>
                </a:lnTo>
                <a:lnTo>
                  <a:pt x="439" y="480"/>
                </a:lnTo>
                <a:lnTo>
                  <a:pt x="435" y="475"/>
                </a:lnTo>
                <a:lnTo>
                  <a:pt x="430" y="475"/>
                </a:lnTo>
                <a:lnTo>
                  <a:pt x="425" y="475"/>
                </a:lnTo>
                <a:lnTo>
                  <a:pt x="421" y="475"/>
                </a:lnTo>
                <a:lnTo>
                  <a:pt x="416" y="475"/>
                </a:lnTo>
                <a:lnTo>
                  <a:pt x="416" y="480"/>
                </a:lnTo>
                <a:lnTo>
                  <a:pt x="416" y="484"/>
                </a:lnTo>
                <a:lnTo>
                  <a:pt x="412" y="489"/>
                </a:lnTo>
                <a:lnTo>
                  <a:pt x="407" y="494"/>
                </a:lnTo>
                <a:lnTo>
                  <a:pt x="403" y="494"/>
                </a:lnTo>
                <a:lnTo>
                  <a:pt x="398" y="498"/>
                </a:lnTo>
                <a:lnTo>
                  <a:pt x="398" y="498"/>
                </a:lnTo>
                <a:lnTo>
                  <a:pt x="398" y="498"/>
                </a:lnTo>
                <a:lnTo>
                  <a:pt x="398" y="503"/>
                </a:lnTo>
                <a:lnTo>
                  <a:pt x="398" y="507"/>
                </a:lnTo>
                <a:lnTo>
                  <a:pt x="407" y="507"/>
                </a:lnTo>
                <a:lnTo>
                  <a:pt x="416" y="503"/>
                </a:lnTo>
                <a:lnTo>
                  <a:pt x="416" y="503"/>
                </a:lnTo>
                <a:lnTo>
                  <a:pt x="416" y="507"/>
                </a:lnTo>
                <a:lnTo>
                  <a:pt x="421" y="507"/>
                </a:lnTo>
                <a:lnTo>
                  <a:pt x="425" y="512"/>
                </a:lnTo>
                <a:lnTo>
                  <a:pt x="430" y="516"/>
                </a:lnTo>
                <a:lnTo>
                  <a:pt x="430" y="521"/>
                </a:lnTo>
                <a:lnTo>
                  <a:pt x="430" y="526"/>
                </a:lnTo>
                <a:lnTo>
                  <a:pt x="425" y="535"/>
                </a:lnTo>
                <a:lnTo>
                  <a:pt x="421" y="539"/>
                </a:lnTo>
                <a:lnTo>
                  <a:pt x="416" y="539"/>
                </a:lnTo>
                <a:lnTo>
                  <a:pt x="416" y="544"/>
                </a:lnTo>
                <a:lnTo>
                  <a:pt x="407" y="544"/>
                </a:lnTo>
                <a:lnTo>
                  <a:pt x="398" y="544"/>
                </a:lnTo>
                <a:lnTo>
                  <a:pt x="398" y="544"/>
                </a:lnTo>
                <a:lnTo>
                  <a:pt x="398" y="544"/>
                </a:lnTo>
                <a:lnTo>
                  <a:pt x="393" y="544"/>
                </a:lnTo>
                <a:lnTo>
                  <a:pt x="380" y="544"/>
                </a:lnTo>
                <a:lnTo>
                  <a:pt x="371" y="544"/>
                </a:lnTo>
                <a:lnTo>
                  <a:pt x="366" y="544"/>
                </a:lnTo>
                <a:lnTo>
                  <a:pt x="352" y="544"/>
                </a:lnTo>
                <a:lnTo>
                  <a:pt x="352" y="544"/>
                </a:lnTo>
                <a:lnTo>
                  <a:pt x="348" y="548"/>
                </a:lnTo>
                <a:lnTo>
                  <a:pt x="343" y="548"/>
                </a:lnTo>
                <a:lnTo>
                  <a:pt x="334" y="558"/>
                </a:lnTo>
                <a:lnTo>
                  <a:pt x="329" y="558"/>
                </a:lnTo>
                <a:lnTo>
                  <a:pt x="329" y="562"/>
                </a:lnTo>
                <a:lnTo>
                  <a:pt x="329" y="562"/>
                </a:lnTo>
                <a:lnTo>
                  <a:pt x="320" y="571"/>
                </a:lnTo>
                <a:lnTo>
                  <a:pt x="316" y="576"/>
                </a:lnTo>
                <a:lnTo>
                  <a:pt x="311" y="576"/>
                </a:lnTo>
                <a:lnTo>
                  <a:pt x="307" y="576"/>
                </a:lnTo>
                <a:lnTo>
                  <a:pt x="307" y="571"/>
                </a:lnTo>
                <a:lnTo>
                  <a:pt x="307" y="567"/>
                </a:lnTo>
                <a:lnTo>
                  <a:pt x="302" y="562"/>
                </a:lnTo>
                <a:lnTo>
                  <a:pt x="297" y="562"/>
                </a:lnTo>
                <a:lnTo>
                  <a:pt x="297" y="558"/>
                </a:lnTo>
                <a:lnTo>
                  <a:pt x="297" y="553"/>
                </a:lnTo>
                <a:lnTo>
                  <a:pt x="293" y="548"/>
                </a:lnTo>
                <a:lnTo>
                  <a:pt x="288" y="544"/>
                </a:lnTo>
                <a:lnTo>
                  <a:pt x="288" y="539"/>
                </a:lnTo>
                <a:lnTo>
                  <a:pt x="288" y="535"/>
                </a:lnTo>
                <a:lnTo>
                  <a:pt x="284" y="535"/>
                </a:lnTo>
                <a:lnTo>
                  <a:pt x="284" y="530"/>
                </a:lnTo>
                <a:lnTo>
                  <a:pt x="279" y="526"/>
                </a:lnTo>
                <a:lnTo>
                  <a:pt x="275" y="521"/>
                </a:lnTo>
                <a:lnTo>
                  <a:pt x="270" y="521"/>
                </a:lnTo>
                <a:lnTo>
                  <a:pt x="265" y="521"/>
                </a:lnTo>
                <a:lnTo>
                  <a:pt x="261" y="521"/>
                </a:lnTo>
                <a:lnTo>
                  <a:pt x="261" y="526"/>
                </a:lnTo>
                <a:lnTo>
                  <a:pt x="252" y="526"/>
                </a:lnTo>
                <a:lnTo>
                  <a:pt x="247" y="526"/>
                </a:lnTo>
                <a:lnTo>
                  <a:pt x="243" y="530"/>
                </a:lnTo>
                <a:lnTo>
                  <a:pt x="233" y="539"/>
                </a:lnTo>
                <a:lnTo>
                  <a:pt x="224" y="544"/>
                </a:lnTo>
                <a:lnTo>
                  <a:pt x="215" y="544"/>
                </a:lnTo>
                <a:lnTo>
                  <a:pt x="201" y="544"/>
                </a:lnTo>
                <a:lnTo>
                  <a:pt x="197" y="544"/>
                </a:lnTo>
                <a:lnTo>
                  <a:pt x="197" y="544"/>
                </a:lnTo>
                <a:lnTo>
                  <a:pt x="192" y="544"/>
                </a:lnTo>
                <a:lnTo>
                  <a:pt x="188" y="548"/>
                </a:lnTo>
                <a:lnTo>
                  <a:pt x="179" y="553"/>
                </a:lnTo>
                <a:lnTo>
                  <a:pt x="179" y="558"/>
                </a:lnTo>
                <a:lnTo>
                  <a:pt x="179" y="562"/>
                </a:lnTo>
                <a:lnTo>
                  <a:pt x="179" y="567"/>
                </a:lnTo>
                <a:lnTo>
                  <a:pt x="179" y="576"/>
                </a:lnTo>
                <a:lnTo>
                  <a:pt x="179" y="580"/>
                </a:lnTo>
                <a:lnTo>
                  <a:pt x="179" y="585"/>
                </a:lnTo>
                <a:lnTo>
                  <a:pt x="174" y="594"/>
                </a:lnTo>
                <a:lnTo>
                  <a:pt x="174" y="603"/>
                </a:lnTo>
                <a:lnTo>
                  <a:pt x="174" y="608"/>
                </a:lnTo>
                <a:lnTo>
                  <a:pt x="169" y="612"/>
                </a:lnTo>
                <a:lnTo>
                  <a:pt x="165" y="617"/>
                </a:lnTo>
                <a:lnTo>
                  <a:pt x="160" y="617"/>
                </a:lnTo>
                <a:lnTo>
                  <a:pt x="156" y="617"/>
                </a:lnTo>
                <a:lnTo>
                  <a:pt x="156" y="617"/>
                </a:lnTo>
                <a:lnTo>
                  <a:pt x="156" y="612"/>
                </a:lnTo>
                <a:lnTo>
                  <a:pt x="151" y="612"/>
                </a:lnTo>
                <a:lnTo>
                  <a:pt x="147" y="608"/>
                </a:lnTo>
                <a:lnTo>
                  <a:pt x="142" y="608"/>
                </a:lnTo>
                <a:lnTo>
                  <a:pt x="137" y="603"/>
                </a:lnTo>
                <a:lnTo>
                  <a:pt x="133" y="603"/>
                </a:lnTo>
                <a:lnTo>
                  <a:pt x="133" y="599"/>
                </a:lnTo>
                <a:lnTo>
                  <a:pt x="128" y="594"/>
                </a:lnTo>
                <a:lnTo>
                  <a:pt x="128" y="590"/>
                </a:lnTo>
                <a:lnTo>
                  <a:pt x="124" y="590"/>
                </a:lnTo>
                <a:lnTo>
                  <a:pt x="124" y="585"/>
                </a:lnTo>
                <a:lnTo>
                  <a:pt x="119" y="585"/>
                </a:lnTo>
                <a:lnTo>
                  <a:pt x="119" y="580"/>
                </a:lnTo>
                <a:lnTo>
                  <a:pt x="119" y="576"/>
                </a:lnTo>
                <a:lnTo>
                  <a:pt x="119" y="567"/>
                </a:lnTo>
                <a:lnTo>
                  <a:pt x="124" y="562"/>
                </a:lnTo>
                <a:lnTo>
                  <a:pt x="124" y="562"/>
                </a:lnTo>
                <a:lnTo>
                  <a:pt x="128" y="558"/>
                </a:lnTo>
                <a:lnTo>
                  <a:pt x="128" y="553"/>
                </a:lnTo>
                <a:lnTo>
                  <a:pt x="133" y="548"/>
                </a:lnTo>
                <a:lnTo>
                  <a:pt x="133" y="544"/>
                </a:lnTo>
                <a:lnTo>
                  <a:pt x="133" y="544"/>
                </a:lnTo>
                <a:lnTo>
                  <a:pt x="133" y="539"/>
                </a:lnTo>
                <a:lnTo>
                  <a:pt x="133" y="535"/>
                </a:lnTo>
                <a:lnTo>
                  <a:pt x="133" y="530"/>
                </a:lnTo>
                <a:lnTo>
                  <a:pt x="133" y="526"/>
                </a:lnTo>
                <a:lnTo>
                  <a:pt x="133" y="521"/>
                </a:lnTo>
                <a:lnTo>
                  <a:pt x="133" y="521"/>
                </a:lnTo>
                <a:lnTo>
                  <a:pt x="133" y="516"/>
                </a:lnTo>
                <a:lnTo>
                  <a:pt x="133" y="507"/>
                </a:lnTo>
                <a:lnTo>
                  <a:pt x="133" y="503"/>
                </a:lnTo>
                <a:lnTo>
                  <a:pt x="128" y="498"/>
                </a:lnTo>
                <a:lnTo>
                  <a:pt x="124" y="498"/>
                </a:lnTo>
                <a:lnTo>
                  <a:pt x="124" y="494"/>
                </a:lnTo>
                <a:lnTo>
                  <a:pt x="119" y="494"/>
                </a:lnTo>
                <a:lnTo>
                  <a:pt x="115" y="484"/>
                </a:lnTo>
                <a:lnTo>
                  <a:pt x="110" y="484"/>
                </a:lnTo>
                <a:lnTo>
                  <a:pt x="110" y="480"/>
                </a:lnTo>
                <a:lnTo>
                  <a:pt x="110" y="480"/>
                </a:lnTo>
                <a:lnTo>
                  <a:pt x="105" y="480"/>
                </a:lnTo>
                <a:lnTo>
                  <a:pt x="101" y="480"/>
                </a:lnTo>
                <a:lnTo>
                  <a:pt x="92" y="480"/>
                </a:lnTo>
                <a:lnTo>
                  <a:pt x="87" y="484"/>
                </a:lnTo>
                <a:lnTo>
                  <a:pt x="83" y="489"/>
                </a:lnTo>
                <a:lnTo>
                  <a:pt x="78" y="489"/>
                </a:lnTo>
                <a:lnTo>
                  <a:pt x="73" y="489"/>
                </a:lnTo>
                <a:lnTo>
                  <a:pt x="73" y="494"/>
                </a:lnTo>
                <a:lnTo>
                  <a:pt x="69" y="494"/>
                </a:lnTo>
                <a:lnTo>
                  <a:pt x="60" y="494"/>
                </a:lnTo>
                <a:lnTo>
                  <a:pt x="51" y="494"/>
                </a:lnTo>
                <a:lnTo>
                  <a:pt x="46" y="489"/>
                </a:lnTo>
                <a:lnTo>
                  <a:pt x="46" y="484"/>
                </a:lnTo>
                <a:lnTo>
                  <a:pt x="41" y="480"/>
                </a:lnTo>
                <a:lnTo>
                  <a:pt x="37" y="475"/>
                </a:lnTo>
                <a:lnTo>
                  <a:pt x="37" y="475"/>
                </a:lnTo>
                <a:lnTo>
                  <a:pt x="32" y="475"/>
                </a:lnTo>
                <a:lnTo>
                  <a:pt x="32" y="471"/>
                </a:lnTo>
                <a:lnTo>
                  <a:pt x="28" y="466"/>
                </a:lnTo>
                <a:lnTo>
                  <a:pt x="23" y="466"/>
                </a:lnTo>
                <a:lnTo>
                  <a:pt x="23" y="462"/>
                </a:lnTo>
                <a:lnTo>
                  <a:pt x="23" y="457"/>
                </a:lnTo>
                <a:lnTo>
                  <a:pt x="19" y="457"/>
                </a:lnTo>
                <a:lnTo>
                  <a:pt x="14" y="452"/>
                </a:lnTo>
                <a:lnTo>
                  <a:pt x="9" y="448"/>
                </a:lnTo>
                <a:lnTo>
                  <a:pt x="5" y="443"/>
                </a:lnTo>
                <a:lnTo>
                  <a:pt x="5" y="439"/>
                </a:lnTo>
                <a:lnTo>
                  <a:pt x="5" y="434"/>
                </a:lnTo>
                <a:lnTo>
                  <a:pt x="0" y="425"/>
                </a:lnTo>
                <a:lnTo>
                  <a:pt x="5" y="430"/>
                </a:lnTo>
                <a:lnTo>
                  <a:pt x="19" y="434"/>
                </a:lnTo>
                <a:lnTo>
                  <a:pt x="19" y="430"/>
                </a:lnTo>
                <a:lnTo>
                  <a:pt x="19" y="425"/>
                </a:lnTo>
                <a:lnTo>
                  <a:pt x="19" y="420"/>
                </a:lnTo>
                <a:lnTo>
                  <a:pt x="19" y="416"/>
                </a:lnTo>
                <a:lnTo>
                  <a:pt x="19" y="411"/>
                </a:lnTo>
                <a:lnTo>
                  <a:pt x="19" y="407"/>
                </a:lnTo>
                <a:lnTo>
                  <a:pt x="23" y="407"/>
                </a:lnTo>
                <a:lnTo>
                  <a:pt x="23" y="398"/>
                </a:lnTo>
                <a:lnTo>
                  <a:pt x="23" y="393"/>
                </a:lnTo>
                <a:lnTo>
                  <a:pt x="28" y="388"/>
                </a:lnTo>
                <a:lnTo>
                  <a:pt x="37" y="384"/>
                </a:lnTo>
                <a:lnTo>
                  <a:pt x="41" y="379"/>
                </a:lnTo>
                <a:lnTo>
                  <a:pt x="46" y="379"/>
                </a:lnTo>
                <a:lnTo>
                  <a:pt x="46" y="379"/>
                </a:lnTo>
                <a:lnTo>
                  <a:pt x="51" y="375"/>
                </a:lnTo>
                <a:lnTo>
                  <a:pt x="55" y="375"/>
                </a:lnTo>
                <a:lnTo>
                  <a:pt x="60" y="375"/>
                </a:lnTo>
                <a:lnTo>
                  <a:pt x="64" y="370"/>
                </a:lnTo>
                <a:lnTo>
                  <a:pt x="69" y="370"/>
                </a:lnTo>
                <a:lnTo>
                  <a:pt x="69" y="370"/>
                </a:lnTo>
                <a:lnTo>
                  <a:pt x="73" y="366"/>
                </a:lnTo>
                <a:lnTo>
                  <a:pt x="78" y="366"/>
                </a:lnTo>
                <a:lnTo>
                  <a:pt x="83" y="366"/>
                </a:lnTo>
                <a:lnTo>
                  <a:pt x="87" y="366"/>
                </a:lnTo>
                <a:lnTo>
                  <a:pt x="87" y="361"/>
                </a:lnTo>
                <a:lnTo>
                  <a:pt x="87" y="356"/>
                </a:lnTo>
                <a:lnTo>
                  <a:pt x="92" y="356"/>
                </a:lnTo>
                <a:lnTo>
                  <a:pt x="92" y="352"/>
                </a:lnTo>
                <a:lnTo>
                  <a:pt x="92" y="347"/>
                </a:lnTo>
                <a:lnTo>
                  <a:pt x="96" y="343"/>
                </a:lnTo>
                <a:lnTo>
                  <a:pt x="96" y="343"/>
                </a:lnTo>
                <a:lnTo>
                  <a:pt x="96" y="338"/>
                </a:lnTo>
                <a:lnTo>
                  <a:pt x="96" y="334"/>
                </a:lnTo>
                <a:lnTo>
                  <a:pt x="101" y="334"/>
                </a:lnTo>
                <a:lnTo>
                  <a:pt x="101" y="329"/>
                </a:lnTo>
                <a:lnTo>
                  <a:pt x="101" y="324"/>
                </a:lnTo>
                <a:lnTo>
                  <a:pt x="105" y="324"/>
                </a:lnTo>
                <a:lnTo>
                  <a:pt x="110" y="315"/>
                </a:lnTo>
                <a:lnTo>
                  <a:pt x="110" y="311"/>
                </a:lnTo>
                <a:lnTo>
                  <a:pt x="110" y="306"/>
                </a:lnTo>
                <a:lnTo>
                  <a:pt x="110" y="306"/>
                </a:lnTo>
                <a:lnTo>
                  <a:pt x="110" y="302"/>
                </a:lnTo>
                <a:lnTo>
                  <a:pt x="115" y="297"/>
                </a:lnTo>
                <a:lnTo>
                  <a:pt x="115" y="297"/>
                </a:lnTo>
                <a:lnTo>
                  <a:pt x="110" y="292"/>
                </a:lnTo>
                <a:lnTo>
                  <a:pt x="110" y="288"/>
                </a:lnTo>
                <a:lnTo>
                  <a:pt x="110" y="288"/>
                </a:lnTo>
                <a:lnTo>
                  <a:pt x="105" y="283"/>
                </a:lnTo>
                <a:lnTo>
                  <a:pt x="101" y="283"/>
                </a:lnTo>
                <a:lnTo>
                  <a:pt x="96" y="279"/>
                </a:lnTo>
                <a:lnTo>
                  <a:pt x="87" y="274"/>
                </a:lnTo>
                <a:lnTo>
                  <a:pt x="87" y="270"/>
                </a:lnTo>
                <a:lnTo>
                  <a:pt x="83" y="265"/>
                </a:lnTo>
                <a:lnTo>
                  <a:pt x="83" y="260"/>
                </a:lnTo>
                <a:lnTo>
                  <a:pt x="83" y="256"/>
                </a:lnTo>
                <a:lnTo>
                  <a:pt x="78" y="251"/>
                </a:lnTo>
                <a:lnTo>
                  <a:pt x="78" y="233"/>
                </a:lnTo>
                <a:lnTo>
                  <a:pt x="73" y="219"/>
                </a:lnTo>
                <a:lnTo>
                  <a:pt x="73" y="201"/>
                </a:lnTo>
                <a:lnTo>
                  <a:pt x="73" y="192"/>
                </a:lnTo>
                <a:lnTo>
                  <a:pt x="78" y="169"/>
                </a:lnTo>
                <a:lnTo>
                  <a:pt x="73" y="160"/>
                </a:lnTo>
                <a:lnTo>
                  <a:pt x="73" y="155"/>
                </a:lnTo>
                <a:lnTo>
                  <a:pt x="69" y="151"/>
                </a:lnTo>
                <a:lnTo>
                  <a:pt x="69" y="146"/>
                </a:lnTo>
                <a:lnTo>
                  <a:pt x="69" y="146"/>
                </a:lnTo>
                <a:lnTo>
                  <a:pt x="69" y="142"/>
                </a:lnTo>
                <a:lnTo>
                  <a:pt x="69" y="137"/>
                </a:lnTo>
                <a:lnTo>
                  <a:pt x="64" y="132"/>
                </a:lnTo>
                <a:lnTo>
                  <a:pt x="60" y="128"/>
                </a:lnTo>
                <a:lnTo>
                  <a:pt x="55" y="123"/>
                </a:lnTo>
                <a:lnTo>
                  <a:pt x="55" y="123"/>
                </a:lnTo>
                <a:lnTo>
                  <a:pt x="51" y="114"/>
                </a:lnTo>
                <a:lnTo>
                  <a:pt x="46" y="110"/>
                </a:lnTo>
                <a:lnTo>
                  <a:pt x="46" y="105"/>
                </a:lnTo>
                <a:lnTo>
                  <a:pt x="46" y="105"/>
                </a:lnTo>
                <a:lnTo>
                  <a:pt x="41" y="100"/>
                </a:lnTo>
                <a:lnTo>
                  <a:pt x="41" y="96"/>
                </a:lnTo>
                <a:lnTo>
                  <a:pt x="41" y="91"/>
                </a:lnTo>
                <a:lnTo>
                  <a:pt x="41" y="87"/>
                </a:lnTo>
                <a:lnTo>
                  <a:pt x="37" y="82"/>
                </a:lnTo>
                <a:lnTo>
                  <a:pt x="37" y="73"/>
                </a:lnTo>
                <a:lnTo>
                  <a:pt x="37" y="64"/>
                </a:lnTo>
                <a:lnTo>
                  <a:pt x="37" y="55"/>
                </a:lnTo>
                <a:lnTo>
                  <a:pt x="37" y="41"/>
                </a:lnTo>
                <a:lnTo>
                  <a:pt x="41" y="41"/>
                </a:lnTo>
                <a:lnTo>
                  <a:pt x="46" y="46"/>
                </a:lnTo>
                <a:lnTo>
                  <a:pt x="51" y="46"/>
                </a:lnTo>
                <a:lnTo>
                  <a:pt x="55" y="46"/>
                </a:lnTo>
                <a:lnTo>
                  <a:pt x="60" y="50"/>
                </a:lnTo>
                <a:lnTo>
                  <a:pt x="69" y="50"/>
                </a:lnTo>
                <a:lnTo>
                  <a:pt x="73" y="55"/>
                </a:lnTo>
                <a:lnTo>
                  <a:pt x="78" y="55"/>
                </a:lnTo>
                <a:lnTo>
                  <a:pt x="87" y="59"/>
                </a:lnTo>
                <a:lnTo>
                  <a:pt x="92" y="59"/>
                </a:lnTo>
                <a:lnTo>
                  <a:pt x="96" y="59"/>
                </a:lnTo>
                <a:lnTo>
                  <a:pt x="110" y="59"/>
                </a:lnTo>
                <a:lnTo>
                  <a:pt x="110" y="64"/>
                </a:lnTo>
                <a:lnTo>
                  <a:pt x="119" y="64"/>
                </a:lnTo>
                <a:lnTo>
                  <a:pt x="137" y="68"/>
                </a:lnTo>
                <a:lnTo>
                  <a:pt x="151" y="68"/>
                </a:lnTo>
                <a:lnTo>
                  <a:pt x="156" y="68"/>
                </a:lnTo>
                <a:lnTo>
                  <a:pt x="165" y="73"/>
                </a:lnTo>
                <a:lnTo>
                  <a:pt x="169" y="78"/>
                </a:lnTo>
                <a:lnTo>
                  <a:pt x="179" y="78"/>
                </a:lnTo>
                <a:lnTo>
                  <a:pt x="183" y="82"/>
                </a:lnTo>
                <a:lnTo>
                  <a:pt x="188" y="82"/>
                </a:lnTo>
                <a:lnTo>
                  <a:pt x="192" y="82"/>
                </a:lnTo>
                <a:lnTo>
                  <a:pt x="197" y="82"/>
                </a:lnTo>
                <a:lnTo>
                  <a:pt x="197" y="82"/>
                </a:lnTo>
                <a:lnTo>
                  <a:pt x="201" y="82"/>
                </a:lnTo>
                <a:lnTo>
                  <a:pt x="206" y="87"/>
                </a:lnTo>
                <a:lnTo>
                  <a:pt x="211" y="87"/>
                </a:lnTo>
                <a:lnTo>
                  <a:pt x="215" y="87"/>
                </a:lnTo>
                <a:lnTo>
                  <a:pt x="215" y="91"/>
                </a:lnTo>
                <a:lnTo>
                  <a:pt x="220" y="91"/>
                </a:lnTo>
                <a:lnTo>
                  <a:pt x="220" y="91"/>
                </a:lnTo>
                <a:lnTo>
                  <a:pt x="233" y="100"/>
                </a:lnTo>
                <a:lnTo>
                  <a:pt x="243" y="100"/>
                </a:lnTo>
                <a:lnTo>
                  <a:pt x="243" y="105"/>
                </a:lnTo>
                <a:lnTo>
                  <a:pt x="252" y="105"/>
                </a:lnTo>
                <a:lnTo>
                  <a:pt x="256" y="105"/>
                </a:lnTo>
                <a:lnTo>
                  <a:pt x="265" y="110"/>
                </a:lnTo>
                <a:lnTo>
                  <a:pt x="270" y="110"/>
                </a:lnTo>
                <a:lnTo>
                  <a:pt x="275" y="114"/>
                </a:lnTo>
                <a:lnTo>
                  <a:pt x="279" y="114"/>
                </a:lnTo>
                <a:lnTo>
                  <a:pt x="284" y="114"/>
                </a:lnTo>
                <a:lnTo>
                  <a:pt x="288" y="119"/>
                </a:lnTo>
                <a:lnTo>
                  <a:pt x="288" y="123"/>
                </a:lnTo>
                <a:lnTo>
                  <a:pt x="293" y="123"/>
                </a:lnTo>
                <a:lnTo>
                  <a:pt x="297" y="123"/>
                </a:lnTo>
                <a:lnTo>
                  <a:pt x="302" y="123"/>
                </a:lnTo>
                <a:lnTo>
                  <a:pt x="307" y="128"/>
                </a:lnTo>
                <a:lnTo>
                  <a:pt x="307" y="128"/>
                </a:lnTo>
                <a:lnTo>
                  <a:pt x="307" y="132"/>
                </a:lnTo>
                <a:lnTo>
                  <a:pt x="311" y="132"/>
                </a:lnTo>
                <a:lnTo>
                  <a:pt x="316" y="132"/>
                </a:lnTo>
                <a:lnTo>
                  <a:pt x="329" y="142"/>
                </a:lnTo>
                <a:lnTo>
                  <a:pt x="329" y="146"/>
                </a:lnTo>
                <a:lnTo>
                  <a:pt x="329" y="146"/>
                </a:lnTo>
                <a:lnTo>
                  <a:pt x="334" y="146"/>
                </a:lnTo>
                <a:lnTo>
                  <a:pt x="339" y="146"/>
                </a:lnTo>
                <a:lnTo>
                  <a:pt x="343" y="146"/>
                </a:lnTo>
                <a:lnTo>
                  <a:pt x="348" y="146"/>
                </a:lnTo>
                <a:lnTo>
                  <a:pt x="348" y="146"/>
                </a:lnTo>
                <a:lnTo>
                  <a:pt x="352" y="142"/>
                </a:lnTo>
                <a:lnTo>
                  <a:pt x="352" y="137"/>
                </a:lnTo>
                <a:lnTo>
                  <a:pt x="348" y="132"/>
                </a:lnTo>
                <a:lnTo>
                  <a:pt x="348" y="128"/>
                </a:lnTo>
                <a:lnTo>
                  <a:pt x="343" y="123"/>
                </a:lnTo>
                <a:lnTo>
                  <a:pt x="343" y="123"/>
                </a:lnTo>
                <a:lnTo>
                  <a:pt x="339" y="114"/>
                </a:lnTo>
                <a:lnTo>
                  <a:pt x="339" y="110"/>
                </a:lnTo>
                <a:lnTo>
                  <a:pt x="334" y="105"/>
                </a:lnTo>
                <a:lnTo>
                  <a:pt x="334" y="100"/>
                </a:lnTo>
                <a:lnTo>
                  <a:pt x="329" y="100"/>
                </a:lnTo>
                <a:lnTo>
                  <a:pt x="329" y="91"/>
                </a:lnTo>
                <a:lnTo>
                  <a:pt x="329" y="87"/>
                </a:lnTo>
                <a:lnTo>
                  <a:pt x="329" y="82"/>
                </a:lnTo>
                <a:lnTo>
                  <a:pt x="325" y="82"/>
                </a:lnTo>
                <a:lnTo>
                  <a:pt x="325" y="82"/>
                </a:lnTo>
                <a:lnTo>
                  <a:pt x="325" y="78"/>
                </a:lnTo>
                <a:lnTo>
                  <a:pt x="320" y="73"/>
                </a:lnTo>
                <a:lnTo>
                  <a:pt x="320" y="68"/>
                </a:lnTo>
                <a:lnTo>
                  <a:pt x="320" y="59"/>
                </a:lnTo>
                <a:lnTo>
                  <a:pt x="320" y="59"/>
                </a:lnTo>
                <a:lnTo>
                  <a:pt x="325" y="59"/>
                </a:lnTo>
                <a:lnTo>
                  <a:pt x="325" y="55"/>
                </a:lnTo>
                <a:lnTo>
                  <a:pt x="325" y="50"/>
                </a:lnTo>
                <a:lnTo>
                  <a:pt x="329" y="46"/>
                </a:lnTo>
                <a:lnTo>
                  <a:pt x="329" y="41"/>
                </a:lnTo>
                <a:lnTo>
                  <a:pt x="329" y="36"/>
                </a:lnTo>
                <a:lnTo>
                  <a:pt x="329" y="36"/>
                </a:lnTo>
                <a:lnTo>
                  <a:pt x="334" y="36"/>
                </a:lnTo>
                <a:lnTo>
                  <a:pt x="357" y="14"/>
                </a:lnTo>
                <a:lnTo>
                  <a:pt x="366" y="14"/>
                </a:lnTo>
                <a:lnTo>
                  <a:pt x="371" y="14"/>
                </a:lnTo>
                <a:lnTo>
                  <a:pt x="375" y="9"/>
                </a:lnTo>
                <a:lnTo>
                  <a:pt x="380" y="4"/>
                </a:lnTo>
                <a:lnTo>
                  <a:pt x="384" y="4"/>
                </a:lnTo>
                <a:lnTo>
                  <a:pt x="398" y="0"/>
                </a:lnTo>
                <a:lnTo>
                  <a:pt x="398" y="0"/>
                </a:lnTo>
                <a:lnTo>
                  <a:pt x="403" y="0"/>
                </a:lnTo>
                <a:lnTo>
                  <a:pt x="407" y="4"/>
                </a:lnTo>
                <a:lnTo>
                  <a:pt x="412" y="4"/>
                </a:lnTo>
                <a:lnTo>
                  <a:pt x="416" y="9"/>
                </a:lnTo>
                <a:lnTo>
                  <a:pt x="416" y="9"/>
                </a:lnTo>
                <a:lnTo>
                  <a:pt x="421" y="14"/>
                </a:lnTo>
                <a:lnTo>
                  <a:pt x="430" y="14"/>
                </a:lnTo>
                <a:lnTo>
                  <a:pt x="430" y="14"/>
                </a:lnTo>
                <a:lnTo>
                  <a:pt x="435" y="14"/>
                </a:lnTo>
                <a:lnTo>
                  <a:pt x="439" y="14"/>
                </a:lnTo>
                <a:lnTo>
                  <a:pt x="453" y="23"/>
                </a:lnTo>
                <a:lnTo>
                  <a:pt x="457" y="23"/>
                </a:lnTo>
                <a:lnTo>
                  <a:pt x="462" y="23"/>
                </a:lnTo>
                <a:lnTo>
                  <a:pt x="462" y="23"/>
                </a:lnTo>
                <a:lnTo>
                  <a:pt x="476" y="27"/>
                </a:lnTo>
                <a:lnTo>
                  <a:pt x="480" y="32"/>
                </a:lnTo>
                <a:lnTo>
                  <a:pt x="489" y="32"/>
                </a:lnTo>
                <a:lnTo>
                  <a:pt x="489" y="36"/>
                </a:lnTo>
                <a:lnTo>
                  <a:pt x="499" y="36"/>
                </a:lnTo>
                <a:lnTo>
                  <a:pt x="503" y="36"/>
                </a:lnTo>
                <a:lnTo>
                  <a:pt x="512" y="36"/>
                </a:lnTo>
                <a:lnTo>
                  <a:pt x="526" y="36"/>
                </a:lnTo>
                <a:lnTo>
                  <a:pt x="531" y="36"/>
                </a:lnTo>
                <a:lnTo>
                  <a:pt x="540" y="41"/>
                </a:lnTo>
                <a:lnTo>
                  <a:pt x="544" y="41"/>
                </a:lnTo>
                <a:lnTo>
                  <a:pt x="549" y="41"/>
                </a:lnTo>
                <a:lnTo>
                  <a:pt x="549" y="41"/>
                </a:lnTo>
                <a:lnTo>
                  <a:pt x="558" y="41"/>
                </a:lnTo>
                <a:lnTo>
                  <a:pt x="563" y="36"/>
                </a:lnTo>
                <a:lnTo>
                  <a:pt x="567" y="36"/>
                </a:lnTo>
                <a:lnTo>
                  <a:pt x="572" y="36"/>
                </a:lnTo>
                <a:lnTo>
                  <a:pt x="576" y="36"/>
                </a:lnTo>
                <a:lnTo>
                  <a:pt x="581" y="36"/>
                </a:lnTo>
                <a:lnTo>
                  <a:pt x="585" y="41"/>
                </a:lnTo>
                <a:lnTo>
                  <a:pt x="595" y="46"/>
                </a:lnTo>
                <a:lnTo>
                  <a:pt x="595" y="50"/>
                </a:lnTo>
                <a:lnTo>
                  <a:pt x="599" y="50"/>
                </a:lnTo>
                <a:lnTo>
                  <a:pt x="599" y="55"/>
                </a:lnTo>
                <a:lnTo>
                  <a:pt x="604" y="55"/>
                </a:lnTo>
                <a:lnTo>
                  <a:pt x="604" y="59"/>
                </a:lnTo>
                <a:lnTo>
                  <a:pt x="608" y="64"/>
                </a:lnTo>
                <a:lnTo>
                  <a:pt x="613" y="64"/>
                </a:lnTo>
                <a:lnTo>
                  <a:pt x="613" y="73"/>
                </a:lnTo>
                <a:lnTo>
                  <a:pt x="617" y="82"/>
                </a:lnTo>
                <a:lnTo>
                  <a:pt x="617" y="82"/>
                </a:lnTo>
                <a:lnTo>
                  <a:pt x="617" y="8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6"/>
          <p:cNvSpPr/>
          <p:nvPr/>
        </p:nvSpPr>
        <p:spPr>
          <a:xfrm>
            <a:off x="5018670" y="1409308"/>
            <a:ext cx="1569632" cy="2000995"/>
          </a:xfrm>
          <a:custGeom>
            <a:avLst/>
            <a:gdLst/>
            <a:ahLst/>
            <a:cxnLst/>
            <a:rect l="l" t="t" r="r" b="b"/>
            <a:pathLst>
              <a:path w="1184" h="1417" extrusionOk="0">
                <a:moveTo>
                  <a:pt x="256" y="700"/>
                </a:moveTo>
                <a:lnTo>
                  <a:pt x="256" y="695"/>
                </a:lnTo>
                <a:lnTo>
                  <a:pt x="256" y="677"/>
                </a:lnTo>
                <a:lnTo>
                  <a:pt x="256" y="668"/>
                </a:lnTo>
                <a:lnTo>
                  <a:pt x="256" y="654"/>
                </a:lnTo>
                <a:lnTo>
                  <a:pt x="256" y="640"/>
                </a:lnTo>
                <a:lnTo>
                  <a:pt x="261" y="627"/>
                </a:lnTo>
                <a:lnTo>
                  <a:pt x="266" y="608"/>
                </a:lnTo>
                <a:lnTo>
                  <a:pt x="266" y="608"/>
                </a:lnTo>
                <a:lnTo>
                  <a:pt x="270" y="599"/>
                </a:lnTo>
                <a:lnTo>
                  <a:pt x="270" y="590"/>
                </a:lnTo>
                <a:lnTo>
                  <a:pt x="275" y="567"/>
                </a:lnTo>
                <a:lnTo>
                  <a:pt x="275" y="553"/>
                </a:lnTo>
                <a:lnTo>
                  <a:pt x="275" y="549"/>
                </a:lnTo>
                <a:lnTo>
                  <a:pt x="275" y="544"/>
                </a:lnTo>
                <a:lnTo>
                  <a:pt x="275" y="535"/>
                </a:lnTo>
                <a:lnTo>
                  <a:pt x="270" y="521"/>
                </a:lnTo>
                <a:lnTo>
                  <a:pt x="266" y="517"/>
                </a:lnTo>
                <a:lnTo>
                  <a:pt x="266" y="512"/>
                </a:lnTo>
                <a:lnTo>
                  <a:pt x="266" y="508"/>
                </a:lnTo>
                <a:lnTo>
                  <a:pt x="266" y="503"/>
                </a:lnTo>
                <a:lnTo>
                  <a:pt x="266" y="499"/>
                </a:lnTo>
                <a:lnTo>
                  <a:pt x="261" y="499"/>
                </a:lnTo>
                <a:lnTo>
                  <a:pt x="261" y="499"/>
                </a:lnTo>
                <a:lnTo>
                  <a:pt x="261" y="494"/>
                </a:lnTo>
                <a:lnTo>
                  <a:pt x="261" y="485"/>
                </a:lnTo>
                <a:lnTo>
                  <a:pt x="266" y="485"/>
                </a:lnTo>
                <a:lnTo>
                  <a:pt x="266" y="480"/>
                </a:lnTo>
                <a:lnTo>
                  <a:pt x="266" y="480"/>
                </a:lnTo>
                <a:lnTo>
                  <a:pt x="270" y="480"/>
                </a:lnTo>
                <a:lnTo>
                  <a:pt x="275" y="476"/>
                </a:lnTo>
                <a:lnTo>
                  <a:pt x="279" y="476"/>
                </a:lnTo>
                <a:lnTo>
                  <a:pt x="284" y="471"/>
                </a:lnTo>
                <a:lnTo>
                  <a:pt x="288" y="471"/>
                </a:lnTo>
                <a:lnTo>
                  <a:pt x="288" y="467"/>
                </a:lnTo>
                <a:lnTo>
                  <a:pt x="288" y="467"/>
                </a:lnTo>
                <a:lnTo>
                  <a:pt x="293" y="467"/>
                </a:lnTo>
                <a:lnTo>
                  <a:pt x="293" y="462"/>
                </a:lnTo>
                <a:lnTo>
                  <a:pt x="298" y="457"/>
                </a:lnTo>
                <a:lnTo>
                  <a:pt x="302" y="457"/>
                </a:lnTo>
                <a:lnTo>
                  <a:pt x="307" y="457"/>
                </a:lnTo>
                <a:lnTo>
                  <a:pt x="307" y="453"/>
                </a:lnTo>
                <a:lnTo>
                  <a:pt x="311" y="453"/>
                </a:lnTo>
                <a:lnTo>
                  <a:pt x="311" y="453"/>
                </a:lnTo>
                <a:lnTo>
                  <a:pt x="311" y="448"/>
                </a:lnTo>
                <a:lnTo>
                  <a:pt x="311" y="444"/>
                </a:lnTo>
                <a:lnTo>
                  <a:pt x="316" y="444"/>
                </a:lnTo>
                <a:lnTo>
                  <a:pt x="316" y="439"/>
                </a:lnTo>
                <a:lnTo>
                  <a:pt x="316" y="435"/>
                </a:lnTo>
                <a:lnTo>
                  <a:pt x="320" y="435"/>
                </a:lnTo>
                <a:lnTo>
                  <a:pt x="320" y="430"/>
                </a:lnTo>
                <a:lnTo>
                  <a:pt x="325" y="425"/>
                </a:lnTo>
                <a:lnTo>
                  <a:pt x="330" y="421"/>
                </a:lnTo>
                <a:lnTo>
                  <a:pt x="330" y="416"/>
                </a:lnTo>
                <a:lnTo>
                  <a:pt x="330" y="412"/>
                </a:lnTo>
                <a:lnTo>
                  <a:pt x="334" y="412"/>
                </a:lnTo>
                <a:lnTo>
                  <a:pt x="339" y="412"/>
                </a:lnTo>
                <a:lnTo>
                  <a:pt x="339" y="407"/>
                </a:lnTo>
                <a:lnTo>
                  <a:pt x="343" y="403"/>
                </a:lnTo>
                <a:lnTo>
                  <a:pt x="343" y="398"/>
                </a:lnTo>
                <a:lnTo>
                  <a:pt x="343" y="389"/>
                </a:lnTo>
                <a:lnTo>
                  <a:pt x="343" y="389"/>
                </a:lnTo>
                <a:lnTo>
                  <a:pt x="343" y="384"/>
                </a:lnTo>
                <a:lnTo>
                  <a:pt x="339" y="380"/>
                </a:lnTo>
                <a:lnTo>
                  <a:pt x="339" y="375"/>
                </a:lnTo>
                <a:lnTo>
                  <a:pt x="334" y="375"/>
                </a:lnTo>
                <a:lnTo>
                  <a:pt x="334" y="371"/>
                </a:lnTo>
                <a:lnTo>
                  <a:pt x="334" y="371"/>
                </a:lnTo>
                <a:lnTo>
                  <a:pt x="330" y="371"/>
                </a:lnTo>
                <a:lnTo>
                  <a:pt x="330" y="366"/>
                </a:lnTo>
                <a:lnTo>
                  <a:pt x="330" y="366"/>
                </a:lnTo>
                <a:lnTo>
                  <a:pt x="325" y="361"/>
                </a:lnTo>
                <a:lnTo>
                  <a:pt x="325" y="357"/>
                </a:lnTo>
                <a:lnTo>
                  <a:pt x="320" y="357"/>
                </a:lnTo>
                <a:lnTo>
                  <a:pt x="320" y="352"/>
                </a:lnTo>
                <a:lnTo>
                  <a:pt x="316" y="352"/>
                </a:lnTo>
                <a:lnTo>
                  <a:pt x="316" y="348"/>
                </a:lnTo>
                <a:lnTo>
                  <a:pt x="311" y="348"/>
                </a:lnTo>
                <a:lnTo>
                  <a:pt x="311" y="343"/>
                </a:lnTo>
                <a:lnTo>
                  <a:pt x="311" y="343"/>
                </a:lnTo>
                <a:lnTo>
                  <a:pt x="307" y="339"/>
                </a:lnTo>
                <a:lnTo>
                  <a:pt x="307" y="334"/>
                </a:lnTo>
                <a:lnTo>
                  <a:pt x="307" y="329"/>
                </a:lnTo>
                <a:lnTo>
                  <a:pt x="302" y="329"/>
                </a:lnTo>
                <a:lnTo>
                  <a:pt x="302" y="325"/>
                </a:lnTo>
                <a:lnTo>
                  <a:pt x="298" y="325"/>
                </a:lnTo>
                <a:lnTo>
                  <a:pt x="298" y="320"/>
                </a:lnTo>
                <a:lnTo>
                  <a:pt x="298" y="311"/>
                </a:lnTo>
                <a:lnTo>
                  <a:pt x="298" y="307"/>
                </a:lnTo>
                <a:lnTo>
                  <a:pt x="302" y="307"/>
                </a:lnTo>
                <a:lnTo>
                  <a:pt x="302" y="302"/>
                </a:lnTo>
                <a:lnTo>
                  <a:pt x="302" y="302"/>
                </a:lnTo>
                <a:lnTo>
                  <a:pt x="307" y="297"/>
                </a:lnTo>
                <a:lnTo>
                  <a:pt x="311" y="288"/>
                </a:lnTo>
                <a:lnTo>
                  <a:pt x="311" y="284"/>
                </a:lnTo>
                <a:lnTo>
                  <a:pt x="311" y="279"/>
                </a:lnTo>
                <a:lnTo>
                  <a:pt x="311" y="270"/>
                </a:lnTo>
                <a:lnTo>
                  <a:pt x="311" y="261"/>
                </a:lnTo>
                <a:lnTo>
                  <a:pt x="316" y="243"/>
                </a:lnTo>
                <a:lnTo>
                  <a:pt x="316" y="243"/>
                </a:lnTo>
                <a:lnTo>
                  <a:pt x="325" y="243"/>
                </a:lnTo>
                <a:lnTo>
                  <a:pt x="325" y="243"/>
                </a:lnTo>
                <a:lnTo>
                  <a:pt x="325" y="243"/>
                </a:lnTo>
                <a:lnTo>
                  <a:pt x="325" y="243"/>
                </a:lnTo>
                <a:lnTo>
                  <a:pt x="325" y="238"/>
                </a:lnTo>
                <a:lnTo>
                  <a:pt x="330" y="238"/>
                </a:lnTo>
                <a:lnTo>
                  <a:pt x="330" y="243"/>
                </a:lnTo>
                <a:lnTo>
                  <a:pt x="339" y="243"/>
                </a:lnTo>
                <a:lnTo>
                  <a:pt x="339" y="243"/>
                </a:lnTo>
                <a:lnTo>
                  <a:pt x="343" y="243"/>
                </a:lnTo>
                <a:lnTo>
                  <a:pt x="348" y="243"/>
                </a:lnTo>
                <a:lnTo>
                  <a:pt x="352" y="247"/>
                </a:lnTo>
                <a:lnTo>
                  <a:pt x="352" y="247"/>
                </a:lnTo>
                <a:lnTo>
                  <a:pt x="352" y="247"/>
                </a:lnTo>
                <a:lnTo>
                  <a:pt x="357" y="243"/>
                </a:lnTo>
                <a:lnTo>
                  <a:pt x="352" y="238"/>
                </a:lnTo>
                <a:lnTo>
                  <a:pt x="352" y="238"/>
                </a:lnTo>
                <a:lnTo>
                  <a:pt x="357" y="238"/>
                </a:lnTo>
                <a:lnTo>
                  <a:pt x="357" y="238"/>
                </a:lnTo>
                <a:lnTo>
                  <a:pt x="362" y="238"/>
                </a:lnTo>
                <a:lnTo>
                  <a:pt x="362" y="238"/>
                </a:lnTo>
                <a:lnTo>
                  <a:pt x="362" y="238"/>
                </a:lnTo>
                <a:lnTo>
                  <a:pt x="357" y="238"/>
                </a:lnTo>
                <a:lnTo>
                  <a:pt x="357" y="238"/>
                </a:lnTo>
                <a:lnTo>
                  <a:pt x="362" y="233"/>
                </a:lnTo>
                <a:lnTo>
                  <a:pt x="357" y="233"/>
                </a:lnTo>
                <a:lnTo>
                  <a:pt x="357" y="233"/>
                </a:lnTo>
                <a:lnTo>
                  <a:pt x="362" y="229"/>
                </a:lnTo>
                <a:lnTo>
                  <a:pt x="362" y="229"/>
                </a:lnTo>
                <a:lnTo>
                  <a:pt x="357" y="224"/>
                </a:lnTo>
                <a:lnTo>
                  <a:pt x="357" y="224"/>
                </a:lnTo>
                <a:lnTo>
                  <a:pt x="362" y="220"/>
                </a:lnTo>
                <a:lnTo>
                  <a:pt x="362" y="215"/>
                </a:lnTo>
                <a:lnTo>
                  <a:pt x="366" y="215"/>
                </a:lnTo>
                <a:lnTo>
                  <a:pt x="371" y="215"/>
                </a:lnTo>
                <a:lnTo>
                  <a:pt x="371" y="215"/>
                </a:lnTo>
                <a:lnTo>
                  <a:pt x="375" y="215"/>
                </a:lnTo>
                <a:lnTo>
                  <a:pt x="375" y="215"/>
                </a:lnTo>
                <a:lnTo>
                  <a:pt x="375" y="215"/>
                </a:lnTo>
                <a:lnTo>
                  <a:pt x="375" y="215"/>
                </a:lnTo>
                <a:lnTo>
                  <a:pt x="380" y="215"/>
                </a:lnTo>
                <a:lnTo>
                  <a:pt x="380" y="215"/>
                </a:lnTo>
                <a:lnTo>
                  <a:pt x="380" y="211"/>
                </a:lnTo>
                <a:lnTo>
                  <a:pt x="380" y="211"/>
                </a:lnTo>
                <a:lnTo>
                  <a:pt x="384" y="211"/>
                </a:lnTo>
                <a:lnTo>
                  <a:pt x="384" y="211"/>
                </a:lnTo>
                <a:lnTo>
                  <a:pt x="380" y="206"/>
                </a:lnTo>
                <a:lnTo>
                  <a:pt x="384" y="201"/>
                </a:lnTo>
                <a:lnTo>
                  <a:pt x="384" y="201"/>
                </a:lnTo>
                <a:lnTo>
                  <a:pt x="384" y="197"/>
                </a:lnTo>
                <a:lnTo>
                  <a:pt x="384" y="197"/>
                </a:lnTo>
                <a:lnTo>
                  <a:pt x="384" y="197"/>
                </a:lnTo>
                <a:lnTo>
                  <a:pt x="380" y="197"/>
                </a:lnTo>
                <a:lnTo>
                  <a:pt x="380" y="197"/>
                </a:lnTo>
                <a:lnTo>
                  <a:pt x="380" y="197"/>
                </a:lnTo>
                <a:lnTo>
                  <a:pt x="375" y="197"/>
                </a:lnTo>
                <a:lnTo>
                  <a:pt x="375" y="192"/>
                </a:lnTo>
                <a:lnTo>
                  <a:pt x="375" y="192"/>
                </a:lnTo>
                <a:lnTo>
                  <a:pt x="375" y="188"/>
                </a:lnTo>
                <a:lnTo>
                  <a:pt x="375" y="188"/>
                </a:lnTo>
                <a:lnTo>
                  <a:pt x="375" y="188"/>
                </a:lnTo>
                <a:lnTo>
                  <a:pt x="380" y="192"/>
                </a:lnTo>
                <a:lnTo>
                  <a:pt x="380" y="192"/>
                </a:lnTo>
                <a:lnTo>
                  <a:pt x="380" y="192"/>
                </a:lnTo>
                <a:lnTo>
                  <a:pt x="384" y="188"/>
                </a:lnTo>
                <a:lnTo>
                  <a:pt x="384" y="188"/>
                </a:lnTo>
                <a:lnTo>
                  <a:pt x="389" y="183"/>
                </a:lnTo>
                <a:lnTo>
                  <a:pt x="389" y="183"/>
                </a:lnTo>
                <a:lnTo>
                  <a:pt x="389" y="179"/>
                </a:lnTo>
                <a:lnTo>
                  <a:pt x="389" y="179"/>
                </a:lnTo>
                <a:lnTo>
                  <a:pt x="389" y="174"/>
                </a:lnTo>
                <a:lnTo>
                  <a:pt x="389" y="174"/>
                </a:lnTo>
                <a:lnTo>
                  <a:pt x="394" y="169"/>
                </a:lnTo>
                <a:lnTo>
                  <a:pt x="394" y="169"/>
                </a:lnTo>
                <a:lnTo>
                  <a:pt x="398" y="169"/>
                </a:lnTo>
                <a:lnTo>
                  <a:pt x="398" y="169"/>
                </a:lnTo>
                <a:lnTo>
                  <a:pt x="394" y="165"/>
                </a:lnTo>
                <a:lnTo>
                  <a:pt x="394" y="165"/>
                </a:lnTo>
                <a:lnTo>
                  <a:pt x="398" y="165"/>
                </a:lnTo>
                <a:lnTo>
                  <a:pt x="403" y="165"/>
                </a:lnTo>
                <a:lnTo>
                  <a:pt x="407" y="165"/>
                </a:lnTo>
                <a:lnTo>
                  <a:pt x="412" y="165"/>
                </a:lnTo>
                <a:lnTo>
                  <a:pt x="412" y="165"/>
                </a:lnTo>
                <a:lnTo>
                  <a:pt x="416" y="156"/>
                </a:lnTo>
                <a:lnTo>
                  <a:pt x="416" y="156"/>
                </a:lnTo>
                <a:lnTo>
                  <a:pt x="416" y="156"/>
                </a:lnTo>
                <a:lnTo>
                  <a:pt x="416" y="160"/>
                </a:lnTo>
                <a:lnTo>
                  <a:pt x="416" y="160"/>
                </a:lnTo>
                <a:lnTo>
                  <a:pt x="416" y="160"/>
                </a:lnTo>
                <a:lnTo>
                  <a:pt x="421" y="165"/>
                </a:lnTo>
                <a:lnTo>
                  <a:pt x="421" y="165"/>
                </a:lnTo>
                <a:lnTo>
                  <a:pt x="421" y="160"/>
                </a:lnTo>
                <a:lnTo>
                  <a:pt x="426" y="160"/>
                </a:lnTo>
                <a:lnTo>
                  <a:pt x="426" y="165"/>
                </a:lnTo>
                <a:lnTo>
                  <a:pt x="426" y="165"/>
                </a:lnTo>
                <a:lnTo>
                  <a:pt x="426" y="165"/>
                </a:lnTo>
                <a:lnTo>
                  <a:pt x="426" y="165"/>
                </a:lnTo>
                <a:lnTo>
                  <a:pt x="430" y="165"/>
                </a:lnTo>
                <a:lnTo>
                  <a:pt x="435" y="160"/>
                </a:lnTo>
                <a:lnTo>
                  <a:pt x="435" y="156"/>
                </a:lnTo>
                <a:lnTo>
                  <a:pt x="435" y="151"/>
                </a:lnTo>
                <a:lnTo>
                  <a:pt x="435" y="151"/>
                </a:lnTo>
                <a:lnTo>
                  <a:pt x="435" y="151"/>
                </a:lnTo>
                <a:lnTo>
                  <a:pt x="439" y="151"/>
                </a:lnTo>
                <a:lnTo>
                  <a:pt x="439" y="151"/>
                </a:lnTo>
                <a:lnTo>
                  <a:pt x="444" y="156"/>
                </a:lnTo>
                <a:lnTo>
                  <a:pt x="444" y="156"/>
                </a:lnTo>
                <a:lnTo>
                  <a:pt x="444" y="156"/>
                </a:lnTo>
                <a:lnTo>
                  <a:pt x="444" y="151"/>
                </a:lnTo>
                <a:lnTo>
                  <a:pt x="444" y="151"/>
                </a:lnTo>
                <a:lnTo>
                  <a:pt x="444" y="151"/>
                </a:lnTo>
                <a:lnTo>
                  <a:pt x="448" y="151"/>
                </a:lnTo>
                <a:lnTo>
                  <a:pt x="453" y="147"/>
                </a:lnTo>
                <a:lnTo>
                  <a:pt x="453" y="147"/>
                </a:lnTo>
                <a:lnTo>
                  <a:pt x="453" y="147"/>
                </a:lnTo>
                <a:lnTo>
                  <a:pt x="453" y="147"/>
                </a:lnTo>
                <a:lnTo>
                  <a:pt x="453" y="142"/>
                </a:lnTo>
                <a:lnTo>
                  <a:pt x="453" y="142"/>
                </a:lnTo>
                <a:lnTo>
                  <a:pt x="458" y="137"/>
                </a:lnTo>
                <a:lnTo>
                  <a:pt x="458" y="137"/>
                </a:lnTo>
                <a:lnTo>
                  <a:pt x="462" y="137"/>
                </a:lnTo>
                <a:lnTo>
                  <a:pt x="467" y="137"/>
                </a:lnTo>
                <a:lnTo>
                  <a:pt x="467" y="133"/>
                </a:lnTo>
                <a:lnTo>
                  <a:pt x="467" y="133"/>
                </a:lnTo>
                <a:lnTo>
                  <a:pt x="471" y="133"/>
                </a:lnTo>
                <a:lnTo>
                  <a:pt x="471" y="128"/>
                </a:lnTo>
                <a:lnTo>
                  <a:pt x="476" y="128"/>
                </a:lnTo>
                <a:lnTo>
                  <a:pt x="471" y="128"/>
                </a:lnTo>
                <a:lnTo>
                  <a:pt x="476" y="128"/>
                </a:lnTo>
                <a:lnTo>
                  <a:pt x="476" y="124"/>
                </a:lnTo>
                <a:lnTo>
                  <a:pt x="476" y="124"/>
                </a:lnTo>
                <a:lnTo>
                  <a:pt x="476" y="124"/>
                </a:lnTo>
                <a:lnTo>
                  <a:pt x="485" y="119"/>
                </a:lnTo>
                <a:lnTo>
                  <a:pt x="485" y="119"/>
                </a:lnTo>
                <a:lnTo>
                  <a:pt x="485" y="119"/>
                </a:lnTo>
                <a:lnTo>
                  <a:pt x="485" y="115"/>
                </a:lnTo>
                <a:lnTo>
                  <a:pt x="485" y="115"/>
                </a:lnTo>
                <a:lnTo>
                  <a:pt x="485" y="119"/>
                </a:lnTo>
                <a:lnTo>
                  <a:pt x="485" y="119"/>
                </a:lnTo>
                <a:lnTo>
                  <a:pt x="485" y="119"/>
                </a:lnTo>
                <a:lnTo>
                  <a:pt x="490" y="119"/>
                </a:lnTo>
                <a:lnTo>
                  <a:pt x="490" y="119"/>
                </a:lnTo>
                <a:lnTo>
                  <a:pt x="490" y="110"/>
                </a:lnTo>
                <a:lnTo>
                  <a:pt x="485" y="110"/>
                </a:lnTo>
                <a:lnTo>
                  <a:pt x="480" y="110"/>
                </a:lnTo>
                <a:lnTo>
                  <a:pt x="480" y="110"/>
                </a:lnTo>
                <a:lnTo>
                  <a:pt x="480" y="110"/>
                </a:lnTo>
                <a:lnTo>
                  <a:pt x="485" y="110"/>
                </a:lnTo>
                <a:lnTo>
                  <a:pt x="485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1"/>
                </a:lnTo>
                <a:lnTo>
                  <a:pt x="490" y="101"/>
                </a:lnTo>
                <a:lnTo>
                  <a:pt x="494" y="105"/>
                </a:lnTo>
                <a:lnTo>
                  <a:pt x="494" y="105"/>
                </a:lnTo>
                <a:lnTo>
                  <a:pt x="499" y="105"/>
                </a:lnTo>
                <a:lnTo>
                  <a:pt x="499" y="105"/>
                </a:lnTo>
                <a:lnTo>
                  <a:pt x="499" y="101"/>
                </a:lnTo>
                <a:lnTo>
                  <a:pt x="499" y="101"/>
                </a:lnTo>
                <a:lnTo>
                  <a:pt x="499" y="101"/>
                </a:lnTo>
                <a:lnTo>
                  <a:pt x="499" y="96"/>
                </a:lnTo>
                <a:lnTo>
                  <a:pt x="499" y="96"/>
                </a:lnTo>
                <a:lnTo>
                  <a:pt x="499" y="92"/>
                </a:lnTo>
                <a:lnTo>
                  <a:pt x="499" y="92"/>
                </a:lnTo>
                <a:lnTo>
                  <a:pt x="494" y="92"/>
                </a:lnTo>
                <a:lnTo>
                  <a:pt x="494" y="92"/>
                </a:lnTo>
                <a:lnTo>
                  <a:pt x="494" y="92"/>
                </a:lnTo>
                <a:lnTo>
                  <a:pt x="494" y="92"/>
                </a:lnTo>
                <a:lnTo>
                  <a:pt x="499" y="92"/>
                </a:lnTo>
                <a:lnTo>
                  <a:pt x="499" y="87"/>
                </a:lnTo>
                <a:lnTo>
                  <a:pt x="499" y="92"/>
                </a:lnTo>
                <a:lnTo>
                  <a:pt x="503" y="92"/>
                </a:lnTo>
                <a:lnTo>
                  <a:pt x="503" y="92"/>
                </a:lnTo>
                <a:lnTo>
                  <a:pt x="508" y="92"/>
                </a:lnTo>
                <a:lnTo>
                  <a:pt x="503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3"/>
                </a:lnTo>
                <a:lnTo>
                  <a:pt x="503" y="83"/>
                </a:lnTo>
                <a:lnTo>
                  <a:pt x="508" y="83"/>
                </a:lnTo>
                <a:lnTo>
                  <a:pt x="512" y="87"/>
                </a:lnTo>
                <a:lnTo>
                  <a:pt x="512" y="87"/>
                </a:lnTo>
                <a:lnTo>
                  <a:pt x="517" y="87"/>
                </a:lnTo>
                <a:lnTo>
                  <a:pt x="522" y="87"/>
                </a:lnTo>
                <a:lnTo>
                  <a:pt x="526" y="83"/>
                </a:lnTo>
                <a:lnTo>
                  <a:pt x="526" y="83"/>
                </a:lnTo>
                <a:lnTo>
                  <a:pt x="531" y="78"/>
                </a:lnTo>
                <a:lnTo>
                  <a:pt x="535" y="78"/>
                </a:lnTo>
                <a:lnTo>
                  <a:pt x="535" y="78"/>
                </a:lnTo>
                <a:lnTo>
                  <a:pt x="535" y="83"/>
                </a:lnTo>
                <a:lnTo>
                  <a:pt x="540" y="78"/>
                </a:lnTo>
                <a:lnTo>
                  <a:pt x="540" y="73"/>
                </a:lnTo>
                <a:lnTo>
                  <a:pt x="540" y="73"/>
                </a:lnTo>
                <a:lnTo>
                  <a:pt x="540" y="78"/>
                </a:lnTo>
                <a:lnTo>
                  <a:pt x="544" y="78"/>
                </a:lnTo>
                <a:lnTo>
                  <a:pt x="549" y="73"/>
                </a:lnTo>
                <a:lnTo>
                  <a:pt x="554" y="73"/>
                </a:lnTo>
                <a:lnTo>
                  <a:pt x="554" y="78"/>
                </a:lnTo>
                <a:lnTo>
                  <a:pt x="554" y="78"/>
                </a:lnTo>
                <a:lnTo>
                  <a:pt x="554" y="73"/>
                </a:lnTo>
                <a:lnTo>
                  <a:pt x="563" y="69"/>
                </a:lnTo>
                <a:lnTo>
                  <a:pt x="563" y="69"/>
                </a:lnTo>
                <a:lnTo>
                  <a:pt x="567" y="69"/>
                </a:lnTo>
                <a:lnTo>
                  <a:pt x="567" y="73"/>
                </a:lnTo>
                <a:lnTo>
                  <a:pt x="567" y="69"/>
                </a:lnTo>
                <a:lnTo>
                  <a:pt x="567" y="69"/>
                </a:lnTo>
                <a:lnTo>
                  <a:pt x="567" y="64"/>
                </a:lnTo>
                <a:lnTo>
                  <a:pt x="572" y="64"/>
                </a:lnTo>
                <a:lnTo>
                  <a:pt x="572" y="64"/>
                </a:lnTo>
                <a:lnTo>
                  <a:pt x="572" y="64"/>
                </a:lnTo>
                <a:lnTo>
                  <a:pt x="576" y="64"/>
                </a:lnTo>
                <a:lnTo>
                  <a:pt x="581" y="64"/>
                </a:lnTo>
                <a:lnTo>
                  <a:pt x="581" y="64"/>
                </a:lnTo>
                <a:lnTo>
                  <a:pt x="581" y="64"/>
                </a:lnTo>
                <a:lnTo>
                  <a:pt x="581" y="64"/>
                </a:lnTo>
                <a:lnTo>
                  <a:pt x="581" y="69"/>
                </a:lnTo>
                <a:lnTo>
                  <a:pt x="576" y="69"/>
                </a:lnTo>
                <a:lnTo>
                  <a:pt x="576" y="69"/>
                </a:lnTo>
                <a:lnTo>
                  <a:pt x="576" y="69"/>
                </a:lnTo>
                <a:lnTo>
                  <a:pt x="576" y="73"/>
                </a:lnTo>
                <a:lnTo>
                  <a:pt x="581" y="73"/>
                </a:lnTo>
                <a:lnTo>
                  <a:pt x="581" y="73"/>
                </a:lnTo>
                <a:lnTo>
                  <a:pt x="586" y="73"/>
                </a:lnTo>
                <a:lnTo>
                  <a:pt x="586" y="73"/>
                </a:lnTo>
                <a:lnTo>
                  <a:pt x="586" y="73"/>
                </a:lnTo>
                <a:lnTo>
                  <a:pt x="590" y="69"/>
                </a:lnTo>
                <a:lnTo>
                  <a:pt x="590" y="69"/>
                </a:lnTo>
                <a:lnTo>
                  <a:pt x="599" y="73"/>
                </a:lnTo>
                <a:lnTo>
                  <a:pt x="599" y="73"/>
                </a:lnTo>
                <a:lnTo>
                  <a:pt x="599" y="73"/>
                </a:lnTo>
                <a:lnTo>
                  <a:pt x="599" y="73"/>
                </a:lnTo>
                <a:lnTo>
                  <a:pt x="599" y="69"/>
                </a:lnTo>
                <a:lnTo>
                  <a:pt x="599" y="69"/>
                </a:lnTo>
                <a:lnTo>
                  <a:pt x="599" y="69"/>
                </a:lnTo>
                <a:lnTo>
                  <a:pt x="599" y="64"/>
                </a:lnTo>
                <a:lnTo>
                  <a:pt x="599" y="64"/>
                </a:lnTo>
                <a:lnTo>
                  <a:pt x="599" y="64"/>
                </a:lnTo>
                <a:lnTo>
                  <a:pt x="604" y="64"/>
                </a:lnTo>
                <a:lnTo>
                  <a:pt x="608" y="64"/>
                </a:lnTo>
                <a:lnTo>
                  <a:pt x="608" y="64"/>
                </a:lnTo>
                <a:lnTo>
                  <a:pt x="608" y="64"/>
                </a:lnTo>
                <a:lnTo>
                  <a:pt x="604" y="69"/>
                </a:lnTo>
                <a:lnTo>
                  <a:pt x="604" y="69"/>
                </a:lnTo>
                <a:lnTo>
                  <a:pt x="604" y="73"/>
                </a:lnTo>
                <a:lnTo>
                  <a:pt x="604" y="73"/>
                </a:lnTo>
                <a:lnTo>
                  <a:pt x="608" y="73"/>
                </a:lnTo>
                <a:lnTo>
                  <a:pt x="608" y="78"/>
                </a:lnTo>
                <a:lnTo>
                  <a:pt x="613" y="78"/>
                </a:lnTo>
                <a:lnTo>
                  <a:pt x="613" y="73"/>
                </a:lnTo>
                <a:lnTo>
                  <a:pt x="613" y="73"/>
                </a:lnTo>
                <a:lnTo>
                  <a:pt x="613" y="73"/>
                </a:lnTo>
                <a:lnTo>
                  <a:pt x="613" y="73"/>
                </a:lnTo>
                <a:lnTo>
                  <a:pt x="613" y="69"/>
                </a:lnTo>
                <a:lnTo>
                  <a:pt x="613" y="69"/>
                </a:lnTo>
                <a:lnTo>
                  <a:pt x="618" y="69"/>
                </a:lnTo>
                <a:lnTo>
                  <a:pt x="622" y="69"/>
                </a:lnTo>
                <a:lnTo>
                  <a:pt x="622" y="69"/>
                </a:lnTo>
                <a:lnTo>
                  <a:pt x="622" y="69"/>
                </a:lnTo>
                <a:lnTo>
                  <a:pt x="622" y="73"/>
                </a:lnTo>
                <a:lnTo>
                  <a:pt x="627" y="78"/>
                </a:lnTo>
                <a:lnTo>
                  <a:pt x="627" y="78"/>
                </a:lnTo>
                <a:lnTo>
                  <a:pt x="627" y="78"/>
                </a:lnTo>
                <a:lnTo>
                  <a:pt x="627" y="73"/>
                </a:lnTo>
                <a:lnTo>
                  <a:pt x="627" y="73"/>
                </a:lnTo>
                <a:lnTo>
                  <a:pt x="627" y="73"/>
                </a:lnTo>
                <a:lnTo>
                  <a:pt x="631" y="69"/>
                </a:lnTo>
                <a:lnTo>
                  <a:pt x="631" y="69"/>
                </a:lnTo>
                <a:lnTo>
                  <a:pt x="631" y="60"/>
                </a:lnTo>
                <a:lnTo>
                  <a:pt x="631" y="60"/>
                </a:lnTo>
                <a:lnTo>
                  <a:pt x="636" y="64"/>
                </a:lnTo>
                <a:lnTo>
                  <a:pt x="636" y="64"/>
                </a:lnTo>
                <a:lnTo>
                  <a:pt x="636" y="60"/>
                </a:lnTo>
                <a:lnTo>
                  <a:pt x="640" y="60"/>
                </a:lnTo>
                <a:lnTo>
                  <a:pt x="640" y="60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1"/>
                </a:lnTo>
                <a:lnTo>
                  <a:pt x="640" y="46"/>
                </a:lnTo>
                <a:lnTo>
                  <a:pt x="645" y="51"/>
                </a:lnTo>
                <a:lnTo>
                  <a:pt x="650" y="51"/>
                </a:lnTo>
                <a:lnTo>
                  <a:pt x="650" y="51"/>
                </a:lnTo>
                <a:lnTo>
                  <a:pt x="650" y="46"/>
                </a:lnTo>
                <a:lnTo>
                  <a:pt x="650" y="46"/>
                </a:lnTo>
                <a:lnTo>
                  <a:pt x="650" y="46"/>
                </a:lnTo>
                <a:lnTo>
                  <a:pt x="650" y="41"/>
                </a:lnTo>
                <a:lnTo>
                  <a:pt x="650" y="46"/>
                </a:lnTo>
                <a:lnTo>
                  <a:pt x="645" y="41"/>
                </a:lnTo>
                <a:lnTo>
                  <a:pt x="645" y="41"/>
                </a:lnTo>
                <a:lnTo>
                  <a:pt x="645" y="37"/>
                </a:lnTo>
                <a:lnTo>
                  <a:pt x="645" y="37"/>
                </a:lnTo>
                <a:lnTo>
                  <a:pt x="650" y="37"/>
                </a:lnTo>
                <a:lnTo>
                  <a:pt x="650" y="32"/>
                </a:lnTo>
                <a:lnTo>
                  <a:pt x="650" y="32"/>
                </a:lnTo>
                <a:lnTo>
                  <a:pt x="654" y="28"/>
                </a:lnTo>
                <a:lnTo>
                  <a:pt x="654" y="28"/>
                </a:lnTo>
                <a:lnTo>
                  <a:pt x="654" y="28"/>
                </a:lnTo>
                <a:lnTo>
                  <a:pt x="654" y="28"/>
                </a:lnTo>
                <a:lnTo>
                  <a:pt x="654" y="23"/>
                </a:lnTo>
                <a:lnTo>
                  <a:pt x="659" y="23"/>
                </a:lnTo>
                <a:lnTo>
                  <a:pt x="663" y="19"/>
                </a:lnTo>
                <a:lnTo>
                  <a:pt x="663" y="23"/>
                </a:lnTo>
                <a:lnTo>
                  <a:pt x="663" y="19"/>
                </a:lnTo>
                <a:lnTo>
                  <a:pt x="663" y="14"/>
                </a:lnTo>
                <a:lnTo>
                  <a:pt x="663" y="14"/>
                </a:lnTo>
                <a:lnTo>
                  <a:pt x="663" y="14"/>
                </a:lnTo>
                <a:lnTo>
                  <a:pt x="668" y="14"/>
                </a:lnTo>
                <a:lnTo>
                  <a:pt x="668" y="14"/>
                </a:lnTo>
                <a:lnTo>
                  <a:pt x="668" y="9"/>
                </a:lnTo>
                <a:lnTo>
                  <a:pt x="672" y="9"/>
                </a:lnTo>
                <a:lnTo>
                  <a:pt x="672" y="9"/>
                </a:lnTo>
                <a:lnTo>
                  <a:pt x="677" y="9"/>
                </a:lnTo>
                <a:lnTo>
                  <a:pt x="677" y="9"/>
                </a:lnTo>
                <a:lnTo>
                  <a:pt x="677" y="9"/>
                </a:lnTo>
                <a:lnTo>
                  <a:pt x="677" y="5"/>
                </a:lnTo>
                <a:lnTo>
                  <a:pt x="682" y="5"/>
                </a:lnTo>
                <a:lnTo>
                  <a:pt x="682" y="0"/>
                </a:lnTo>
                <a:lnTo>
                  <a:pt x="682" y="0"/>
                </a:lnTo>
                <a:lnTo>
                  <a:pt x="686" y="0"/>
                </a:lnTo>
                <a:lnTo>
                  <a:pt x="686" y="0"/>
                </a:lnTo>
                <a:lnTo>
                  <a:pt x="691" y="0"/>
                </a:lnTo>
                <a:lnTo>
                  <a:pt x="691" y="0"/>
                </a:lnTo>
                <a:lnTo>
                  <a:pt x="695" y="0"/>
                </a:lnTo>
                <a:lnTo>
                  <a:pt x="700" y="0"/>
                </a:lnTo>
                <a:lnTo>
                  <a:pt x="704" y="0"/>
                </a:lnTo>
                <a:lnTo>
                  <a:pt x="709" y="0"/>
                </a:lnTo>
                <a:lnTo>
                  <a:pt x="714" y="0"/>
                </a:lnTo>
                <a:lnTo>
                  <a:pt x="718" y="0"/>
                </a:lnTo>
                <a:lnTo>
                  <a:pt x="723" y="0"/>
                </a:lnTo>
                <a:lnTo>
                  <a:pt x="727" y="0"/>
                </a:lnTo>
                <a:lnTo>
                  <a:pt x="727" y="0"/>
                </a:lnTo>
                <a:lnTo>
                  <a:pt x="732" y="0"/>
                </a:lnTo>
                <a:lnTo>
                  <a:pt x="755" y="0"/>
                </a:lnTo>
                <a:lnTo>
                  <a:pt x="759" y="0"/>
                </a:lnTo>
                <a:lnTo>
                  <a:pt x="764" y="0"/>
                </a:lnTo>
                <a:lnTo>
                  <a:pt x="773" y="0"/>
                </a:lnTo>
                <a:lnTo>
                  <a:pt x="773" y="0"/>
                </a:lnTo>
                <a:lnTo>
                  <a:pt x="773" y="0"/>
                </a:lnTo>
                <a:lnTo>
                  <a:pt x="782" y="0"/>
                </a:lnTo>
                <a:lnTo>
                  <a:pt x="782" y="0"/>
                </a:lnTo>
                <a:lnTo>
                  <a:pt x="782" y="0"/>
                </a:lnTo>
                <a:lnTo>
                  <a:pt x="791" y="0"/>
                </a:lnTo>
                <a:lnTo>
                  <a:pt x="791" y="5"/>
                </a:lnTo>
                <a:lnTo>
                  <a:pt x="791" y="5"/>
                </a:lnTo>
                <a:lnTo>
                  <a:pt x="800" y="19"/>
                </a:lnTo>
                <a:lnTo>
                  <a:pt x="800" y="19"/>
                </a:lnTo>
                <a:lnTo>
                  <a:pt x="805" y="19"/>
                </a:lnTo>
                <a:lnTo>
                  <a:pt x="805" y="23"/>
                </a:lnTo>
                <a:lnTo>
                  <a:pt x="810" y="28"/>
                </a:lnTo>
                <a:lnTo>
                  <a:pt x="814" y="32"/>
                </a:lnTo>
                <a:lnTo>
                  <a:pt x="819" y="37"/>
                </a:lnTo>
                <a:lnTo>
                  <a:pt x="819" y="41"/>
                </a:lnTo>
                <a:lnTo>
                  <a:pt x="819" y="41"/>
                </a:lnTo>
                <a:lnTo>
                  <a:pt x="823" y="46"/>
                </a:lnTo>
                <a:lnTo>
                  <a:pt x="837" y="64"/>
                </a:lnTo>
                <a:lnTo>
                  <a:pt x="837" y="64"/>
                </a:lnTo>
                <a:lnTo>
                  <a:pt x="837" y="69"/>
                </a:lnTo>
                <a:lnTo>
                  <a:pt x="842" y="69"/>
                </a:lnTo>
                <a:lnTo>
                  <a:pt x="846" y="78"/>
                </a:lnTo>
                <a:lnTo>
                  <a:pt x="846" y="78"/>
                </a:lnTo>
                <a:lnTo>
                  <a:pt x="846" y="83"/>
                </a:lnTo>
                <a:lnTo>
                  <a:pt x="851" y="87"/>
                </a:lnTo>
                <a:lnTo>
                  <a:pt x="855" y="87"/>
                </a:lnTo>
                <a:lnTo>
                  <a:pt x="855" y="92"/>
                </a:lnTo>
                <a:lnTo>
                  <a:pt x="869" y="115"/>
                </a:lnTo>
                <a:lnTo>
                  <a:pt x="874" y="119"/>
                </a:lnTo>
                <a:lnTo>
                  <a:pt x="874" y="119"/>
                </a:lnTo>
                <a:lnTo>
                  <a:pt x="878" y="124"/>
                </a:lnTo>
                <a:lnTo>
                  <a:pt x="878" y="124"/>
                </a:lnTo>
                <a:lnTo>
                  <a:pt x="878" y="128"/>
                </a:lnTo>
                <a:lnTo>
                  <a:pt x="887" y="133"/>
                </a:lnTo>
                <a:lnTo>
                  <a:pt x="887" y="133"/>
                </a:lnTo>
                <a:lnTo>
                  <a:pt x="887" y="137"/>
                </a:lnTo>
                <a:lnTo>
                  <a:pt x="901" y="160"/>
                </a:lnTo>
                <a:lnTo>
                  <a:pt x="906" y="160"/>
                </a:lnTo>
                <a:lnTo>
                  <a:pt x="906" y="165"/>
                </a:lnTo>
                <a:lnTo>
                  <a:pt x="915" y="179"/>
                </a:lnTo>
                <a:lnTo>
                  <a:pt x="915" y="179"/>
                </a:lnTo>
                <a:lnTo>
                  <a:pt x="919" y="183"/>
                </a:lnTo>
                <a:lnTo>
                  <a:pt x="919" y="183"/>
                </a:lnTo>
                <a:lnTo>
                  <a:pt x="924" y="188"/>
                </a:lnTo>
                <a:lnTo>
                  <a:pt x="928" y="197"/>
                </a:lnTo>
                <a:lnTo>
                  <a:pt x="933" y="206"/>
                </a:lnTo>
                <a:lnTo>
                  <a:pt x="938" y="211"/>
                </a:lnTo>
                <a:lnTo>
                  <a:pt x="942" y="215"/>
                </a:lnTo>
                <a:lnTo>
                  <a:pt x="947" y="220"/>
                </a:lnTo>
                <a:lnTo>
                  <a:pt x="947" y="224"/>
                </a:lnTo>
                <a:lnTo>
                  <a:pt x="951" y="224"/>
                </a:lnTo>
                <a:lnTo>
                  <a:pt x="956" y="233"/>
                </a:lnTo>
                <a:lnTo>
                  <a:pt x="956" y="233"/>
                </a:lnTo>
                <a:lnTo>
                  <a:pt x="956" y="233"/>
                </a:lnTo>
                <a:lnTo>
                  <a:pt x="960" y="238"/>
                </a:lnTo>
                <a:lnTo>
                  <a:pt x="960" y="243"/>
                </a:lnTo>
                <a:lnTo>
                  <a:pt x="960" y="243"/>
                </a:lnTo>
                <a:lnTo>
                  <a:pt x="965" y="256"/>
                </a:lnTo>
                <a:lnTo>
                  <a:pt x="965" y="261"/>
                </a:lnTo>
                <a:lnTo>
                  <a:pt x="965" y="265"/>
                </a:lnTo>
                <a:lnTo>
                  <a:pt x="965" y="270"/>
                </a:lnTo>
                <a:lnTo>
                  <a:pt x="970" y="275"/>
                </a:lnTo>
                <a:lnTo>
                  <a:pt x="970" y="279"/>
                </a:lnTo>
                <a:lnTo>
                  <a:pt x="970" y="284"/>
                </a:lnTo>
                <a:lnTo>
                  <a:pt x="970" y="288"/>
                </a:lnTo>
                <a:lnTo>
                  <a:pt x="974" y="307"/>
                </a:lnTo>
                <a:lnTo>
                  <a:pt x="974" y="311"/>
                </a:lnTo>
                <a:lnTo>
                  <a:pt x="974" y="316"/>
                </a:lnTo>
                <a:lnTo>
                  <a:pt x="974" y="320"/>
                </a:lnTo>
                <a:lnTo>
                  <a:pt x="979" y="320"/>
                </a:lnTo>
                <a:lnTo>
                  <a:pt x="979" y="329"/>
                </a:lnTo>
                <a:lnTo>
                  <a:pt x="979" y="334"/>
                </a:lnTo>
                <a:lnTo>
                  <a:pt x="979" y="343"/>
                </a:lnTo>
                <a:lnTo>
                  <a:pt x="983" y="366"/>
                </a:lnTo>
                <a:lnTo>
                  <a:pt x="983" y="371"/>
                </a:lnTo>
                <a:lnTo>
                  <a:pt x="983" y="371"/>
                </a:lnTo>
                <a:lnTo>
                  <a:pt x="988" y="375"/>
                </a:lnTo>
                <a:lnTo>
                  <a:pt x="988" y="380"/>
                </a:lnTo>
                <a:lnTo>
                  <a:pt x="988" y="384"/>
                </a:lnTo>
                <a:lnTo>
                  <a:pt x="988" y="384"/>
                </a:lnTo>
                <a:lnTo>
                  <a:pt x="988" y="389"/>
                </a:lnTo>
                <a:lnTo>
                  <a:pt x="988" y="393"/>
                </a:lnTo>
                <a:lnTo>
                  <a:pt x="992" y="412"/>
                </a:lnTo>
                <a:lnTo>
                  <a:pt x="992" y="416"/>
                </a:lnTo>
                <a:lnTo>
                  <a:pt x="992" y="421"/>
                </a:lnTo>
                <a:lnTo>
                  <a:pt x="997" y="430"/>
                </a:lnTo>
                <a:lnTo>
                  <a:pt x="997" y="439"/>
                </a:lnTo>
                <a:lnTo>
                  <a:pt x="997" y="448"/>
                </a:lnTo>
                <a:lnTo>
                  <a:pt x="1002" y="453"/>
                </a:lnTo>
                <a:lnTo>
                  <a:pt x="1002" y="453"/>
                </a:lnTo>
                <a:lnTo>
                  <a:pt x="1006" y="453"/>
                </a:lnTo>
                <a:lnTo>
                  <a:pt x="1002" y="453"/>
                </a:lnTo>
                <a:lnTo>
                  <a:pt x="1006" y="457"/>
                </a:lnTo>
                <a:lnTo>
                  <a:pt x="1002" y="462"/>
                </a:lnTo>
                <a:lnTo>
                  <a:pt x="1002" y="467"/>
                </a:lnTo>
                <a:lnTo>
                  <a:pt x="997" y="467"/>
                </a:lnTo>
                <a:lnTo>
                  <a:pt x="997" y="471"/>
                </a:lnTo>
                <a:lnTo>
                  <a:pt x="997" y="476"/>
                </a:lnTo>
                <a:lnTo>
                  <a:pt x="997" y="476"/>
                </a:lnTo>
                <a:lnTo>
                  <a:pt x="997" y="476"/>
                </a:lnTo>
                <a:lnTo>
                  <a:pt x="997" y="480"/>
                </a:lnTo>
                <a:lnTo>
                  <a:pt x="1002" y="480"/>
                </a:lnTo>
                <a:lnTo>
                  <a:pt x="1002" y="480"/>
                </a:lnTo>
                <a:lnTo>
                  <a:pt x="1006" y="480"/>
                </a:lnTo>
                <a:lnTo>
                  <a:pt x="1002" y="480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9"/>
                </a:lnTo>
                <a:lnTo>
                  <a:pt x="997" y="489"/>
                </a:lnTo>
                <a:lnTo>
                  <a:pt x="997" y="489"/>
                </a:lnTo>
                <a:lnTo>
                  <a:pt x="997" y="489"/>
                </a:lnTo>
                <a:lnTo>
                  <a:pt x="997" y="489"/>
                </a:lnTo>
                <a:lnTo>
                  <a:pt x="997" y="494"/>
                </a:lnTo>
                <a:lnTo>
                  <a:pt x="997" y="494"/>
                </a:lnTo>
                <a:lnTo>
                  <a:pt x="997" y="494"/>
                </a:lnTo>
                <a:lnTo>
                  <a:pt x="1002" y="499"/>
                </a:lnTo>
                <a:lnTo>
                  <a:pt x="1006" y="503"/>
                </a:lnTo>
                <a:lnTo>
                  <a:pt x="1011" y="503"/>
                </a:lnTo>
                <a:lnTo>
                  <a:pt x="1011" y="508"/>
                </a:lnTo>
                <a:lnTo>
                  <a:pt x="1011" y="508"/>
                </a:lnTo>
                <a:lnTo>
                  <a:pt x="1011" y="512"/>
                </a:lnTo>
                <a:lnTo>
                  <a:pt x="1015" y="512"/>
                </a:lnTo>
                <a:lnTo>
                  <a:pt x="1015" y="512"/>
                </a:lnTo>
                <a:lnTo>
                  <a:pt x="1024" y="512"/>
                </a:lnTo>
                <a:lnTo>
                  <a:pt x="1024" y="512"/>
                </a:lnTo>
                <a:lnTo>
                  <a:pt x="1029" y="508"/>
                </a:lnTo>
                <a:lnTo>
                  <a:pt x="1029" y="508"/>
                </a:lnTo>
                <a:lnTo>
                  <a:pt x="1034" y="508"/>
                </a:lnTo>
                <a:lnTo>
                  <a:pt x="1034" y="508"/>
                </a:lnTo>
                <a:lnTo>
                  <a:pt x="1038" y="512"/>
                </a:lnTo>
                <a:lnTo>
                  <a:pt x="1038" y="517"/>
                </a:lnTo>
                <a:lnTo>
                  <a:pt x="1043" y="512"/>
                </a:lnTo>
                <a:lnTo>
                  <a:pt x="1038" y="512"/>
                </a:lnTo>
                <a:lnTo>
                  <a:pt x="1038" y="508"/>
                </a:lnTo>
                <a:lnTo>
                  <a:pt x="1043" y="508"/>
                </a:lnTo>
                <a:lnTo>
                  <a:pt x="1043" y="508"/>
                </a:lnTo>
                <a:lnTo>
                  <a:pt x="1043" y="512"/>
                </a:lnTo>
                <a:lnTo>
                  <a:pt x="1043" y="512"/>
                </a:lnTo>
                <a:lnTo>
                  <a:pt x="1047" y="512"/>
                </a:lnTo>
                <a:lnTo>
                  <a:pt x="1047" y="512"/>
                </a:lnTo>
                <a:lnTo>
                  <a:pt x="1052" y="508"/>
                </a:lnTo>
                <a:lnTo>
                  <a:pt x="1056" y="508"/>
                </a:lnTo>
                <a:lnTo>
                  <a:pt x="1061" y="512"/>
                </a:lnTo>
                <a:lnTo>
                  <a:pt x="1061" y="512"/>
                </a:lnTo>
                <a:lnTo>
                  <a:pt x="1066" y="512"/>
                </a:lnTo>
                <a:lnTo>
                  <a:pt x="1070" y="512"/>
                </a:lnTo>
                <a:lnTo>
                  <a:pt x="1075" y="512"/>
                </a:lnTo>
                <a:lnTo>
                  <a:pt x="1075" y="512"/>
                </a:lnTo>
                <a:lnTo>
                  <a:pt x="1084" y="512"/>
                </a:lnTo>
                <a:lnTo>
                  <a:pt x="1084" y="512"/>
                </a:lnTo>
                <a:lnTo>
                  <a:pt x="1084" y="512"/>
                </a:lnTo>
                <a:lnTo>
                  <a:pt x="1088" y="512"/>
                </a:lnTo>
                <a:lnTo>
                  <a:pt x="1093" y="512"/>
                </a:lnTo>
                <a:lnTo>
                  <a:pt x="1093" y="512"/>
                </a:lnTo>
                <a:lnTo>
                  <a:pt x="1098" y="512"/>
                </a:lnTo>
                <a:lnTo>
                  <a:pt x="1098" y="512"/>
                </a:lnTo>
                <a:lnTo>
                  <a:pt x="1098" y="517"/>
                </a:lnTo>
                <a:lnTo>
                  <a:pt x="1102" y="517"/>
                </a:lnTo>
                <a:lnTo>
                  <a:pt x="1102" y="517"/>
                </a:lnTo>
                <a:lnTo>
                  <a:pt x="1102" y="512"/>
                </a:lnTo>
                <a:lnTo>
                  <a:pt x="1107" y="512"/>
                </a:lnTo>
                <a:lnTo>
                  <a:pt x="1107" y="517"/>
                </a:lnTo>
                <a:lnTo>
                  <a:pt x="1111" y="517"/>
                </a:lnTo>
                <a:lnTo>
                  <a:pt x="1111" y="517"/>
                </a:lnTo>
                <a:lnTo>
                  <a:pt x="1111" y="517"/>
                </a:lnTo>
                <a:lnTo>
                  <a:pt x="1116" y="517"/>
                </a:lnTo>
                <a:lnTo>
                  <a:pt x="1116" y="521"/>
                </a:lnTo>
                <a:lnTo>
                  <a:pt x="1116" y="521"/>
                </a:lnTo>
                <a:lnTo>
                  <a:pt x="1116" y="521"/>
                </a:lnTo>
                <a:lnTo>
                  <a:pt x="1116" y="521"/>
                </a:lnTo>
                <a:lnTo>
                  <a:pt x="1120" y="526"/>
                </a:lnTo>
                <a:lnTo>
                  <a:pt x="1125" y="526"/>
                </a:lnTo>
                <a:lnTo>
                  <a:pt x="1130" y="531"/>
                </a:lnTo>
                <a:lnTo>
                  <a:pt x="1130" y="531"/>
                </a:lnTo>
                <a:lnTo>
                  <a:pt x="1130" y="531"/>
                </a:lnTo>
                <a:lnTo>
                  <a:pt x="1125" y="531"/>
                </a:lnTo>
                <a:lnTo>
                  <a:pt x="1125" y="531"/>
                </a:lnTo>
                <a:lnTo>
                  <a:pt x="1125" y="535"/>
                </a:lnTo>
                <a:lnTo>
                  <a:pt x="1125" y="535"/>
                </a:lnTo>
                <a:lnTo>
                  <a:pt x="1125" y="535"/>
                </a:lnTo>
                <a:lnTo>
                  <a:pt x="1125" y="540"/>
                </a:lnTo>
                <a:lnTo>
                  <a:pt x="1130" y="535"/>
                </a:lnTo>
                <a:lnTo>
                  <a:pt x="1130" y="540"/>
                </a:lnTo>
                <a:lnTo>
                  <a:pt x="1130" y="540"/>
                </a:lnTo>
                <a:lnTo>
                  <a:pt x="1134" y="540"/>
                </a:lnTo>
                <a:lnTo>
                  <a:pt x="1139" y="544"/>
                </a:lnTo>
                <a:lnTo>
                  <a:pt x="1139" y="544"/>
                </a:lnTo>
                <a:lnTo>
                  <a:pt x="1139" y="544"/>
                </a:lnTo>
                <a:lnTo>
                  <a:pt x="1139" y="549"/>
                </a:lnTo>
                <a:lnTo>
                  <a:pt x="1139" y="553"/>
                </a:lnTo>
                <a:lnTo>
                  <a:pt x="1139" y="553"/>
                </a:lnTo>
                <a:lnTo>
                  <a:pt x="1143" y="553"/>
                </a:lnTo>
                <a:lnTo>
                  <a:pt x="1143" y="553"/>
                </a:lnTo>
                <a:lnTo>
                  <a:pt x="1143" y="558"/>
                </a:lnTo>
                <a:lnTo>
                  <a:pt x="1139" y="558"/>
                </a:lnTo>
                <a:lnTo>
                  <a:pt x="1139" y="558"/>
                </a:lnTo>
                <a:lnTo>
                  <a:pt x="1139" y="558"/>
                </a:lnTo>
                <a:lnTo>
                  <a:pt x="1139" y="563"/>
                </a:lnTo>
                <a:lnTo>
                  <a:pt x="1148" y="563"/>
                </a:lnTo>
                <a:lnTo>
                  <a:pt x="1148" y="563"/>
                </a:lnTo>
                <a:lnTo>
                  <a:pt x="1152" y="563"/>
                </a:lnTo>
                <a:lnTo>
                  <a:pt x="1157" y="567"/>
                </a:lnTo>
                <a:lnTo>
                  <a:pt x="1157" y="567"/>
                </a:lnTo>
                <a:lnTo>
                  <a:pt x="1157" y="567"/>
                </a:lnTo>
                <a:lnTo>
                  <a:pt x="1157" y="572"/>
                </a:lnTo>
                <a:lnTo>
                  <a:pt x="1162" y="572"/>
                </a:lnTo>
                <a:lnTo>
                  <a:pt x="1157" y="576"/>
                </a:lnTo>
                <a:lnTo>
                  <a:pt x="1157" y="576"/>
                </a:lnTo>
                <a:lnTo>
                  <a:pt x="1157" y="576"/>
                </a:lnTo>
                <a:lnTo>
                  <a:pt x="1157" y="576"/>
                </a:lnTo>
                <a:lnTo>
                  <a:pt x="1162" y="576"/>
                </a:lnTo>
                <a:lnTo>
                  <a:pt x="1162" y="576"/>
                </a:lnTo>
                <a:lnTo>
                  <a:pt x="1166" y="581"/>
                </a:lnTo>
                <a:lnTo>
                  <a:pt x="1166" y="581"/>
                </a:lnTo>
                <a:lnTo>
                  <a:pt x="1171" y="581"/>
                </a:lnTo>
                <a:lnTo>
                  <a:pt x="1171" y="576"/>
                </a:lnTo>
                <a:lnTo>
                  <a:pt x="1171" y="576"/>
                </a:lnTo>
                <a:lnTo>
                  <a:pt x="1171" y="576"/>
                </a:lnTo>
                <a:lnTo>
                  <a:pt x="1171" y="576"/>
                </a:lnTo>
                <a:lnTo>
                  <a:pt x="1171" y="576"/>
                </a:lnTo>
                <a:lnTo>
                  <a:pt x="1175" y="576"/>
                </a:lnTo>
                <a:lnTo>
                  <a:pt x="1175" y="576"/>
                </a:lnTo>
                <a:lnTo>
                  <a:pt x="1180" y="576"/>
                </a:lnTo>
                <a:lnTo>
                  <a:pt x="1180" y="576"/>
                </a:lnTo>
                <a:lnTo>
                  <a:pt x="1180" y="581"/>
                </a:lnTo>
                <a:lnTo>
                  <a:pt x="1184" y="581"/>
                </a:lnTo>
                <a:lnTo>
                  <a:pt x="1184" y="585"/>
                </a:lnTo>
                <a:lnTo>
                  <a:pt x="1184" y="590"/>
                </a:lnTo>
                <a:lnTo>
                  <a:pt x="1184" y="590"/>
                </a:lnTo>
                <a:lnTo>
                  <a:pt x="1180" y="599"/>
                </a:lnTo>
                <a:lnTo>
                  <a:pt x="1175" y="599"/>
                </a:lnTo>
                <a:lnTo>
                  <a:pt x="1175" y="604"/>
                </a:lnTo>
                <a:lnTo>
                  <a:pt x="1175" y="608"/>
                </a:lnTo>
                <a:lnTo>
                  <a:pt x="1171" y="613"/>
                </a:lnTo>
                <a:lnTo>
                  <a:pt x="1171" y="613"/>
                </a:lnTo>
                <a:lnTo>
                  <a:pt x="1171" y="613"/>
                </a:lnTo>
                <a:lnTo>
                  <a:pt x="1171" y="617"/>
                </a:lnTo>
                <a:lnTo>
                  <a:pt x="1175" y="622"/>
                </a:lnTo>
                <a:lnTo>
                  <a:pt x="1175" y="627"/>
                </a:lnTo>
                <a:lnTo>
                  <a:pt x="1175" y="627"/>
                </a:lnTo>
                <a:lnTo>
                  <a:pt x="1171" y="627"/>
                </a:lnTo>
                <a:lnTo>
                  <a:pt x="1166" y="631"/>
                </a:lnTo>
                <a:lnTo>
                  <a:pt x="1166" y="636"/>
                </a:lnTo>
                <a:lnTo>
                  <a:pt x="1166" y="636"/>
                </a:lnTo>
                <a:lnTo>
                  <a:pt x="1166" y="640"/>
                </a:lnTo>
                <a:lnTo>
                  <a:pt x="1166" y="645"/>
                </a:lnTo>
                <a:lnTo>
                  <a:pt x="1166" y="645"/>
                </a:lnTo>
                <a:lnTo>
                  <a:pt x="1171" y="649"/>
                </a:lnTo>
                <a:lnTo>
                  <a:pt x="1175" y="659"/>
                </a:lnTo>
                <a:lnTo>
                  <a:pt x="1175" y="659"/>
                </a:lnTo>
                <a:lnTo>
                  <a:pt x="1175" y="659"/>
                </a:lnTo>
                <a:lnTo>
                  <a:pt x="1175" y="663"/>
                </a:lnTo>
                <a:lnTo>
                  <a:pt x="1180" y="663"/>
                </a:lnTo>
                <a:lnTo>
                  <a:pt x="1180" y="663"/>
                </a:lnTo>
                <a:lnTo>
                  <a:pt x="1175" y="668"/>
                </a:lnTo>
                <a:lnTo>
                  <a:pt x="1175" y="668"/>
                </a:lnTo>
                <a:lnTo>
                  <a:pt x="1171" y="677"/>
                </a:lnTo>
                <a:lnTo>
                  <a:pt x="1171" y="677"/>
                </a:lnTo>
                <a:lnTo>
                  <a:pt x="1171" y="681"/>
                </a:lnTo>
                <a:lnTo>
                  <a:pt x="1171" y="681"/>
                </a:lnTo>
                <a:lnTo>
                  <a:pt x="1171" y="681"/>
                </a:lnTo>
                <a:lnTo>
                  <a:pt x="1171" y="681"/>
                </a:lnTo>
                <a:lnTo>
                  <a:pt x="1171" y="686"/>
                </a:lnTo>
                <a:lnTo>
                  <a:pt x="1171" y="686"/>
                </a:lnTo>
                <a:lnTo>
                  <a:pt x="1166" y="686"/>
                </a:lnTo>
                <a:lnTo>
                  <a:pt x="1166" y="691"/>
                </a:lnTo>
                <a:lnTo>
                  <a:pt x="1166" y="686"/>
                </a:lnTo>
                <a:lnTo>
                  <a:pt x="1166" y="691"/>
                </a:lnTo>
                <a:lnTo>
                  <a:pt x="1157" y="700"/>
                </a:lnTo>
                <a:lnTo>
                  <a:pt x="1157" y="700"/>
                </a:lnTo>
                <a:lnTo>
                  <a:pt x="1157" y="700"/>
                </a:lnTo>
                <a:lnTo>
                  <a:pt x="1162" y="704"/>
                </a:lnTo>
                <a:lnTo>
                  <a:pt x="1162" y="704"/>
                </a:lnTo>
                <a:lnTo>
                  <a:pt x="1157" y="709"/>
                </a:lnTo>
                <a:lnTo>
                  <a:pt x="1157" y="709"/>
                </a:lnTo>
                <a:lnTo>
                  <a:pt x="1157" y="713"/>
                </a:lnTo>
                <a:lnTo>
                  <a:pt x="1162" y="718"/>
                </a:lnTo>
                <a:lnTo>
                  <a:pt x="1157" y="723"/>
                </a:lnTo>
                <a:lnTo>
                  <a:pt x="1157" y="727"/>
                </a:lnTo>
                <a:lnTo>
                  <a:pt x="1162" y="732"/>
                </a:lnTo>
                <a:lnTo>
                  <a:pt x="1162" y="732"/>
                </a:lnTo>
                <a:lnTo>
                  <a:pt x="1157" y="736"/>
                </a:lnTo>
                <a:lnTo>
                  <a:pt x="1157" y="741"/>
                </a:lnTo>
                <a:lnTo>
                  <a:pt x="1152" y="741"/>
                </a:lnTo>
                <a:lnTo>
                  <a:pt x="1152" y="741"/>
                </a:lnTo>
                <a:lnTo>
                  <a:pt x="1148" y="745"/>
                </a:lnTo>
                <a:lnTo>
                  <a:pt x="1143" y="750"/>
                </a:lnTo>
                <a:lnTo>
                  <a:pt x="1139" y="750"/>
                </a:lnTo>
                <a:lnTo>
                  <a:pt x="1139" y="750"/>
                </a:lnTo>
                <a:lnTo>
                  <a:pt x="1139" y="755"/>
                </a:lnTo>
                <a:lnTo>
                  <a:pt x="1139" y="759"/>
                </a:lnTo>
                <a:lnTo>
                  <a:pt x="1143" y="764"/>
                </a:lnTo>
                <a:lnTo>
                  <a:pt x="1148" y="764"/>
                </a:lnTo>
                <a:lnTo>
                  <a:pt x="1152" y="768"/>
                </a:lnTo>
                <a:lnTo>
                  <a:pt x="1157" y="773"/>
                </a:lnTo>
                <a:lnTo>
                  <a:pt x="1162" y="773"/>
                </a:lnTo>
                <a:lnTo>
                  <a:pt x="1162" y="777"/>
                </a:lnTo>
                <a:lnTo>
                  <a:pt x="1162" y="777"/>
                </a:lnTo>
                <a:lnTo>
                  <a:pt x="1166" y="777"/>
                </a:lnTo>
                <a:lnTo>
                  <a:pt x="1166" y="782"/>
                </a:lnTo>
                <a:lnTo>
                  <a:pt x="1171" y="782"/>
                </a:lnTo>
                <a:lnTo>
                  <a:pt x="1171" y="787"/>
                </a:lnTo>
                <a:lnTo>
                  <a:pt x="1171" y="787"/>
                </a:lnTo>
                <a:lnTo>
                  <a:pt x="1175" y="791"/>
                </a:lnTo>
                <a:lnTo>
                  <a:pt x="1175" y="796"/>
                </a:lnTo>
                <a:lnTo>
                  <a:pt x="1175" y="800"/>
                </a:lnTo>
                <a:lnTo>
                  <a:pt x="1171" y="809"/>
                </a:lnTo>
                <a:lnTo>
                  <a:pt x="1171" y="814"/>
                </a:lnTo>
                <a:lnTo>
                  <a:pt x="1171" y="823"/>
                </a:lnTo>
                <a:lnTo>
                  <a:pt x="1171" y="828"/>
                </a:lnTo>
                <a:lnTo>
                  <a:pt x="1166" y="828"/>
                </a:lnTo>
                <a:lnTo>
                  <a:pt x="1162" y="832"/>
                </a:lnTo>
                <a:lnTo>
                  <a:pt x="1157" y="832"/>
                </a:lnTo>
                <a:lnTo>
                  <a:pt x="1152" y="837"/>
                </a:lnTo>
                <a:lnTo>
                  <a:pt x="1148" y="837"/>
                </a:lnTo>
                <a:lnTo>
                  <a:pt x="1130" y="846"/>
                </a:lnTo>
                <a:lnTo>
                  <a:pt x="1125" y="846"/>
                </a:lnTo>
                <a:lnTo>
                  <a:pt x="1120" y="851"/>
                </a:lnTo>
                <a:lnTo>
                  <a:pt x="1111" y="851"/>
                </a:lnTo>
                <a:lnTo>
                  <a:pt x="1107" y="851"/>
                </a:lnTo>
                <a:lnTo>
                  <a:pt x="1102" y="851"/>
                </a:lnTo>
                <a:lnTo>
                  <a:pt x="1102" y="855"/>
                </a:lnTo>
                <a:lnTo>
                  <a:pt x="1098" y="855"/>
                </a:lnTo>
                <a:lnTo>
                  <a:pt x="1098" y="864"/>
                </a:lnTo>
                <a:lnTo>
                  <a:pt x="1093" y="869"/>
                </a:lnTo>
                <a:lnTo>
                  <a:pt x="1088" y="873"/>
                </a:lnTo>
                <a:lnTo>
                  <a:pt x="1088" y="873"/>
                </a:lnTo>
                <a:lnTo>
                  <a:pt x="1088" y="873"/>
                </a:lnTo>
                <a:lnTo>
                  <a:pt x="1079" y="873"/>
                </a:lnTo>
                <a:lnTo>
                  <a:pt x="1075" y="878"/>
                </a:lnTo>
                <a:lnTo>
                  <a:pt x="1070" y="883"/>
                </a:lnTo>
                <a:lnTo>
                  <a:pt x="1066" y="883"/>
                </a:lnTo>
                <a:lnTo>
                  <a:pt x="1056" y="883"/>
                </a:lnTo>
                <a:lnTo>
                  <a:pt x="1052" y="883"/>
                </a:lnTo>
                <a:lnTo>
                  <a:pt x="1047" y="887"/>
                </a:lnTo>
                <a:lnTo>
                  <a:pt x="1038" y="892"/>
                </a:lnTo>
                <a:lnTo>
                  <a:pt x="1029" y="896"/>
                </a:lnTo>
                <a:lnTo>
                  <a:pt x="1024" y="901"/>
                </a:lnTo>
                <a:lnTo>
                  <a:pt x="1020" y="905"/>
                </a:lnTo>
                <a:lnTo>
                  <a:pt x="1015" y="910"/>
                </a:lnTo>
                <a:lnTo>
                  <a:pt x="1015" y="915"/>
                </a:lnTo>
                <a:lnTo>
                  <a:pt x="1011" y="919"/>
                </a:lnTo>
                <a:lnTo>
                  <a:pt x="1006" y="919"/>
                </a:lnTo>
                <a:lnTo>
                  <a:pt x="1006" y="924"/>
                </a:lnTo>
                <a:lnTo>
                  <a:pt x="997" y="924"/>
                </a:lnTo>
                <a:lnTo>
                  <a:pt x="988" y="928"/>
                </a:lnTo>
                <a:lnTo>
                  <a:pt x="983" y="928"/>
                </a:lnTo>
                <a:lnTo>
                  <a:pt x="983" y="933"/>
                </a:lnTo>
                <a:lnTo>
                  <a:pt x="979" y="933"/>
                </a:lnTo>
                <a:lnTo>
                  <a:pt x="974" y="933"/>
                </a:lnTo>
                <a:lnTo>
                  <a:pt x="970" y="933"/>
                </a:lnTo>
                <a:lnTo>
                  <a:pt x="965" y="933"/>
                </a:lnTo>
                <a:lnTo>
                  <a:pt x="960" y="928"/>
                </a:lnTo>
                <a:lnTo>
                  <a:pt x="960" y="924"/>
                </a:lnTo>
                <a:lnTo>
                  <a:pt x="956" y="924"/>
                </a:lnTo>
                <a:lnTo>
                  <a:pt x="951" y="919"/>
                </a:lnTo>
                <a:lnTo>
                  <a:pt x="951" y="919"/>
                </a:lnTo>
                <a:lnTo>
                  <a:pt x="942" y="915"/>
                </a:lnTo>
                <a:lnTo>
                  <a:pt x="938" y="915"/>
                </a:lnTo>
                <a:lnTo>
                  <a:pt x="933" y="915"/>
                </a:lnTo>
                <a:lnTo>
                  <a:pt x="928" y="910"/>
                </a:lnTo>
                <a:lnTo>
                  <a:pt x="924" y="910"/>
                </a:lnTo>
                <a:lnTo>
                  <a:pt x="924" y="910"/>
                </a:lnTo>
                <a:lnTo>
                  <a:pt x="919" y="910"/>
                </a:lnTo>
                <a:lnTo>
                  <a:pt x="919" y="915"/>
                </a:lnTo>
                <a:lnTo>
                  <a:pt x="915" y="924"/>
                </a:lnTo>
                <a:lnTo>
                  <a:pt x="915" y="928"/>
                </a:lnTo>
                <a:lnTo>
                  <a:pt x="910" y="933"/>
                </a:lnTo>
                <a:lnTo>
                  <a:pt x="910" y="937"/>
                </a:lnTo>
                <a:lnTo>
                  <a:pt x="906" y="937"/>
                </a:lnTo>
                <a:lnTo>
                  <a:pt x="901" y="942"/>
                </a:lnTo>
                <a:lnTo>
                  <a:pt x="901" y="947"/>
                </a:lnTo>
                <a:lnTo>
                  <a:pt x="901" y="951"/>
                </a:lnTo>
                <a:lnTo>
                  <a:pt x="901" y="956"/>
                </a:lnTo>
                <a:lnTo>
                  <a:pt x="901" y="956"/>
                </a:lnTo>
                <a:lnTo>
                  <a:pt x="896" y="956"/>
                </a:lnTo>
                <a:lnTo>
                  <a:pt x="896" y="960"/>
                </a:lnTo>
                <a:lnTo>
                  <a:pt x="896" y="960"/>
                </a:lnTo>
                <a:lnTo>
                  <a:pt x="896" y="960"/>
                </a:lnTo>
                <a:lnTo>
                  <a:pt x="892" y="965"/>
                </a:lnTo>
                <a:lnTo>
                  <a:pt x="887" y="969"/>
                </a:lnTo>
                <a:lnTo>
                  <a:pt x="887" y="969"/>
                </a:lnTo>
                <a:lnTo>
                  <a:pt x="883" y="969"/>
                </a:lnTo>
                <a:lnTo>
                  <a:pt x="883" y="974"/>
                </a:lnTo>
                <a:lnTo>
                  <a:pt x="887" y="979"/>
                </a:lnTo>
                <a:lnTo>
                  <a:pt x="887" y="979"/>
                </a:lnTo>
                <a:lnTo>
                  <a:pt x="887" y="979"/>
                </a:lnTo>
                <a:lnTo>
                  <a:pt x="883" y="979"/>
                </a:lnTo>
                <a:lnTo>
                  <a:pt x="883" y="983"/>
                </a:lnTo>
                <a:lnTo>
                  <a:pt x="878" y="983"/>
                </a:lnTo>
                <a:lnTo>
                  <a:pt x="878" y="988"/>
                </a:lnTo>
                <a:lnTo>
                  <a:pt x="874" y="992"/>
                </a:lnTo>
                <a:lnTo>
                  <a:pt x="874" y="992"/>
                </a:lnTo>
                <a:lnTo>
                  <a:pt x="869" y="992"/>
                </a:lnTo>
                <a:lnTo>
                  <a:pt x="869" y="997"/>
                </a:lnTo>
                <a:lnTo>
                  <a:pt x="869" y="997"/>
                </a:lnTo>
                <a:lnTo>
                  <a:pt x="864" y="997"/>
                </a:lnTo>
                <a:lnTo>
                  <a:pt x="860" y="1006"/>
                </a:lnTo>
                <a:lnTo>
                  <a:pt x="860" y="1006"/>
                </a:lnTo>
                <a:lnTo>
                  <a:pt x="860" y="1011"/>
                </a:lnTo>
                <a:lnTo>
                  <a:pt x="860" y="1011"/>
                </a:lnTo>
                <a:lnTo>
                  <a:pt x="855" y="1015"/>
                </a:lnTo>
                <a:lnTo>
                  <a:pt x="855" y="1015"/>
                </a:lnTo>
                <a:lnTo>
                  <a:pt x="855" y="1015"/>
                </a:lnTo>
                <a:lnTo>
                  <a:pt x="855" y="1020"/>
                </a:lnTo>
                <a:lnTo>
                  <a:pt x="855" y="1020"/>
                </a:lnTo>
                <a:lnTo>
                  <a:pt x="851" y="1024"/>
                </a:lnTo>
                <a:lnTo>
                  <a:pt x="851" y="1024"/>
                </a:lnTo>
                <a:lnTo>
                  <a:pt x="846" y="1024"/>
                </a:lnTo>
                <a:lnTo>
                  <a:pt x="846" y="1024"/>
                </a:lnTo>
                <a:lnTo>
                  <a:pt x="846" y="1024"/>
                </a:lnTo>
                <a:lnTo>
                  <a:pt x="842" y="1024"/>
                </a:lnTo>
                <a:lnTo>
                  <a:pt x="832" y="1033"/>
                </a:lnTo>
                <a:lnTo>
                  <a:pt x="828" y="1033"/>
                </a:lnTo>
                <a:lnTo>
                  <a:pt x="819" y="1033"/>
                </a:lnTo>
                <a:lnTo>
                  <a:pt x="814" y="1038"/>
                </a:lnTo>
                <a:lnTo>
                  <a:pt x="814" y="1038"/>
                </a:lnTo>
                <a:lnTo>
                  <a:pt x="814" y="1047"/>
                </a:lnTo>
                <a:lnTo>
                  <a:pt x="814" y="1052"/>
                </a:lnTo>
                <a:lnTo>
                  <a:pt x="814" y="1056"/>
                </a:lnTo>
                <a:lnTo>
                  <a:pt x="814" y="1065"/>
                </a:lnTo>
                <a:lnTo>
                  <a:pt x="810" y="1065"/>
                </a:lnTo>
                <a:lnTo>
                  <a:pt x="791" y="1065"/>
                </a:lnTo>
                <a:lnTo>
                  <a:pt x="778" y="1065"/>
                </a:lnTo>
                <a:lnTo>
                  <a:pt x="768" y="1070"/>
                </a:lnTo>
                <a:lnTo>
                  <a:pt x="764" y="1070"/>
                </a:lnTo>
                <a:lnTo>
                  <a:pt x="759" y="1070"/>
                </a:lnTo>
                <a:lnTo>
                  <a:pt x="755" y="1070"/>
                </a:lnTo>
                <a:lnTo>
                  <a:pt x="750" y="1070"/>
                </a:lnTo>
                <a:lnTo>
                  <a:pt x="750" y="1075"/>
                </a:lnTo>
                <a:lnTo>
                  <a:pt x="750" y="1075"/>
                </a:lnTo>
                <a:lnTo>
                  <a:pt x="746" y="1075"/>
                </a:lnTo>
                <a:lnTo>
                  <a:pt x="727" y="1075"/>
                </a:lnTo>
                <a:lnTo>
                  <a:pt x="714" y="1075"/>
                </a:lnTo>
                <a:lnTo>
                  <a:pt x="704" y="1079"/>
                </a:lnTo>
                <a:lnTo>
                  <a:pt x="700" y="1079"/>
                </a:lnTo>
                <a:lnTo>
                  <a:pt x="695" y="1079"/>
                </a:lnTo>
                <a:lnTo>
                  <a:pt x="691" y="1084"/>
                </a:lnTo>
                <a:lnTo>
                  <a:pt x="686" y="1084"/>
                </a:lnTo>
                <a:lnTo>
                  <a:pt x="682" y="1088"/>
                </a:lnTo>
                <a:lnTo>
                  <a:pt x="682" y="1093"/>
                </a:lnTo>
                <a:lnTo>
                  <a:pt x="682" y="1097"/>
                </a:lnTo>
                <a:lnTo>
                  <a:pt x="682" y="1102"/>
                </a:lnTo>
                <a:lnTo>
                  <a:pt x="682" y="1111"/>
                </a:lnTo>
                <a:lnTo>
                  <a:pt x="677" y="1116"/>
                </a:lnTo>
                <a:lnTo>
                  <a:pt x="668" y="1134"/>
                </a:lnTo>
                <a:lnTo>
                  <a:pt x="659" y="1152"/>
                </a:lnTo>
                <a:lnTo>
                  <a:pt x="659" y="1157"/>
                </a:lnTo>
                <a:lnTo>
                  <a:pt x="659" y="1157"/>
                </a:lnTo>
                <a:lnTo>
                  <a:pt x="659" y="1161"/>
                </a:lnTo>
                <a:lnTo>
                  <a:pt x="659" y="1166"/>
                </a:lnTo>
                <a:lnTo>
                  <a:pt x="654" y="1171"/>
                </a:lnTo>
                <a:lnTo>
                  <a:pt x="650" y="1175"/>
                </a:lnTo>
                <a:lnTo>
                  <a:pt x="650" y="1180"/>
                </a:lnTo>
                <a:lnTo>
                  <a:pt x="650" y="1184"/>
                </a:lnTo>
                <a:lnTo>
                  <a:pt x="650" y="1189"/>
                </a:lnTo>
                <a:lnTo>
                  <a:pt x="650" y="1193"/>
                </a:lnTo>
                <a:lnTo>
                  <a:pt x="650" y="1198"/>
                </a:lnTo>
                <a:lnTo>
                  <a:pt x="650" y="1203"/>
                </a:lnTo>
                <a:lnTo>
                  <a:pt x="645" y="1203"/>
                </a:lnTo>
                <a:lnTo>
                  <a:pt x="645" y="1221"/>
                </a:lnTo>
                <a:lnTo>
                  <a:pt x="640" y="1225"/>
                </a:lnTo>
                <a:lnTo>
                  <a:pt x="640" y="1225"/>
                </a:lnTo>
                <a:lnTo>
                  <a:pt x="640" y="1225"/>
                </a:lnTo>
                <a:lnTo>
                  <a:pt x="640" y="1230"/>
                </a:lnTo>
                <a:lnTo>
                  <a:pt x="636" y="1235"/>
                </a:lnTo>
                <a:lnTo>
                  <a:pt x="627" y="1235"/>
                </a:lnTo>
                <a:lnTo>
                  <a:pt x="622" y="1239"/>
                </a:lnTo>
                <a:lnTo>
                  <a:pt x="618" y="1239"/>
                </a:lnTo>
                <a:lnTo>
                  <a:pt x="595" y="1235"/>
                </a:lnTo>
                <a:lnTo>
                  <a:pt x="586" y="1235"/>
                </a:lnTo>
                <a:lnTo>
                  <a:pt x="576" y="1235"/>
                </a:lnTo>
                <a:lnTo>
                  <a:pt x="572" y="1230"/>
                </a:lnTo>
                <a:lnTo>
                  <a:pt x="572" y="1230"/>
                </a:lnTo>
                <a:lnTo>
                  <a:pt x="567" y="1230"/>
                </a:lnTo>
                <a:lnTo>
                  <a:pt x="558" y="1225"/>
                </a:lnTo>
                <a:lnTo>
                  <a:pt x="554" y="1225"/>
                </a:lnTo>
                <a:lnTo>
                  <a:pt x="549" y="1225"/>
                </a:lnTo>
                <a:lnTo>
                  <a:pt x="549" y="1221"/>
                </a:lnTo>
                <a:lnTo>
                  <a:pt x="549" y="1221"/>
                </a:lnTo>
                <a:lnTo>
                  <a:pt x="544" y="1216"/>
                </a:lnTo>
                <a:lnTo>
                  <a:pt x="540" y="1216"/>
                </a:lnTo>
                <a:lnTo>
                  <a:pt x="535" y="1216"/>
                </a:lnTo>
                <a:lnTo>
                  <a:pt x="531" y="1212"/>
                </a:lnTo>
                <a:lnTo>
                  <a:pt x="531" y="1207"/>
                </a:lnTo>
                <a:lnTo>
                  <a:pt x="522" y="1203"/>
                </a:lnTo>
                <a:lnTo>
                  <a:pt x="517" y="1203"/>
                </a:lnTo>
                <a:lnTo>
                  <a:pt x="512" y="1198"/>
                </a:lnTo>
                <a:lnTo>
                  <a:pt x="508" y="1198"/>
                </a:lnTo>
                <a:lnTo>
                  <a:pt x="503" y="1193"/>
                </a:lnTo>
                <a:lnTo>
                  <a:pt x="499" y="1193"/>
                </a:lnTo>
                <a:lnTo>
                  <a:pt x="490" y="1193"/>
                </a:lnTo>
                <a:lnTo>
                  <a:pt x="485" y="1193"/>
                </a:lnTo>
                <a:lnTo>
                  <a:pt x="485" y="1198"/>
                </a:lnTo>
                <a:lnTo>
                  <a:pt x="476" y="1198"/>
                </a:lnTo>
                <a:lnTo>
                  <a:pt x="476" y="1203"/>
                </a:lnTo>
                <a:lnTo>
                  <a:pt x="471" y="1203"/>
                </a:lnTo>
                <a:lnTo>
                  <a:pt x="471" y="1203"/>
                </a:lnTo>
                <a:lnTo>
                  <a:pt x="467" y="1203"/>
                </a:lnTo>
                <a:lnTo>
                  <a:pt x="462" y="1207"/>
                </a:lnTo>
                <a:lnTo>
                  <a:pt x="462" y="1207"/>
                </a:lnTo>
                <a:lnTo>
                  <a:pt x="453" y="1216"/>
                </a:lnTo>
                <a:lnTo>
                  <a:pt x="448" y="1221"/>
                </a:lnTo>
                <a:lnTo>
                  <a:pt x="439" y="1225"/>
                </a:lnTo>
                <a:lnTo>
                  <a:pt x="435" y="1239"/>
                </a:lnTo>
                <a:lnTo>
                  <a:pt x="430" y="1244"/>
                </a:lnTo>
                <a:lnTo>
                  <a:pt x="426" y="1244"/>
                </a:lnTo>
                <a:lnTo>
                  <a:pt x="421" y="1244"/>
                </a:lnTo>
                <a:lnTo>
                  <a:pt x="416" y="1248"/>
                </a:lnTo>
                <a:lnTo>
                  <a:pt x="412" y="1253"/>
                </a:lnTo>
                <a:lnTo>
                  <a:pt x="412" y="1257"/>
                </a:lnTo>
                <a:lnTo>
                  <a:pt x="407" y="1257"/>
                </a:lnTo>
                <a:lnTo>
                  <a:pt x="389" y="1276"/>
                </a:lnTo>
                <a:lnTo>
                  <a:pt x="384" y="1280"/>
                </a:lnTo>
                <a:lnTo>
                  <a:pt x="375" y="1289"/>
                </a:lnTo>
                <a:lnTo>
                  <a:pt x="375" y="1289"/>
                </a:lnTo>
                <a:lnTo>
                  <a:pt x="371" y="1289"/>
                </a:lnTo>
                <a:lnTo>
                  <a:pt x="371" y="1294"/>
                </a:lnTo>
                <a:lnTo>
                  <a:pt x="366" y="1294"/>
                </a:lnTo>
                <a:lnTo>
                  <a:pt x="357" y="1294"/>
                </a:lnTo>
                <a:lnTo>
                  <a:pt x="348" y="1294"/>
                </a:lnTo>
                <a:lnTo>
                  <a:pt x="330" y="1294"/>
                </a:lnTo>
                <a:lnTo>
                  <a:pt x="316" y="1294"/>
                </a:lnTo>
                <a:lnTo>
                  <a:pt x="311" y="1294"/>
                </a:lnTo>
                <a:lnTo>
                  <a:pt x="302" y="1294"/>
                </a:lnTo>
                <a:lnTo>
                  <a:pt x="288" y="1299"/>
                </a:lnTo>
                <a:lnTo>
                  <a:pt x="288" y="1299"/>
                </a:lnTo>
                <a:lnTo>
                  <a:pt x="288" y="1299"/>
                </a:lnTo>
                <a:lnTo>
                  <a:pt x="284" y="1299"/>
                </a:lnTo>
                <a:lnTo>
                  <a:pt x="279" y="1303"/>
                </a:lnTo>
                <a:lnTo>
                  <a:pt x="275" y="1303"/>
                </a:lnTo>
                <a:lnTo>
                  <a:pt x="270" y="1308"/>
                </a:lnTo>
                <a:lnTo>
                  <a:pt x="266" y="1308"/>
                </a:lnTo>
                <a:lnTo>
                  <a:pt x="266" y="1312"/>
                </a:lnTo>
                <a:lnTo>
                  <a:pt x="261" y="1312"/>
                </a:lnTo>
                <a:lnTo>
                  <a:pt x="256" y="1312"/>
                </a:lnTo>
                <a:lnTo>
                  <a:pt x="247" y="1317"/>
                </a:lnTo>
                <a:lnTo>
                  <a:pt x="243" y="1317"/>
                </a:lnTo>
                <a:lnTo>
                  <a:pt x="243" y="1326"/>
                </a:lnTo>
                <a:lnTo>
                  <a:pt x="229" y="1335"/>
                </a:lnTo>
                <a:lnTo>
                  <a:pt x="224" y="1335"/>
                </a:lnTo>
                <a:lnTo>
                  <a:pt x="224" y="1340"/>
                </a:lnTo>
                <a:lnTo>
                  <a:pt x="220" y="1340"/>
                </a:lnTo>
                <a:lnTo>
                  <a:pt x="220" y="1349"/>
                </a:lnTo>
                <a:lnTo>
                  <a:pt x="215" y="1353"/>
                </a:lnTo>
                <a:lnTo>
                  <a:pt x="211" y="1353"/>
                </a:lnTo>
                <a:lnTo>
                  <a:pt x="211" y="1358"/>
                </a:lnTo>
                <a:lnTo>
                  <a:pt x="211" y="1363"/>
                </a:lnTo>
                <a:lnTo>
                  <a:pt x="206" y="1367"/>
                </a:lnTo>
                <a:lnTo>
                  <a:pt x="206" y="1372"/>
                </a:lnTo>
                <a:lnTo>
                  <a:pt x="202" y="1381"/>
                </a:lnTo>
                <a:lnTo>
                  <a:pt x="202" y="1399"/>
                </a:lnTo>
                <a:lnTo>
                  <a:pt x="202" y="1399"/>
                </a:lnTo>
                <a:lnTo>
                  <a:pt x="197" y="1404"/>
                </a:lnTo>
                <a:lnTo>
                  <a:pt x="183" y="1413"/>
                </a:lnTo>
                <a:lnTo>
                  <a:pt x="179" y="1413"/>
                </a:lnTo>
                <a:lnTo>
                  <a:pt x="165" y="1417"/>
                </a:lnTo>
                <a:lnTo>
                  <a:pt x="160" y="1413"/>
                </a:lnTo>
                <a:lnTo>
                  <a:pt x="156" y="1413"/>
                </a:lnTo>
                <a:lnTo>
                  <a:pt x="151" y="1417"/>
                </a:lnTo>
                <a:lnTo>
                  <a:pt x="133" y="1417"/>
                </a:lnTo>
                <a:lnTo>
                  <a:pt x="128" y="1413"/>
                </a:lnTo>
                <a:lnTo>
                  <a:pt x="106" y="1404"/>
                </a:lnTo>
                <a:lnTo>
                  <a:pt x="106" y="1399"/>
                </a:lnTo>
                <a:lnTo>
                  <a:pt x="106" y="1399"/>
                </a:lnTo>
                <a:lnTo>
                  <a:pt x="106" y="1395"/>
                </a:lnTo>
                <a:lnTo>
                  <a:pt x="101" y="1395"/>
                </a:lnTo>
                <a:lnTo>
                  <a:pt x="101" y="1390"/>
                </a:lnTo>
                <a:lnTo>
                  <a:pt x="101" y="1385"/>
                </a:lnTo>
                <a:lnTo>
                  <a:pt x="96" y="1381"/>
                </a:lnTo>
                <a:lnTo>
                  <a:pt x="96" y="1376"/>
                </a:lnTo>
                <a:lnTo>
                  <a:pt x="92" y="1376"/>
                </a:lnTo>
                <a:lnTo>
                  <a:pt x="92" y="1376"/>
                </a:lnTo>
                <a:lnTo>
                  <a:pt x="92" y="1376"/>
                </a:lnTo>
                <a:lnTo>
                  <a:pt x="92" y="1372"/>
                </a:lnTo>
                <a:lnTo>
                  <a:pt x="87" y="1372"/>
                </a:lnTo>
                <a:lnTo>
                  <a:pt x="87" y="1367"/>
                </a:lnTo>
                <a:lnTo>
                  <a:pt x="83" y="1367"/>
                </a:lnTo>
                <a:lnTo>
                  <a:pt x="78" y="1363"/>
                </a:lnTo>
                <a:lnTo>
                  <a:pt x="74" y="1358"/>
                </a:lnTo>
                <a:lnTo>
                  <a:pt x="69" y="1358"/>
                </a:lnTo>
                <a:lnTo>
                  <a:pt x="69" y="1358"/>
                </a:lnTo>
                <a:lnTo>
                  <a:pt x="60" y="1353"/>
                </a:lnTo>
                <a:lnTo>
                  <a:pt x="51" y="1349"/>
                </a:lnTo>
                <a:lnTo>
                  <a:pt x="46" y="1349"/>
                </a:lnTo>
                <a:lnTo>
                  <a:pt x="46" y="1344"/>
                </a:lnTo>
                <a:lnTo>
                  <a:pt x="42" y="1344"/>
                </a:lnTo>
                <a:lnTo>
                  <a:pt x="42" y="1340"/>
                </a:lnTo>
                <a:lnTo>
                  <a:pt x="37" y="1340"/>
                </a:lnTo>
                <a:lnTo>
                  <a:pt x="32" y="1335"/>
                </a:lnTo>
                <a:lnTo>
                  <a:pt x="32" y="1335"/>
                </a:lnTo>
                <a:lnTo>
                  <a:pt x="28" y="1326"/>
                </a:lnTo>
                <a:lnTo>
                  <a:pt x="28" y="1321"/>
                </a:lnTo>
                <a:lnTo>
                  <a:pt x="23" y="1321"/>
                </a:lnTo>
                <a:lnTo>
                  <a:pt x="23" y="1317"/>
                </a:lnTo>
                <a:lnTo>
                  <a:pt x="23" y="1312"/>
                </a:lnTo>
                <a:lnTo>
                  <a:pt x="19" y="1312"/>
                </a:lnTo>
                <a:lnTo>
                  <a:pt x="19" y="1312"/>
                </a:lnTo>
                <a:lnTo>
                  <a:pt x="14" y="1308"/>
                </a:lnTo>
                <a:lnTo>
                  <a:pt x="10" y="1308"/>
                </a:lnTo>
                <a:lnTo>
                  <a:pt x="5" y="1303"/>
                </a:lnTo>
                <a:lnTo>
                  <a:pt x="0" y="1303"/>
                </a:lnTo>
                <a:lnTo>
                  <a:pt x="0" y="1299"/>
                </a:lnTo>
                <a:lnTo>
                  <a:pt x="0" y="1294"/>
                </a:lnTo>
                <a:lnTo>
                  <a:pt x="0" y="1289"/>
                </a:lnTo>
                <a:lnTo>
                  <a:pt x="5" y="1289"/>
                </a:lnTo>
                <a:lnTo>
                  <a:pt x="5" y="1289"/>
                </a:lnTo>
                <a:lnTo>
                  <a:pt x="10" y="1285"/>
                </a:lnTo>
                <a:lnTo>
                  <a:pt x="10" y="1280"/>
                </a:lnTo>
                <a:lnTo>
                  <a:pt x="14" y="1276"/>
                </a:lnTo>
                <a:lnTo>
                  <a:pt x="19" y="1271"/>
                </a:lnTo>
                <a:lnTo>
                  <a:pt x="23" y="1267"/>
                </a:lnTo>
                <a:lnTo>
                  <a:pt x="23" y="1267"/>
                </a:lnTo>
                <a:lnTo>
                  <a:pt x="23" y="1267"/>
                </a:lnTo>
                <a:lnTo>
                  <a:pt x="28" y="1267"/>
                </a:lnTo>
                <a:lnTo>
                  <a:pt x="32" y="1262"/>
                </a:lnTo>
                <a:lnTo>
                  <a:pt x="37" y="1257"/>
                </a:lnTo>
                <a:lnTo>
                  <a:pt x="46" y="1257"/>
                </a:lnTo>
                <a:lnTo>
                  <a:pt x="46" y="1253"/>
                </a:lnTo>
                <a:lnTo>
                  <a:pt x="46" y="1253"/>
                </a:lnTo>
                <a:lnTo>
                  <a:pt x="51" y="1253"/>
                </a:lnTo>
                <a:lnTo>
                  <a:pt x="55" y="1248"/>
                </a:lnTo>
                <a:lnTo>
                  <a:pt x="60" y="1248"/>
                </a:lnTo>
                <a:lnTo>
                  <a:pt x="60" y="1244"/>
                </a:lnTo>
                <a:lnTo>
                  <a:pt x="64" y="1244"/>
                </a:lnTo>
                <a:lnTo>
                  <a:pt x="69" y="1244"/>
                </a:lnTo>
                <a:lnTo>
                  <a:pt x="69" y="1239"/>
                </a:lnTo>
                <a:lnTo>
                  <a:pt x="69" y="1235"/>
                </a:lnTo>
                <a:lnTo>
                  <a:pt x="64" y="1230"/>
                </a:lnTo>
                <a:lnTo>
                  <a:pt x="64" y="1225"/>
                </a:lnTo>
                <a:lnTo>
                  <a:pt x="60" y="1225"/>
                </a:lnTo>
                <a:lnTo>
                  <a:pt x="55" y="1225"/>
                </a:lnTo>
                <a:lnTo>
                  <a:pt x="51" y="1225"/>
                </a:lnTo>
                <a:lnTo>
                  <a:pt x="46" y="1221"/>
                </a:lnTo>
                <a:lnTo>
                  <a:pt x="37" y="1216"/>
                </a:lnTo>
                <a:lnTo>
                  <a:pt x="23" y="1212"/>
                </a:lnTo>
                <a:lnTo>
                  <a:pt x="23" y="1207"/>
                </a:lnTo>
                <a:lnTo>
                  <a:pt x="14" y="1207"/>
                </a:lnTo>
                <a:lnTo>
                  <a:pt x="10" y="1207"/>
                </a:lnTo>
                <a:lnTo>
                  <a:pt x="10" y="1203"/>
                </a:lnTo>
                <a:lnTo>
                  <a:pt x="5" y="1203"/>
                </a:lnTo>
                <a:lnTo>
                  <a:pt x="5" y="1198"/>
                </a:lnTo>
                <a:lnTo>
                  <a:pt x="5" y="1193"/>
                </a:lnTo>
                <a:lnTo>
                  <a:pt x="10" y="1189"/>
                </a:lnTo>
                <a:lnTo>
                  <a:pt x="14" y="1189"/>
                </a:lnTo>
                <a:lnTo>
                  <a:pt x="19" y="1184"/>
                </a:lnTo>
                <a:lnTo>
                  <a:pt x="23" y="1184"/>
                </a:lnTo>
                <a:lnTo>
                  <a:pt x="28" y="1184"/>
                </a:lnTo>
                <a:lnTo>
                  <a:pt x="28" y="1180"/>
                </a:lnTo>
                <a:lnTo>
                  <a:pt x="32" y="1180"/>
                </a:lnTo>
                <a:lnTo>
                  <a:pt x="37" y="1180"/>
                </a:lnTo>
                <a:lnTo>
                  <a:pt x="37" y="1180"/>
                </a:lnTo>
                <a:lnTo>
                  <a:pt x="42" y="1180"/>
                </a:lnTo>
                <a:lnTo>
                  <a:pt x="46" y="1175"/>
                </a:lnTo>
                <a:lnTo>
                  <a:pt x="46" y="1171"/>
                </a:lnTo>
                <a:lnTo>
                  <a:pt x="51" y="1166"/>
                </a:lnTo>
                <a:lnTo>
                  <a:pt x="51" y="1161"/>
                </a:lnTo>
                <a:lnTo>
                  <a:pt x="55" y="1157"/>
                </a:lnTo>
                <a:lnTo>
                  <a:pt x="55" y="1157"/>
                </a:lnTo>
                <a:lnTo>
                  <a:pt x="55" y="1148"/>
                </a:lnTo>
                <a:lnTo>
                  <a:pt x="55" y="1143"/>
                </a:lnTo>
                <a:lnTo>
                  <a:pt x="55" y="1139"/>
                </a:lnTo>
                <a:lnTo>
                  <a:pt x="51" y="1129"/>
                </a:lnTo>
                <a:lnTo>
                  <a:pt x="51" y="1125"/>
                </a:lnTo>
                <a:lnTo>
                  <a:pt x="51" y="1120"/>
                </a:lnTo>
                <a:lnTo>
                  <a:pt x="51" y="1116"/>
                </a:lnTo>
                <a:lnTo>
                  <a:pt x="51" y="1116"/>
                </a:lnTo>
                <a:lnTo>
                  <a:pt x="55" y="1102"/>
                </a:lnTo>
                <a:lnTo>
                  <a:pt x="55" y="1093"/>
                </a:lnTo>
                <a:lnTo>
                  <a:pt x="60" y="1088"/>
                </a:lnTo>
                <a:lnTo>
                  <a:pt x="64" y="1088"/>
                </a:lnTo>
                <a:lnTo>
                  <a:pt x="64" y="1084"/>
                </a:lnTo>
                <a:lnTo>
                  <a:pt x="69" y="1079"/>
                </a:lnTo>
                <a:lnTo>
                  <a:pt x="69" y="1075"/>
                </a:lnTo>
                <a:lnTo>
                  <a:pt x="69" y="1075"/>
                </a:lnTo>
                <a:lnTo>
                  <a:pt x="74" y="1070"/>
                </a:lnTo>
                <a:lnTo>
                  <a:pt x="74" y="1070"/>
                </a:lnTo>
                <a:lnTo>
                  <a:pt x="83" y="1070"/>
                </a:lnTo>
                <a:lnTo>
                  <a:pt x="87" y="1065"/>
                </a:lnTo>
                <a:lnTo>
                  <a:pt x="92" y="1065"/>
                </a:lnTo>
                <a:lnTo>
                  <a:pt x="96" y="1065"/>
                </a:lnTo>
                <a:lnTo>
                  <a:pt x="96" y="1061"/>
                </a:lnTo>
                <a:lnTo>
                  <a:pt x="101" y="1061"/>
                </a:lnTo>
                <a:lnTo>
                  <a:pt x="101" y="1061"/>
                </a:lnTo>
                <a:lnTo>
                  <a:pt x="106" y="1061"/>
                </a:lnTo>
                <a:lnTo>
                  <a:pt x="115" y="1056"/>
                </a:lnTo>
                <a:lnTo>
                  <a:pt x="119" y="1052"/>
                </a:lnTo>
                <a:lnTo>
                  <a:pt x="124" y="1052"/>
                </a:lnTo>
                <a:lnTo>
                  <a:pt x="128" y="1052"/>
                </a:lnTo>
                <a:lnTo>
                  <a:pt x="133" y="1052"/>
                </a:lnTo>
                <a:lnTo>
                  <a:pt x="133" y="1047"/>
                </a:lnTo>
                <a:lnTo>
                  <a:pt x="138" y="1047"/>
                </a:lnTo>
                <a:lnTo>
                  <a:pt x="142" y="1047"/>
                </a:lnTo>
                <a:lnTo>
                  <a:pt x="151" y="1047"/>
                </a:lnTo>
                <a:lnTo>
                  <a:pt x="151" y="1043"/>
                </a:lnTo>
                <a:lnTo>
                  <a:pt x="156" y="1043"/>
                </a:lnTo>
                <a:lnTo>
                  <a:pt x="156" y="1043"/>
                </a:lnTo>
                <a:lnTo>
                  <a:pt x="156" y="1038"/>
                </a:lnTo>
                <a:lnTo>
                  <a:pt x="160" y="1038"/>
                </a:lnTo>
                <a:lnTo>
                  <a:pt x="165" y="1038"/>
                </a:lnTo>
                <a:lnTo>
                  <a:pt x="170" y="1033"/>
                </a:lnTo>
                <a:lnTo>
                  <a:pt x="174" y="1033"/>
                </a:lnTo>
                <a:lnTo>
                  <a:pt x="179" y="1029"/>
                </a:lnTo>
                <a:lnTo>
                  <a:pt x="183" y="1024"/>
                </a:lnTo>
                <a:lnTo>
                  <a:pt x="183" y="1024"/>
                </a:lnTo>
                <a:lnTo>
                  <a:pt x="188" y="1020"/>
                </a:lnTo>
                <a:lnTo>
                  <a:pt x="192" y="1020"/>
                </a:lnTo>
                <a:lnTo>
                  <a:pt x="197" y="1015"/>
                </a:lnTo>
                <a:lnTo>
                  <a:pt x="202" y="1006"/>
                </a:lnTo>
                <a:lnTo>
                  <a:pt x="206" y="1006"/>
                </a:lnTo>
                <a:lnTo>
                  <a:pt x="211" y="1006"/>
                </a:lnTo>
                <a:lnTo>
                  <a:pt x="211" y="1001"/>
                </a:lnTo>
                <a:lnTo>
                  <a:pt x="215" y="997"/>
                </a:lnTo>
                <a:lnTo>
                  <a:pt x="215" y="988"/>
                </a:lnTo>
                <a:lnTo>
                  <a:pt x="215" y="983"/>
                </a:lnTo>
                <a:lnTo>
                  <a:pt x="215" y="983"/>
                </a:lnTo>
                <a:lnTo>
                  <a:pt x="211" y="983"/>
                </a:lnTo>
                <a:lnTo>
                  <a:pt x="206" y="969"/>
                </a:lnTo>
                <a:lnTo>
                  <a:pt x="206" y="965"/>
                </a:lnTo>
                <a:lnTo>
                  <a:pt x="202" y="956"/>
                </a:lnTo>
                <a:lnTo>
                  <a:pt x="202" y="951"/>
                </a:lnTo>
                <a:lnTo>
                  <a:pt x="202" y="937"/>
                </a:lnTo>
                <a:lnTo>
                  <a:pt x="206" y="937"/>
                </a:lnTo>
                <a:lnTo>
                  <a:pt x="211" y="928"/>
                </a:lnTo>
                <a:lnTo>
                  <a:pt x="215" y="924"/>
                </a:lnTo>
                <a:lnTo>
                  <a:pt x="220" y="919"/>
                </a:lnTo>
                <a:lnTo>
                  <a:pt x="224" y="915"/>
                </a:lnTo>
                <a:lnTo>
                  <a:pt x="229" y="915"/>
                </a:lnTo>
                <a:lnTo>
                  <a:pt x="234" y="915"/>
                </a:lnTo>
                <a:lnTo>
                  <a:pt x="234" y="910"/>
                </a:lnTo>
                <a:lnTo>
                  <a:pt x="238" y="910"/>
                </a:lnTo>
                <a:lnTo>
                  <a:pt x="238" y="905"/>
                </a:lnTo>
                <a:lnTo>
                  <a:pt x="238" y="901"/>
                </a:lnTo>
                <a:lnTo>
                  <a:pt x="243" y="901"/>
                </a:lnTo>
                <a:lnTo>
                  <a:pt x="243" y="896"/>
                </a:lnTo>
                <a:lnTo>
                  <a:pt x="243" y="896"/>
                </a:lnTo>
                <a:lnTo>
                  <a:pt x="243" y="892"/>
                </a:lnTo>
                <a:lnTo>
                  <a:pt x="243" y="887"/>
                </a:lnTo>
                <a:lnTo>
                  <a:pt x="243" y="883"/>
                </a:lnTo>
                <a:lnTo>
                  <a:pt x="243" y="878"/>
                </a:lnTo>
                <a:lnTo>
                  <a:pt x="247" y="878"/>
                </a:lnTo>
                <a:lnTo>
                  <a:pt x="247" y="873"/>
                </a:lnTo>
                <a:lnTo>
                  <a:pt x="247" y="873"/>
                </a:lnTo>
                <a:lnTo>
                  <a:pt x="252" y="869"/>
                </a:lnTo>
                <a:lnTo>
                  <a:pt x="261" y="860"/>
                </a:lnTo>
                <a:lnTo>
                  <a:pt x="261" y="855"/>
                </a:lnTo>
                <a:lnTo>
                  <a:pt x="266" y="855"/>
                </a:lnTo>
                <a:lnTo>
                  <a:pt x="266" y="851"/>
                </a:lnTo>
                <a:lnTo>
                  <a:pt x="270" y="851"/>
                </a:lnTo>
                <a:lnTo>
                  <a:pt x="275" y="851"/>
                </a:lnTo>
                <a:lnTo>
                  <a:pt x="279" y="851"/>
                </a:lnTo>
                <a:lnTo>
                  <a:pt x="284" y="841"/>
                </a:lnTo>
                <a:lnTo>
                  <a:pt x="288" y="837"/>
                </a:lnTo>
                <a:lnTo>
                  <a:pt x="288" y="832"/>
                </a:lnTo>
                <a:lnTo>
                  <a:pt x="288" y="828"/>
                </a:lnTo>
                <a:lnTo>
                  <a:pt x="284" y="828"/>
                </a:lnTo>
                <a:lnTo>
                  <a:pt x="279" y="819"/>
                </a:lnTo>
                <a:lnTo>
                  <a:pt x="279" y="814"/>
                </a:lnTo>
                <a:lnTo>
                  <a:pt x="279" y="809"/>
                </a:lnTo>
                <a:lnTo>
                  <a:pt x="275" y="809"/>
                </a:lnTo>
                <a:lnTo>
                  <a:pt x="275" y="805"/>
                </a:lnTo>
                <a:lnTo>
                  <a:pt x="266" y="796"/>
                </a:lnTo>
                <a:lnTo>
                  <a:pt x="266" y="791"/>
                </a:lnTo>
                <a:lnTo>
                  <a:pt x="261" y="787"/>
                </a:lnTo>
                <a:lnTo>
                  <a:pt x="256" y="787"/>
                </a:lnTo>
                <a:lnTo>
                  <a:pt x="252" y="787"/>
                </a:lnTo>
                <a:lnTo>
                  <a:pt x="247" y="787"/>
                </a:lnTo>
                <a:lnTo>
                  <a:pt x="243" y="782"/>
                </a:lnTo>
                <a:lnTo>
                  <a:pt x="243" y="782"/>
                </a:lnTo>
                <a:lnTo>
                  <a:pt x="243" y="777"/>
                </a:lnTo>
                <a:lnTo>
                  <a:pt x="238" y="773"/>
                </a:lnTo>
                <a:lnTo>
                  <a:pt x="234" y="768"/>
                </a:lnTo>
                <a:lnTo>
                  <a:pt x="234" y="764"/>
                </a:lnTo>
                <a:lnTo>
                  <a:pt x="234" y="764"/>
                </a:lnTo>
                <a:lnTo>
                  <a:pt x="238" y="755"/>
                </a:lnTo>
                <a:lnTo>
                  <a:pt x="238" y="750"/>
                </a:lnTo>
                <a:lnTo>
                  <a:pt x="238" y="745"/>
                </a:lnTo>
                <a:lnTo>
                  <a:pt x="243" y="741"/>
                </a:lnTo>
                <a:lnTo>
                  <a:pt x="243" y="741"/>
                </a:lnTo>
                <a:lnTo>
                  <a:pt x="243" y="736"/>
                </a:lnTo>
                <a:lnTo>
                  <a:pt x="247" y="736"/>
                </a:lnTo>
                <a:lnTo>
                  <a:pt x="247" y="732"/>
                </a:lnTo>
                <a:lnTo>
                  <a:pt x="252" y="732"/>
                </a:lnTo>
                <a:lnTo>
                  <a:pt x="252" y="727"/>
                </a:lnTo>
                <a:lnTo>
                  <a:pt x="256" y="723"/>
                </a:lnTo>
                <a:lnTo>
                  <a:pt x="256" y="718"/>
                </a:lnTo>
                <a:lnTo>
                  <a:pt x="256" y="713"/>
                </a:lnTo>
                <a:lnTo>
                  <a:pt x="256" y="704"/>
                </a:lnTo>
                <a:lnTo>
                  <a:pt x="256" y="7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2104868" y="5054648"/>
            <a:ext cx="1891717" cy="1279394"/>
          </a:xfrm>
          <a:custGeom>
            <a:avLst/>
            <a:gdLst/>
            <a:ahLst/>
            <a:cxnLst/>
            <a:rect l="l" t="t" r="r" b="b"/>
            <a:pathLst>
              <a:path w="1426" h="905" extrusionOk="0">
                <a:moveTo>
                  <a:pt x="4" y="905"/>
                </a:moveTo>
                <a:lnTo>
                  <a:pt x="4" y="905"/>
                </a:lnTo>
                <a:lnTo>
                  <a:pt x="0" y="901"/>
                </a:lnTo>
                <a:lnTo>
                  <a:pt x="0" y="901"/>
                </a:lnTo>
                <a:lnTo>
                  <a:pt x="0" y="901"/>
                </a:lnTo>
                <a:lnTo>
                  <a:pt x="4" y="901"/>
                </a:lnTo>
                <a:lnTo>
                  <a:pt x="4" y="905"/>
                </a:lnTo>
                <a:lnTo>
                  <a:pt x="4" y="905"/>
                </a:lnTo>
                <a:close/>
                <a:moveTo>
                  <a:pt x="1248" y="69"/>
                </a:moveTo>
                <a:lnTo>
                  <a:pt x="1248" y="73"/>
                </a:lnTo>
                <a:lnTo>
                  <a:pt x="1252" y="73"/>
                </a:lnTo>
                <a:lnTo>
                  <a:pt x="1257" y="83"/>
                </a:lnTo>
                <a:lnTo>
                  <a:pt x="1257" y="83"/>
                </a:lnTo>
                <a:lnTo>
                  <a:pt x="1261" y="83"/>
                </a:lnTo>
                <a:lnTo>
                  <a:pt x="1266" y="87"/>
                </a:lnTo>
                <a:lnTo>
                  <a:pt x="1266" y="87"/>
                </a:lnTo>
                <a:lnTo>
                  <a:pt x="1275" y="92"/>
                </a:lnTo>
                <a:lnTo>
                  <a:pt x="1275" y="96"/>
                </a:lnTo>
                <a:lnTo>
                  <a:pt x="1280" y="96"/>
                </a:lnTo>
                <a:lnTo>
                  <a:pt x="1280" y="96"/>
                </a:lnTo>
                <a:lnTo>
                  <a:pt x="1284" y="96"/>
                </a:lnTo>
                <a:lnTo>
                  <a:pt x="1289" y="96"/>
                </a:lnTo>
                <a:lnTo>
                  <a:pt x="1293" y="92"/>
                </a:lnTo>
                <a:lnTo>
                  <a:pt x="1298" y="87"/>
                </a:lnTo>
                <a:lnTo>
                  <a:pt x="1302" y="87"/>
                </a:lnTo>
                <a:lnTo>
                  <a:pt x="1302" y="83"/>
                </a:lnTo>
                <a:lnTo>
                  <a:pt x="1307" y="83"/>
                </a:lnTo>
                <a:lnTo>
                  <a:pt x="1312" y="83"/>
                </a:lnTo>
                <a:lnTo>
                  <a:pt x="1321" y="78"/>
                </a:lnTo>
                <a:lnTo>
                  <a:pt x="1325" y="78"/>
                </a:lnTo>
                <a:lnTo>
                  <a:pt x="1334" y="78"/>
                </a:lnTo>
                <a:lnTo>
                  <a:pt x="1348" y="78"/>
                </a:lnTo>
                <a:lnTo>
                  <a:pt x="1353" y="78"/>
                </a:lnTo>
                <a:lnTo>
                  <a:pt x="1357" y="78"/>
                </a:lnTo>
                <a:lnTo>
                  <a:pt x="1366" y="78"/>
                </a:lnTo>
                <a:lnTo>
                  <a:pt x="1371" y="83"/>
                </a:lnTo>
                <a:lnTo>
                  <a:pt x="1376" y="87"/>
                </a:lnTo>
                <a:lnTo>
                  <a:pt x="1380" y="92"/>
                </a:lnTo>
                <a:lnTo>
                  <a:pt x="1380" y="96"/>
                </a:lnTo>
                <a:lnTo>
                  <a:pt x="1380" y="101"/>
                </a:lnTo>
                <a:lnTo>
                  <a:pt x="1385" y="101"/>
                </a:lnTo>
                <a:lnTo>
                  <a:pt x="1385" y="105"/>
                </a:lnTo>
                <a:lnTo>
                  <a:pt x="1385" y="110"/>
                </a:lnTo>
                <a:lnTo>
                  <a:pt x="1389" y="110"/>
                </a:lnTo>
                <a:lnTo>
                  <a:pt x="1389" y="119"/>
                </a:lnTo>
                <a:lnTo>
                  <a:pt x="1394" y="124"/>
                </a:lnTo>
                <a:lnTo>
                  <a:pt x="1398" y="128"/>
                </a:lnTo>
                <a:lnTo>
                  <a:pt x="1403" y="133"/>
                </a:lnTo>
                <a:lnTo>
                  <a:pt x="1412" y="133"/>
                </a:lnTo>
                <a:lnTo>
                  <a:pt x="1417" y="137"/>
                </a:lnTo>
                <a:lnTo>
                  <a:pt x="1421" y="142"/>
                </a:lnTo>
                <a:lnTo>
                  <a:pt x="1426" y="147"/>
                </a:lnTo>
                <a:lnTo>
                  <a:pt x="1426" y="151"/>
                </a:lnTo>
                <a:lnTo>
                  <a:pt x="1426" y="156"/>
                </a:lnTo>
                <a:lnTo>
                  <a:pt x="1426" y="165"/>
                </a:lnTo>
                <a:lnTo>
                  <a:pt x="1417" y="165"/>
                </a:lnTo>
                <a:lnTo>
                  <a:pt x="1412" y="165"/>
                </a:lnTo>
                <a:lnTo>
                  <a:pt x="1412" y="169"/>
                </a:lnTo>
                <a:lnTo>
                  <a:pt x="1412" y="169"/>
                </a:lnTo>
                <a:lnTo>
                  <a:pt x="1412" y="174"/>
                </a:lnTo>
                <a:lnTo>
                  <a:pt x="1408" y="174"/>
                </a:lnTo>
                <a:lnTo>
                  <a:pt x="1412" y="179"/>
                </a:lnTo>
                <a:lnTo>
                  <a:pt x="1412" y="179"/>
                </a:lnTo>
                <a:lnTo>
                  <a:pt x="1408" y="188"/>
                </a:lnTo>
                <a:lnTo>
                  <a:pt x="1408" y="192"/>
                </a:lnTo>
                <a:lnTo>
                  <a:pt x="1408" y="192"/>
                </a:lnTo>
                <a:lnTo>
                  <a:pt x="1403" y="192"/>
                </a:lnTo>
                <a:lnTo>
                  <a:pt x="1403" y="192"/>
                </a:lnTo>
                <a:lnTo>
                  <a:pt x="1403" y="197"/>
                </a:lnTo>
                <a:lnTo>
                  <a:pt x="1403" y="197"/>
                </a:lnTo>
                <a:lnTo>
                  <a:pt x="1398" y="215"/>
                </a:lnTo>
                <a:lnTo>
                  <a:pt x="1398" y="215"/>
                </a:lnTo>
                <a:lnTo>
                  <a:pt x="1385" y="211"/>
                </a:lnTo>
                <a:lnTo>
                  <a:pt x="1380" y="206"/>
                </a:lnTo>
                <a:lnTo>
                  <a:pt x="1380" y="206"/>
                </a:lnTo>
                <a:lnTo>
                  <a:pt x="1376" y="206"/>
                </a:lnTo>
                <a:lnTo>
                  <a:pt x="1371" y="201"/>
                </a:lnTo>
                <a:lnTo>
                  <a:pt x="1366" y="201"/>
                </a:lnTo>
                <a:lnTo>
                  <a:pt x="1366" y="206"/>
                </a:lnTo>
                <a:lnTo>
                  <a:pt x="1366" y="211"/>
                </a:lnTo>
                <a:lnTo>
                  <a:pt x="1362" y="215"/>
                </a:lnTo>
                <a:lnTo>
                  <a:pt x="1366" y="215"/>
                </a:lnTo>
                <a:lnTo>
                  <a:pt x="1366" y="220"/>
                </a:lnTo>
                <a:lnTo>
                  <a:pt x="1366" y="220"/>
                </a:lnTo>
                <a:lnTo>
                  <a:pt x="1366" y="224"/>
                </a:lnTo>
                <a:lnTo>
                  <a:pt x="1362" y="224"/>
                </a:lnTo>
                <a:lnTo>
                  <a:pt x="1362" y="224"/>
                </a:lnTo>
                <a:lnTo>
                  <a:pt x="1362" y="229"/>
                </a:lnTo>
                <a:lnTo>
                  <a:pt x="1362" y="229"/>
                </a:lnTo>
                <a:lnTo>
                  <a:pt x="1357" y="229"/>
                </a:lnTo>
                <a:lnTo>
                  <a:pt x="1357" y="229"/>
                </a:lnTo>
                <a:lnTo>
                  <a:pt x="1362" y="229"/>
                </a:lnTo>
                <a:lnTo>
                  <a:pt x="1362" y="229"/>
                </a:lnTo>
                <a:lnTo>
                  <a:pt x="1357" y="233"/>
                </a:lnTo>
                <a:lnTo>
                  <a:pt x="1357" y="233"/>
                </a:lnTo>
                <a:lnTo>
                  <a:pt x="1353" y="238"/>
                </a:lnTo>
                <a:lnTo>
                  <a:pt x="1348" y="247"/>
                </a:lnTo>
                <a:lnTo>
                  <a:pt x="1344" y="252"/>
                </a:lnTo>
                <a:lnTo>
                  <a:pt x="1344" y="252"/>
                </a:lnTo>
                <a:lnTo>
                  <a:pt x="1334" y="265"/>
                </a:lnTo>
                <a:lnTo>
                  <a:pt x="1334" y="265"/>
                </a:lnTo>
                <a:lnTo>
                  <a:pt x="1330" y="265"/>
                </a:lnTo>
                <a:lnTo>
                  <a:pt x="1325" y="270"/>
                </a:lnTo>
                <a:lnTo>
                  <a:pt x="1321" y="270"/>
                </a:lnTo>
                <a:lnTo>
                  <a:pt x="1316" y="270"/>
                </a:lnTo>
                <a:lnTo>
                  <a:pt x="1307" y="279"/>
                </a:lnTo>
                <a:lnTo>
                  <a:pt x="1302" y="284"/>
                </a:lnTo>
                <a:lnTo>
                  <a:pt x="1298" y="284"/>
                </a:lnTo>
                <a:lnTo>
                  <a:pt x="1298" y="293"/>
                </a:lnTo>
                <a:lnTo>
                  <a:pt x="1293" y="302"/>
                </a:lnTo>
                <a:lnTo>
                  <a:pt x="1289" y="307"/>
                </a:lnTo>
                <a:lnTo>
                  <a:pt x="1275" y="316"/>
                </a:lnTo>
                <a:lnTo>
                  <a:pt x="1275" y="316"/>
                </a:lnTo>
                <a:lnTo>
                  <a:pt x="1266" y="329"/>
                </a:lnTo>
                <a:lnTo>
                  <a:pt x="1261" y="329"/>
                </a:lnTo>
                <a:lnTo>
                  <a:pt x="1252" y="339"/>
                </a:lnTo>
                <a:lnTo>
                  <a:pt x="1252" y="339"/>
                </a:lnTo>
                <a:lnTo>
                  <a:pt x="1238" y="352"/>
                </a:lnTo>
                <a:lnTo>
                  <a:pt x="1234" y="352"/>
                </a:lnTo>
                <a:lnTo>
                  <a:pt x="1229" y="357"/>
                </a:lnTo>
                <a:lnTo>
                  <a:pt x="1229" y="357"/>
                </a:lnTo>
                <a:lnTo>
                  <a:pt x="1225" y="361"/>
                </a:lnTo>
                <a:lnTo>
                  <a:pt x="1211" y="371"/>
                </a:lnTo>
                <a:lnTo>
                  <a:pt x="1202" y="375"/>
                </a:lnTo>
                <a:lnTo>
                  <a:pt x="1202" y="375"/>
                </a:lnTo>
                <a:lnTo>
                  <a:pt x="1193" y="389"/>
                </a:lnTo>
                <a:lnTo>
                  <a:pt x="1184" y="393"/>
                </a:lnTo>
                <a:lnTo>
                  <a:pt x="1179" y="398"/>
                </a:lnTo>
                <a:lnTo>
                  <a:pt x="1174" y="403"/>
                </a:lnTo>
                <a:lnTo>
                  <a:pt x="1174" y="403"/>
                </a:lnTo>
                <a:lnTo>
                  <a:pt x="1179" y="407"/>
                </a:lnTo>
                <a:lnTo>
                  <a:pt x="1179" y="407"/>
                </a:lnTo>
                <a:lnTo>
                  <a:pt x="1184" y="412"/>
                </a:lnTo>
                <a:lnTo>
                  <a:pt x="1188" y="412"/>
                </a:lnTo>
                <a:lnTo>
                  <a:pt x="1188" y="412"/>
                </a:lnTo>
                <a:lnTo>
                  <a:pt x="1188" y="416"/>
                </a:lnTo>
                <a:lnTo>
                  <a:pt x="1184" y="416"/>
                </a:lnTo>
                <a:lnTo>
                  <a:pt x="1179" y="421"/>
                </a:lnTo>
                <a:lnTo>
                  <a:pt x="1179" y="421"/>
                </a:lnTo>
                <a:lnTo>
                  <a:pt x="1179" y="425"/>
                </a:lnTo>
                <a:lnTo>
                  <a:pt x="1184" y="425"/>
                </a:lnTo>
                <a:lnTo>
                  <a:pt x="1184" y="430"/>
                </a:lnTo>
                <a:lnTo>
                  <a:pt x="1179" y="435"/>
                </a:lnTo>
                <a:lnTo>
                  <a:pt x="1170" y="444"/>
                </a:lnTo>
                <a:lnTo>
                  <a:pt x="1170" y="444"/>
                </a:lnTo>
                <a:lnTo>
                  <a:pt x="1165" y="439"/>
                </a:lnTo>
                <a:lnTo>
                  <a:pt x="1165" y="444"/>
                </a:lnTo>
                <a:lnTo>
                  <a:pt x="1165" y="444"/>
                </a:lnTo>
                <a:lnTo>
                  <a:pt x="1170" y="448"/>
                </a:lnTo>
                <a:lnTo>
                  <a:pt x="1170" y="453"/>
                </a:lnTo>
                <a:lnTo>
                  <a:pt x="1170" y="453"/>
                </a:lnTo>
                <a:lnTo>
                  <a:pt x="1174" y="457"/>
                </a:lnTo>
                <a:lnTo>
                  <a:pt x="1174" y="457"/>
                </a:lnTo>
                <a:lnTo>
                  <a:pt x="1179" y="462"/>
                </a:lnTo>
                <a:lnTo>
                  <a:pt x="1184" y="467"/>
                </a:lnTo>
                <a:lnTo>
                  <a:pt x="1184" y="471"/>
                </a:lnTo>
                <a:lnTo>
                  <a:pt x="1188" y="476"/>
                </a:lnTo>
                <a:lnTo>
                  <a:pt x="1193" y="476"/>
                </a:lnTo>
                <a:lnTo>
                  <a:pt x="1197" y="480"/>
                </a:lnTo>
                <a:lnTo>
                  <a:pt x="1197" y="480"/>
                </a:lnTo>
                <a:lnTo>
                  <a:pt x="1197" y="485"/>
                </a:lnTo>
                <a:lnTo>
                  <a:pt x="1202" y="489"/>
                </a:lnTo>
                <a:lnTo>
                  <a:pt x="1202" y="494"/>
                </a:lnTo>
                <a:lnTo>
                  <a:pt x="1202" y="499"/>
                </a:lnTo>
                <a:lnTo>
                  <a:pt x="1197" y="503"/>
                </a:lnTo>
                <a:lnTo>
                  <a:pt x="1193" y="508"/>
                </a:lnTo>
                <a:lnTo>
                  <a:pt x="1188" y="517"/>
                </a:lnTo>
                <a:lnTo>
                  <a:pt x="1188" y="521"/>
                </a:lnTo>
                <a:lnTo>
                  <a:pt x="1184" y="521"/>
                </a:lnTo>
                <a:lnTo>
                  <a:pt x="1184" y="526"/>
                </a:lnTo>
                <a:lnTo>
                  <a:pt x="1184" y="535"/>
                </a:lnTo>
                <a:lnTo>
                  <a:pt x="1184" y="535"/>
                </a:lnTo>
                <a:lnTo>
                  <a:pt x="1179" y="540"/>
                </a:lnTo>
                <a:lnTo>
                  <a:pt x="1174" y="544"/>
                </a:lnTo>
                <a:lnTo>
                  <a:pt x="1174" y="549"/>
                </a:lnTo>
                <a:lnTo>
                  <a:pt x="1174" y="553"/>
                </a:lnTo>
                <a:lnTo>
                  <a:pt x="1174" y="558"/>
                </a:lnTo>
                <a:lnTo>
                  <a:pt x="1174" y="558"/>
                </a:lnTo>
                <a:lnTo>
                  <a:pt x="1174" y="563"/>
                </a:lnTo>
                <a:lnTo>
                  <a:pt x="1174" y="567"/>
                </a:lnTo>
                <a:lnTo>
                  <a:pt x="1174" y="572"/>
                </a:lnTo>
                <a:lnTo>
                  <a:pt x="1170" y="585"/>
                </a:lnTo>
                <a:lnTo>
                  <a:pt x="1170" y="595"/>
                </a:lnTo>
                <a:lnTo>
                  <a:pt x="1165" y="604"/>
                </a:lnTo>
                <a:lnTo>
                  <a:pt x="1165" y="613"/>
                </a:lnTo>
                <a:lnTo>
                  <a:pt x="1165" y="622"/>
                </a:lnTo>
                <a:lnTo>
                  <a:pt x="1165" y="627"/>
                </a:lnTo>
                <a:lnTo>
                  <a:pt x="1165" y="631"/>
                </a:lnTo>
                <a:lnTo>
                  <a:pt x="1165" y="640"/>
                </a:lnTo>
                <a:lnTo>
                  <a:pt x="1165" y="645"/>
                </a:lnTo>
                <a:lnTo>
                  <a:pt x="1161" y="649"/>
                </a:lnTo>
                <a:lnTo>
                  <a:pt x="1161" y="654"/>
                </a:lnTo>
                <a:lnTo>
                  <a:pt x="1156" y="659"/>
                </a:lnTo>
                <a:lnTo>
                  <a:pt x="1156" y="659"/>
                </a:lnTo>
                <a:lnTo>
                  <a:pt x="1156" y="659"/>
                </a:lnTo>
                <a:lnTo>
                  <a:pt x="1156" y="663"/>
                </a:lnTo>
                <a:lnTo>
                  <a:pt x="1152" y="668"/>
                </a:lnTo>
                <a:lnTo>
                  <a:pt x="1147" y="672"/>
                </a:lnTo>
                <a:lnTo>
                  <a:pt x="1138" y="672"/>
                </a:lnTo>
                <a:lnTo>
                  <a:pt x="1138" y="677"/>
                </a:lnTo>
                <a:lnTo>
                  <a:pt x="1138" y="677"/>
                </a:lnTo>
                <a:lnTo>
                  <a:pt x="1138" y="681"/>
                </a:lnTo>
                <a:lnTo>
                  <a:pt x="1138" y="681"/>
                </a:lnTo>
                <a:lnTo>
                  <a:pt x="1133" y="681"/>
                </a:lnTo>
                <a:lnTo>
                  <a:pt x="1129" y="686"/>
                </a:lnTo>
                <a:lnTo>
                  <a:pt x="1129" y="691"/>
                </a:lnTo>
                <a:lnTo>
                  <a:pt x="1129" y="695"/>
                </a:lnTo>
                <a:lnTo>
                  <a:pt x="1124" y="695"/>
                </a:lnTo>
                <a:lnTo>
                  <a:pt x="1129" y="700"/>
                </a:lnTo>
                <a:lnTo>
                  <a:pt x="1124" y="700"/>
                </a:lnTo>
                <a:lnTo>
                  <a:pt x="1124" y="700"/>
                </a:lnTo>
                <a:lnTo>
                  <a:pt x="1124" y="704"/>
                </a:lnTo>
                <a:lnTo>
                  <a:pt x="1124" y="704"/>
                </a:lnTo>
                <a:lnTo>
                  <a:pt x="1124" y="704"/>
                </a:lnTo>
                <a:lnTo>
                  <a:pt x="1120" y="704"/>
                </a:lnTo>
                <a:lnTo>
                  <a:pt x="1115" y="713"/>
                </a:lnTo>
                <a:lnTo>
                  <a:pt x="1115" y="713"/>
                </a:lnTo>
                <a:lnTo>
                  <a:pt x="1115" y="713"/>
                </a:lnTo>
                <a:lnTo>
                  <a:pt x="1120" y="713"/>
                </a:lnTo>
                <a:lnTo>
                  <a:pt x="1124" y="718"/>
                </a:lnTo>
                <a:lnTo>
                  <a:pt x="1124" y="718"/>
                </a:lnTo>
                <a:lnTo>
                  <a:pt x="1120" y="718"/>
                </a:lnTo>
                <a:lnTo>
                  <a:pt x="1120" y="718"/>
                </a:lnTo>
                <a:lnTo>
                  <a:pt x="1120" y="718"/>
                </a:lnTo>
                <a:lnTo>
                  <a:pt x="1115" y="718"/>
                </a:lnTo>
                <a:lnTo>
                  <a:pt x="1115" y="723"/>
                </a:lnTo>
                <a:lnTo>
                  <a:pt x="1115" y="723"/>
                </a:lnTo>
                <a:lnTo>
                  <a:pt x="1110" y="727"/>
                </a:lnTo>
                <a:lnTo>
                  <a:pt x="1110" y="727"/>
                </a:lnTo>
                <a:lnTo>
                  <a:pt x="1110" y="732"/>
                </a:lnTo>
                <a:lnTo>
                  <a:pt x="1110" y="732"/>
                </a:lnTo>
                <a:lnTo>
                  <a:pt x="1106" y="736"/>
                </a:lnTo>
                <a:lnTo>
                  <a:pt x="1106" y="732"/>
                </a:lnTo>
                <a:lnTo>
                  <a:pt x="1101" y="736"/>
                </a:lnTo>
                <a:lnTo>
                  <a:pt x="1101" y="736"/>
                </a:lnTo>
                <a:lnTo>
                  <a:pt x="1106" y="741"/>
                </a:lnTo>
                <a:lnTo>
                  <a:pt x="1106" y="745"/>
                </a:lnTo>
                <a:lnTo>
                  <a:pt x="1101" y="745"/>
                </a:lnTo>
                <a:lnTo>
                  <a:pt x="1097" y="745"/>
                </a:lnTo>
                <a:lnTo>
                  <a:pt x="1092" y="750"/>
                </a:lnTo>
                <a:lnTo>
                  <a:pt x="1088" y="755"/>
                </a:lnTo>
                <a:lnTo>
                  <a:pt x="1088" y="755"/>
                </a:lnTo>
                <a:lnTo>
                  <a:pt x="1088" y="759"/>
                </a:lnTo>
                <a:lnTo>
                  <a:pt x="1088" y="759"/>
                </a:lnTo>
                <a:lnTo>
                  <a:pt x="1088" y="764"/>
                </a:lnTo>
                <a:lnTo>
                  <a:pt x="1088" y="764"/>
                </a:lnTo>
                <a:lnTo>
                  <a:pt x="1092" y="768"/>
                </a:lnTo>
                <a:lnTo>
                  <a:pt x="1097" y="773"/>
                </a:lnTo>
                <a:lnTo>
                  <a:pt x="1097" y="777"/>
                </a:lnTo>
                <a:lnTo>
                  <a:pt x="1092" y="782"/>
                </a:lnTo>
                <a:lnTo>
                  <a:pt x="1083" y="787"/>
                </a:lnTo>
                <a:lnTo>
                  <a:pt x="1083" y="787"/>
                </a:lnTo>
                <a:lnTo>
                  <a:pt x="1078" y="787"/>
                </a:lnTo>
                <a:lnTo>
                  <a:pt x="1074" y="787"/>
                </a:lnTo>
                <a:lnTo>
                  <a:pt x="1074" y="782"/>
                </a:lnTo>
                <a:lnTo>
                  <a:pt x="1069" y="782"/>
                </a:lnTo>
                <a:lnTo>
                  <a:pt x="1069" y="782"/>
                </a:lnTo>
                <a:lnTo>
                  <a:pt x="1065" y="787"/>
                </a:lnTo>
                <a:lnTo>
                  <a:pt x="1065" y="787"/>
                </a:lnTo>
                <a:lnTo>
                  <a:pt x="1060" y="791"/>
                </a:lnTo>
                <a:lnTo>
                  <a:pt x="1060" y="800"/>
                </a:lnTo>
                <a:lnTo>
                  <a:pt x="1056" y="809"/>
                </a:lnTo>
                <a:lnTo>
                  <a:pt x="1056" y="819"/>
                </a:lnTo>
                <a:lnTo>
                  <a:pt x="1060" y="819"/>
                </a:lnTo>
                <a:lnTo>
                  <a:pt x="1060" y="823"/>
                </a:lnTo>
                <a:lnTo>
                  <a:pt x="1060" y="823"/>
                </a:lnTo>
                <a:lnTo>
                  <a:pt x="1060" y="823"/>
                </a:lnTo>
                <a:lnTo>
                  <a:pt x="1056" y="823"/>
                </a:lnTo>
                <a:lnTo>
                  <a:pt x="1051" y="823"/>
                </a:lnTo>
                <a:lnTo>
                  <a:pt x="1051" y="828"/>
                </a:lnTo>
                <a:lnTo>
                  <a:pt x="1046" y="828"/>
                </a:lnTo>
                <a:lnTo>
                  <a:pt x="1042" y="832"/>
                </a:lnTo>
                <a:lnTo>
                  <a:pt x="1042" y="832"/>
                </a:lnTo>
                <a:lnTo>
                  <a:pt x="1037" y="828"/>
                </a:lnTo>
                <a:lnTo>
                  <a:pt x="1033" y="828"/>
                </a:lnTo>
                <a:lnTo>
                  <a:pt x="1033" y="823"/>
                </a:lnTo>
                <a:lnTo>
                  <a:pt x="1033" y="819"/>
                </a:lnTo>
                <a:lnTo>
                  <a:pt x="1037" y="814"/>
                </a:lnTo>
                <a:lnTo>
                  <a:pt x="1037" y="819"/>
                </a:lnTo>
                <a:lnTo>
                  <a:pt x="1037" y="814"/>
                </a:lnTo>
                <a:lnTo>
                  <a:pt x="1037" y="814"/>
                </a:lnTo>
                <a:lnTo>
                  <a:pt x="1037" y="809"/>
                </a:lnTo>
                <a:lnTo>
                  <a:pt x="1033" y="805"/>
                </a:lnTo>
                <a:lnTo>
                  <a:pt x="1033" y="805"/>
                </a:lnTo>
                <a:lnTo>
                  <a:pt x="1033" y="809"/>
                </a:lnTo>
                <a:lnTo>
                  <a:pt x="1033" y="809"/>
                </a:lnTo>
                <a:lnTo>
                  <a:pt x="1028" y="814"/>
                </a:lnTo>
                <a:lnTo>
                  <a:pt x="1028" y="814"/>
                </a:lnTo>
                <a:lnTo>
                  <a:pt x="1024" y="814"/>
                </a:lnTo>
                <a:lnTo>
                  <a:pt x="1024" y="814"/>
                </a:lnTo>
                <a:lnTo>
                  <a:pt x="1019" y="819"/>
                </a:lnTo>
                <a:lnTo>
                  <a:pt x="1014" y="819"/>
                </a:lnTo>
                <a:lnTo>
                  <a:pt x="1014" y="814"/>
                </a:lnTo>
                <a:lnTo>
                  <a:pt x="1014" y="814"/>
                </a:lnTo>
                <a:lnTo>
                  <a:pt x="1010" y="814"/>
                </a:lnTo>
                <a:lnTo>
                  <a:pt x="1010" y="814"/>
                </a:lnTo>
                <a:lnTo>
                  <a:pt x="1005" y="805"/>
                </a:lnTo>
                <a:lnTo>
                  <a:pt x="1005" y="805"/>
                </a:lnTo>
                <a:lnTo>
                  <a:pt x="1010" y="800"/>
                </a:lnTo>
                <a:lnTo>
                  <a:pt x="1010" y="800"/>
                </a:lnTo>
                <a:lnTo>
                  <a:pt x="1010" y="800"/>
                </a:lnTo>
                <a:lnTo>
                  <a:pt x="1010" y="796"/>
                </a:lnTo>
                <a:lnTo>
                  <a:pt x="1010" y="796"/>
                </a:lnTo>
                <a:lnTo>
                  <a:pt x="1005" y="796"/>
                </a:lnTo>
                <a:lnTo>
                  <a:pt x="1001" y="796"/>
                </a:lnTo>
                <a:lnTo>
                  <a:pt x="1001" y="796"/>
                </a:lnTo>
                <a:lnTo>
                  <a:pt x="996" y="796"/>
                </a:lnTo>
                <a:lnTo>
                  <a:pt x="996" y="791"/>
                </a:lnTo>
                <a:lnTo>
                  <a:pt x="987" y="791"/>
                </a:lnTo>
                <a:lnTo>
                  <a:pt x="982" y="787"/>
                </a:lnTo>
                <a:lnTo>
                  <a:pt x="982" y="782"/>
                </a:lnTo>
                <a:lnTo>
                  <a:pt x="987" y="777"/>
                </a:lnTo>
                <a:lnTo>
                  <a:pt x="987" y="777"/>
                </a:lnTo>
                <a:lnTo>
                  <a:pt x="982" y="777"/>
                </a:lnTo>
                <a:lnTo>
                  <a:pt x="982" y="777"/>
                </a:lnTo>
                <a:lnTo>
                  <a:pt x="973" y="773"/>
                </a:lnTo>
                <a:lnTo>
                  <a:pt x="973" y="768"/>
                </a:lnTo>
                <a:lnTo>
                  <a:pt x="969" y="768"/>
                </a:lnTo>
                <a:lnTo>
                  <a:pt x="969" y="768"/>
                </a:lnTo>
                <a:lnTo>
                  <a:pt x="969" y="768"/>
                </a:lnTo>
                <a:lnTo>
                  <a:pt x="964" y="768"/>
                </a:lnTo>
                <a:lnTo>
                  <a:pt x="960" y="755"/>
                </a:lnTo>
                <a:lnTo>
                  <a:pt x="941" y="732"/>
                </a:lnTo>
                <a:lnTo>
                  <a:pt x="941" y="727"/>
                </a:lnTo>
                <a:lnTo>
                  <a:pt x="928" y="723"/>
                </a:lnTo>
                <a:lnTo>
                  <a:pt x="918" y="718"/>
                </a:lnTo>
                <a:lnTo>
                  <a:pt x="914" y="718"/>
                </a:lnTo>
                <a:lnTo>
                  <a:pt x="905" y="704"/>
                </a:lnTo>
                <a:lnTo>
                  <a:pt x="891" y="686"/>
                </a:lnTo>
                <a:lnTo>
                  <a:pt x="882" y="672"/>
                </a:lnTo>
                <a:lnTo>
                  <a:pt x="882" y="659"/>
                </a:lnTo>
                <a:lnTo>
                  <a:pt x="882" y="654"/>
                </a:lnTo>
                <a:lnTo>
                  <a:pt x="882" y="649"/>
                </a:lnTo>
                <a:lnTo>
                  <a:pt x="886" y="636"/>
                </a:lnTo>
                <a:lnTo>
                  <a:pt x="886" y="631"/>
                </a:lnTo>
                <a:lnTo>
                  <a:pt x="882" y="617"/>
                </a:lnTo>
                <a:lnTo>
                  <a:pt x="873" y="613"/>
                </a:lnTo>
                <a:lnTo>
                  <a:pt x="859" y="613"/>
                </a:lnTo>
                <a:lnTo>
                  <a:pt x="850" y="613"/>
                </a:lnTo>
                <a:lnTo>
                  <a:pt x="841" y="613"/>
                </a:lnTo>
                <a:lnTo>
                  <a:pt x="832" y="613"/>
                </a:lnTo>
                <a:lnTo>
                  <a:pt x="818" y="608"/>
                </a:lnTo>
                <a:lnTo>
                  <a:pt x="818" y="604"/>
                </a:lnTo>
                <a:lnTo>
                  <a:pt x="809" y="599"/>
                </a:lnTo>
                <a:lnTo>
                  <a:pt x="800" y="595"/>
                </a:lnTo>
                <a:lnTo>
                  <a:pt x="795" y="595"/>
                </a:lnTo>
                <a:lnTo>
                  <a:pt x="790" y="595"/>
                </a:lnTo>
                <a:lnTo>
                  <a:pt x="790" y="590"/>
                </a:lnTo>
                <a:lnTo>
                  <a:pt x="790" y="585"/>
                </a:lnTo>
                <a:lnTo>
                  <a:pt x="795" y="585"/>
                </a:lnTo>
                <a:lnTo>
                  <a:pt x="800" y="585"/>
                </a:lnTo>
                <a:lnTo>
                  <a:pt x="804" y="585"/>
                </a:lnTo>
                <a:lnTo>
                  <a:pt x="804" y="576"/>
                </a:lnTo>
                <a:lnTo>
                  <a:pt x="800" y="572"/>
                </a:lnTo>
                <a:lnTo>
                  <a:pt x="795" y="572"/>
                </a:lnTo>
                <a:lnTo>
                  <a:pt x="804" y="567"/>
                </a:lnTo>
                <a:lnTo>
                  <a:pt x="809" y="563"/>
                </a:lnTo>
                <a:lnTo>
                  <a:pt x="813" y="567"/>
                </a:lnTo>
                <a:lnTo>
                  <a:pt x="818" y="572"/>
                </a:lnTo>
                <a:lnTo>
                  <a:pt x="827" y="572"/>
                </a:lnTo>
                <a:lnTo>
                  <a:pt x="836" y="563"/>
                </a:lnTo>
                <a:lnTo>
                  <a:pt x="832" y="553"/>
                </a:lnTo>
                <a:lnTo>
                  <a:pt x="827" y="549"/>
                </a:lnTo>
                <a:lnTo>
                  <a:pt x="827" y="540"/>
                </a:lnTo>
                <a:lnTo>
                  <a:pt x="818" y="526"/>
                </a:lnTo>
                <a:lnTo>
                  <a:pt x="818" y="517"/>
                </a:lnTo>
                <a:lnTo>
                  <a:pt x="818" y="512"/>
                </a:lnTo>
                <a:lnTo>
                  <a:pt x="818" y="508"/>
                </a:lnTo>
                <a:lnTo>
                  <a:pt x="818" y="503"/>
                </a:lnTo>
                <a:lnTo>
                  <a:pt x="818" y="499"/>
                </a:lnTo>
                <a:lnTo>
                  <a:pt x="813" y="485"/>
                </a:lnTo>
                <a:lnTo>
                  <a:pt x="809" y="467"/>
                </a:lnTo>
                <a:lnTo>
                  <a:pt x="809" y="457"/>
                </a:lnTo>
                <a:lnTo>
                  <a:pt x="809" y="453"/>
                </a:lnTo>
                <a:lnTo>
                  <a:pt x="804" y="444"/>
                </a:lnTo>
                <a:lnTo>
                  <a:pt x="809" y="439"/>
                </a:lnTo>
                <a:lnTo>
                  <a:pt x="818" y="430"/>
                </a:lnTo>
                <a:lnTo>
                  <a:pt x="818" y="425"/>
                </a:lnTo>
                <a:lnTo>
                  <a:pt x="818" y="421"/>
                </a:lnTo>
                <a:lnTo>
                  <a:pt x="822" y="421"/>
                </a:lnTo>
                <a:lnTo>
                  <a:pt x="832" y="416"/>
                </a:lnTo>
                <a:lnTo>
                  <a:pt x="827" y="403"/>
                </a:lnTo>
                <a:lnTo>
                  <a:pt x="822" y="398"/>
                </a:lnTo>
                <a:lnTo>
                  <a:pt x="822" y="393"/>
                </a:lnTo>
                <a:lnTo>
                  <a:pt x="832" y="393"/>
                </a:lnTo>
                <a:lnTo>
                  <a:pt x="841" y="384"/>
                </a:lnTo>
                <a:lnTo>
                  <a:pt x="841" y="371"/>
                </a:lnTo>
                <a:lnTo>
                  <a:pt x="845" y="357"/>
                </a:lnTo>
                <a:lnTo>
                  <a:pt x="845" y="348"/>
                </a:lnTo>
                <a:lnTo>
                  <a:pt x="841" y="343"/>
                </a:lnTo>
                <a:lnTo>
                  <a:pt x="841" y="334"/>
                </a:lnTo>
                <a:lnTo>
                  <a:pt x="841" y="329"/>
                </a:lnTo>
                <a:lnTo>
                  <a:pt x="850" y="329"/>
                </a:lnTo>
                <a:lnTo>
                  <a:pt x="868" y="329"/>
                </a:lnTo>
                <a:lnTo>
                  <a:pt x="873" y="334"/>
                </a:lnTo>
                <a:lnTo>
                  <a:pt x="877" y="329"/>
                </a:lnTo>
                <a:lnTo>
                  <a:pt x="882" y="329"/>
                </a:lnTo>
                <a:lnTo>
                  <a:pt x="886" y="329"/>
                </a:lnTo>
                <a:lnTo>
                  <a:pt x="886" y="334"/>
                </a:lnTo>
                <a:lnTo>
                  <a:pt x="891" y="334"/>
                </a:lnTo>
                <a:lnTo>
                  <a:pt x="896" y="339"/>
                </a:lnTo>
                <a:lnTo>
                  <a:pt x="900" y="348"/>
                </a:lnTo>
                <a:lnTo>
                  <a:pt x="905" y="352"/>
                </a:lnTo>
                <a:lnTo>
                  <a:pt x="909" y="357"/>
                </a:lnTo>
                <a:lnTo>
                  <a:pt x="918" y="357"/>
                </a:lnTo>
                <a:lnTo>
                  <a:pt x="918" y="352"/>
                </a:lnTo>
                <a:lnTo>
                  <a:pt x="923" y="352"/>
                </a:lnTo>
                <a:lnTo>
                  <a:pt x="928" y="352"/>
                </a:lnTo>
                <a:lnTo>
                  <a:pt x="928" y="348"/>
                </a:lnTo>
                <a:lnTo>
                  <a:pt x="932" y="343"/>
                </a:lnTo>
                <a:lnTo>
                  <a:pt x="946" y="334"/>
                </a:lnTo>
                <a:lnTo>
                  <a:pt x="950" y="329"/>
                </a:lnTo>
                <a:lnTo>
                  <a:pt x="950" y="329"/>
                </a:lnTo>
                <a:lnTo>
                  <a:pt x="955" y="329"/>
                </a:lnTo>
                <a:lnTo>
                  <a:pt x="960" y="329"/>
                </a:lnTo>
                <a:lnTo>
                  <a:pt x="964" y="329"/>
                </a:lnTo>
                <a:lnTo>
                  <a:pt x="973" y="334"/>
                </a:lnTo>
                <a:lnTo>
                  <a:pt x="973" y="334"/>
                </a:lnTo>
                <a:lnTo>
                  <a:pt x="973" y="329"/>
                </a:lnTo>
                <a:lnTo>
                  <a:pt x="973" y="329"/>
                </a:lnTo>
                <a:lnTo>
                  <a:pt x="978" y="325"/>
                </a:lnTo>
                <a:lnTo>
                  <a:pt x="978" y="320"/>
                </a:lnTo>
                <a:lnTo>
                  <a:pt x="978" y="311"/>
                </a:lnTo>
                <a:lnTo>
                  <a:pt x="978" y="307"/>
                </a:lnTo>
                <a:lnTo>
                  <a:pt x="973" y="302"/>
                </a:lnTo>
                <a:lnTo>
                  <a:pt x="973" y="293"/>
                </a:lnTo>
                <a:lnTo>
                  <a:pt x="973" y="293"/>
                </a:lnTo>
                <a:lnTo>
                  <a:pt x="973" y="288"/>
                </a:lnTo>
                <a:lnTo>
                  <a:pt x="973" y="288"/>
                </a:lnTo>
                <a:lnTo>
                  <a:pt x="973" y="284"/>
                </a:lnTo>
                <a:lnTo>
                  <a:pt x="978" y="279"/>
                </a:lnTo>
                <a:lnTo>
                  <a:pt x="982" y="279"/>
                </a:lnTo>
                <a:lnTo>
                  <a:pt x="987" y="275"/>
                </a:lnTo>
                <a:lnTo>
                  <a:pt x="987" y="270"/>
                </a:lnTo>
                <a:lnTo>
                  <a:pt x="992" y="265"/>
                </a:lnTo>
                <a:lnTo>
                  <a:pt x="992" y="265"/>
                </a:lnTo>
                <a:lnTo>
                  <a:pt x="996" y="261"/>
                </a:lnTo>
                <a:lnTo>
                  <a:pt x="1001" y="261"/>
                </a:lnTo>
                <a:lnTo>
                  <a:pt x="1005" y="252"/>
                </a:lnTo>
                <a:lnTo>
                  <a:pt x="1010" y="252"/>
                </a:lnTo>
                <a:lnTo>
                  <a:pt x="1010" y="247"/>
                </a:lnTo>
                <a:lnTo>
                  <a:pt x="1014" y="243"/>
                </a:lnTo>
                <a:lnTo>
                  <a:pt x="1014" y="243"/>
                </a:lnTo>
                <a:lnTo>
                  <a:pt x="1014" y="238"/>
                </a:lnTo>
                <a:lnTo>
                  <a:pt x="1014" y="233"/>
                </a:lnTo>
                <a:lnTo>
                  <a:pt x="1019" y="233"/>
                </a:lnTo>
                <a:lnTo>
                  <a:pt x="1019" y="229"/>
                </a:lnTo>
                <a:lnTo>
                  <a:pt x="1028" y="224"/>
                </a:lnTo>
                <a:lnTo>
                  <a:pt x="1037" y="220"/>
                </a:lnTo>
                <a:lnTo>
                  <a:pt x="1037" y="220"/>
                </a:lnTo>
                <a:lnTo>
                  <a:pt x="1046" y="220"/>
                </a:lnTo>
                <a:lnTo>
                  <a:pt x="1051" y="220"/>
                </a:lnTo>
                <a:lnTo>
                  <a:pt x="1056" y="220"/>
                </a:lnTo>
                <a:lnTo>
                  <a:pt x="1060" y="220"/>
                </a:lnTo>
                <a:lnTo>
                  <a:pt x="1060" y="215"/>
                </a:lnTo>
                <a:lnTo>
                  <a:pt x="1060" y="211"/>
                </a:lnTo>
                <a:lnTo>
                  <a:pt x="1060" y="201"/>
                </a:lnTo>
                <a:lnTo>
                  <a:pt x="1060" y="201"/>
                </a:lnTo>
                <a:lnTo>
                  <a:pt x="1060" y="197"/>
                </a:lnTo>
                <a:lnTo>
                  <a:pt x="1056" y="197"/>
                </a:lnTo>
                <a:lnTo>
                  <a:pt x="1051" y="197"/>
                </a:lnTo>
                <a:lnTo>
                  <a:pt x="1046" y="192"/>
                </a:lnTo>
                <a:lnTo>
                  <a:pt x="1046" y="188"/>
                </a:lnTo>
                <a:lnTo>
                  <a:pt x="1046" y="179"/>
                </a:lnTo>
                <a:lnTo>
                  <a:pt x="1042" y="179"/>
                </a:lnTo>
                <a:lnTo>
                  <a:pt x="1037" y="174"/>
                </a:lnTo>
                <a:lnTo>
                  <a:pt x="1037" y="169"/>
                </a:lnTo>
                <a:lnTo>
                  <a:pt x="1037" y="169"/>
                </a:lnTo>
                <a:lnTo>
                  <a:pt x="1037" y="165"/>
                </a:lnTo>
                <a:lnTo>
                  <a:pt x="1033" y="156"/>
                </a:lnTo>
                <a:lnTo>
                  <a:pt x="1033" y="156"/>
                </a:lnTo>
                <a:lnTo>
                  <a:pt x="1033" y="151"/>
                </a:lnTo>
                <a:lnTo>
                  <a:pt x="1028" y="147"/>
                </a:lnTo>
                <a:lnTo>
                  <a:pt x="1028" y="142"/>
                </a:lnTo>
                <a:lnTo>
                  <a:pt x="1024" y="137"/>
                </a:lnTo>
                <a:lnTo>
                  <a:pt x="1019" y="133"/>
                </a:lnTo>
                <a:lnTo>
                  <a:pt x="1019" y="133"/>
                </a:lnTo>
                <a:lnTo>
                  <a:pt x="1005" y="119"/>
                </a:lnTo>
                <a:lnTo>
                  <a:pt x="1001" y="119"/>
                </a:lnTo>
                <a:lnTo>
                  <a:pt x="1001" y="110"/>
                </a:lnTo>
                <a:lnTo>
                  <a:pt x="996" y="110"/>
                </a:lnTo>
                <a:lnTo>
                  <a:pt x="992" y="101"/>
                </a:lnTo>
                <a:lnTo>
                  <a:pt x="996" y="101"/>
                </a:lnTo>
                <a:lnTo>
                  <a:pt x="1001" y="101"/>
                </a:lnTo>
                <a:lnTo>
                  <a:pt x="1005" y="96"/>
                </a:lnTo>
                <a:lnTo>
                  <a:pt x="1014" y="87"/>
                </a:lnTo>
                <a:lnTo>
                  <a:pt x="1014" y="87"/>
                </a:lnTo>
                <a:lnTo>
                  <a:pt x="1014" y="83"/>
                </a:lnTo>
                <a:lnTo>
                  <a:pt x="1019" y="83"/>
                </a:lnTo>
                <a:lnTo>
                  <a:pt x="1028" y="73"/>
                </a:lnTo>
                <a:lnTo>
                  <a:pt x="1033" y="73"/>
                </a:lnTo>
                <a:lnTo>
                  <a:pt x="1037" y="69"/>
                </a:lnTo>
                <a:lnTo>
                  <a:pt x="1037" y="69"/>
                </a:lnTo>
                <a:lnTo>
                  <a:pt x="1051" y="69"/>
                </a:lnTo>
                <a:lnTo>
                  <a:pt x="1056" y="69"/>
                </a:lnTo>
                <a:lnTo>
                  <a:pt x="1065" y="69"/>
                </a:lnTo>
                <a:lnTo>
                  <a:pt x="1078" y="69"/>
                </a:lnTo>
                <a:lnTo>
                  <a:pt x="1083" y="69"/>
                </a:lnTo>
                <a:lnTo>
                  <a:pt x="1083" y="69"/>
                </a:lnTo>
                <a:lnTo>
                  <a:pt x="1083" y="69"/>
                </a:lnTo>
                <a:lnTo>
                  <a:pt x="1092" y="69"/>
                </a:lnTo>
                <a:lnTo>
                  <a:pt x="1101" y="69"/>
                </a:lnTo>
                <a:lnTo>
                  <a:pt x="1101" y="64"/>
                </a:lnTo>
                <a:lnTo>
                  <a:pt x="1106" y="64"/>
                </a:lnTo>
                <a:lnTo>
                  <a:pt x="1110" y="60"/>
                </a:lnTo>
                <a:lnTo>
                  <a:pt x="1115" y="51"/>
                </a:lnTo>
                <a:lnTo>
                  <a:pt x="1115" y="46"/>
                </a:lnTo>
                <a:lnTo>
                  <a:pt x="1115" y="41"/>
                </a:lnTo>
                <a:lnTo>
                  <a:pt x="1110" y="37"/>
                </a:lnTo>
                <a:lnTo>
                  <a:pt x="1106" y="32"/>
                </a:lnTo>
                <a:lnTo>
                  <a:pt x="1101" y="32"/>
                </a:lnTo>
                <a:lnTo>
                  <a:pt x="1101" y="28"/>
                </a:lnTo>
                <a:lnTo>
                  <a:pt x="1101" y="28"/>
                </a:lnTo>
                <a:lnTo>
                  <a:pt x="1092" y="32"/>
                </a:lnTo>
                <a:lnTo>
                  <a:pt x="1083" y="32"/>
                </a:lnTo>
                <a:lnTo>
                  <a:pt x="1083" y="28"/>
                </a:lnTo>
                <a:lnTo>
                  <a:pt x="1083" y="23"/>
                </a:lnTo>
                <a:lnTo>
                  <a:pt x="1083" y="23"/>
                </a:lnTo>
                <a:lnTo>
                  <a:pt x="1083" y="23"/>
                </a:lnTo>
                <a:lnTo>
                  <a:pt x="1088" y="19"/>
                </a:lnTo>
                <a:lnTo>
                  <a:pt x="1092" y="19"/>
                </a:lnTo>
                <a:lnTo>
                  <a:pt x="1097" y="14"/>
                </a:lnTo>
                <a:lnTo>
                  <a:pt x="1101" y="9"/>
                </a:lnTo>
                <a:lnTo>
                  <a:pt x="1101" y="5"/>
                </a:lnTo>
                <a:lnTo>
                  <a:pt x="1101" y="0"/>
                </a:lnTo>
                <a:lnTo>
                  <a:pt x="1106" y="0"/>
                </a:lnTo>
                <a:lnTo>
                  <a:pt x="1110" y="0"/>
                </a:lnTo>
                <a:lnTo>
                  <a:pt x="1115" y="0"/>
                </a:lnTo>
                <a:lnTo>
                  <a:pt x="1120" y="0"/>
                </a:lnTo>
                <a:lnTo>
                  <a:pt x="1124" y="5"/>
                </a:lnTo>
                <a:lnTo>
                  <a:pt x="1129" y="5"/>
                </a:lnTo>
                <a:lnTo>
                  <a:pt x="1142" y="5"/>
                </a:lnTo>
                <a:lnTo>
                  <a:pt x="1147" y="5"/>
                </a:lnTo>
                <a:lnTo>
                  <a:pt x="1161" y="9"/>
                </a:lnTo>
                <a:lnTo>
                  <a:pt x="1165" y="9"/>
                </a:lnTo>
                <a:lnTo>
                  <a:pt x="1170" y="9"/>
                </a:lnTo>
                <a:lnTo>
                  <a:pt x="1174" y="14"/>
                </a:lnTo>
                <a:lnTo>
                  <a:pt x="1193" y="19"/>
                </a:lnTo>
                <a:lnTo>
                  <a:pt x="1197" y="19"/>
                </a:lnTo>
                <a:lnTo>
                  <a:pt x="1211" y="23"/>
                </a:lnTo>
                <a:lnTo>
                  <a:pt x="1216" y="23"/>
                </a:lnTo>
                <a:lnTo>
                  <a:pt x="1229" y="23"/>
                </a:lnTo>
                <a:lnTo>
                  <a:pt x="1234" y="23"/>
                </a:lnTo>
                <a:lnTo>
                  <a:pt x="1234" y="28"/>
                </a:lnTo>
                <a:lnTo>
                  <a:pt x="1238" y="28"/>
                </a:lnTo>
                <a:lnTo>
                  <a:pt x="1243" y="28"/>
                </a:lnTo>
                <a:lnTo>
                  <a:pt x="1248" y="32"/>
                </a:lnTo>
                <a:lnTo>
                  <a:pt x="1252" y="32"/>
                </a:lnTo>
                <a:lnTo>
                  <a:pt x="1252" y="37"/>
                </a:lnTo>
                <a:lnTo>
                  <a:pt x="1248" y="41"/>
                </a:lnTo>
                <a:lnTo>
                  <a:pt x="1248" y="46"/>
                </a:lnTo>
                <a:lnTo>
                  <a:pt x="1248" y="46"/>
                </a:lnTo>
                <a:lnTo>
                  <a:pt x="1243" y="46"/>
                </a:lnTo>
                <a:lnTo>
                  <a:pt x="1243" y="51"/>
                </a:lnTo>
                <a:lnTo>
                  <a:pt x="1243" y="55"/>
                </a:lnTo>
                <a:lnTo>
                  <a:pt x="1243" y="60"/>
                </a:lnTo>
                <a:lnTo>
                  <a:pt x="1243" y="64"/>
                </a:lnTo>
                <a:lnTo>
                  <a:pt x="1248" y="69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"/>
          <p:cNvSpPr/>
          <p:nvPr/>
        </p:nvSpPr>
        <p:spPr>
          <a:xfrm>
            <a:off x="1722661" y="5264079"/>
            <a:ext cx="884662" cy="798326"/>
          </a:xfrm>
          <a:custGeom>
            <a:avLst/>
            <a:gdLst/>
            <a:ahLst/>
            <a:cxnLst/>
            <a:rect l="l" t="t" r="r" b="b"/>
            <a:pathLst>
              <a:path w="667" h="566" extrusionOk="0">
                <a:moveTo>
                  <a:pt x="228" y="187"/>
                </a:moveTo>
                <a:lnTo>
                  <a:pt x="228" y="187"/>
                </a:lnTo>
                <a:lnTo>
                  <a:pt x="228" y="182"/>
                </a:lnTo>
                <a:lnTo>
                  <a:pt x="233" y="182"/>
                </a:lnTo>
                <a:lnTo>
                  <a:pt x="237" y="182"/>
                </a:lnTo>
                <a:lnTo>
                  <a:pt x="242" y="182"/>
                </a:lnTo>
                <a:lnTo>
                  <a:pt x="246" y="178"/>
                </a:lnTo>
                <a:lnTo>
                  <a:pt x="251" y="178"/>
                </a:lnTo>
                <a:lnTo>
                  <a:pt x="251" y="173"/>
                </a:lnTo>
                <a:lnTo>
                  <a:pt x="256" y="173"/>
                </a:lnTo>
                <a:lnTo>
                  <a:pt x="260" y="173"/>
                </a:lnTo>
                <a:lnTo>
                  <a:pt x="260" y="169"/>
                </a:lnTo>
                <a:lnTo>
                  <a:pt x="265" y="169"/>
                </a:lnTo>
                <a:lnTo>
                  <a:pt x="269" y="169"/>
                </a:lnTo>
                <a:lnTo>
                  <a:pt x="274" y="173"/>
                </a:lnTo>
                <a:lnTo>
                  <a:pt x="274" y="178"/>
                </a:lnTo>
                <a:lnTo>
                  <a:pt x="278" y="178"/>
                </a:lnTo>
                <a:lnTo>
                  <a:pt x="283" y="182"/>
                </a:lnTo>
                <a:lnTo>
                  <a:pt x="292" y="182"/>
                </a:lnTo>
                <a:lnTo>
                  <a:pt x="297" y="182"/>
                </a:lnTo>
                <a:lnTo>
                  <a:pt x="297" y="187"/>
                </a:lnTo>
                <a:lnTo>
                  <a:pt x="301" y="192"/>
                </a:lnTo>
                <a:lnTo>
                  <a:pt x="306" y="192"/>
                </a:lnTo>
                <a:lnTo>
                  <a:pt x="310" y="192"/>
                </a:lnTo>
                <a:lnTo>
                  <a:pt x="315" y="196"/>
                </a:lnTo>
                <a:lnTo>
                  <a:pt x="324" y="205"/>
                </a:lnTo>
                <a:lnTo>
                  <a:pt x="329" y="210"/>
                </a:lnTo>
                <a:lnTo>
                  <a:pt x="333" y="210"/>
                </a:lnTo>
                <a:lnTo>
                  <a:pt x="333" y="214"/>
                </a:lnTo>
                <a:lnTo>
                  <a:pt x="338" y="219"/>
                </a:lnTo>
                <a:lnTo>
                  <a:pt x="338" y="219"/>
                </a:lnTo>
                <a:lnTo>
                  <a:pt x="342" y="224"/>
                </a:lnTo>
                <a:lnTo>
                  <a:pt x="352" y="228"/>
                </a:lnTo>
                <a:lnTo>
                  <a:pt x="356" y="228"/>
                </a:lnTo>
                <a:lnTo>
                  <a:pt x="361" y="228"/>
                </a:lnTo>
                <a:lnTo>
                  <a:pt x="361" y="233"/>
                </a:lnTo>
                <a:lnTo>
                  <a:pt x="361" y="233"/>
                </a:lnTo>
                <a:lnTo>
                  <a:pt x="361" y="237"/>
                </a:lnTo>
                <a:lnTo>
                  <a:pt x="361" y="242"/>
                </a:lnTo>
                <a:lnTo>
                  <a:pt x="361" y="246"/>
                </a:lnTo>
                <a:lnTo>
                  <a:pt x="356" y="251"/>
                </a:lnTo>
                <a:lnTo>
                  <a:pt x="352" y="256"/>
                </a:lnTo>
                <a:lnTo>
                  <a:pt x="347" y="260"/>
                </a:lnTo>
                <a:lnTo>
                  <a:pt x="347" y="265"/>
                </a:lnTo>
                <a:lnTo>
                  <a:pt x="352" y="269"/>
                </a:lnTo>
                <a:lnTo>
                  <a:pt x="356" y="269"/>
                </a:lnTo>
                <a:lnTo>
                  <a:pt x="356" y="269"/>
                </a:lnTo>
                <a:lnTo>
                  <a:pt x="356" y="278"/>
                </a:lnTo>
                <a:lnTo>
                  <a:pt x="361" y="278"/>
                </a:lnTo>
                <a:lnTo>
                  <a:pt x="361" y="283"/>
                </a:lnTo>
                <a:lnTo>
                  <a:pt x="361" y="283"/>
                </a:lnTo>
                <a:lnTo>
                  <a:pt x="370" y="288"/>
                </a:lnTo>
                <a:lnTo>
                  <a:pt x="374" y="288"/>
                </a:lnTo>
                <a:lnTo>
                  <a:pt x="379" y="283"/>
                </a:lnTo>
                <a:lnTo>
                  <a:pt x="384" y="283"/>
                </a:lnTo>
                <a:lnTo>
                  <a:pt x="388" y="283"/>
                </a:lnTo>
                <a:lnTo>
                  <a:pt x="388" y="278"/>
                </a:lnTo>
                <a:lnTo>
                  <a:pt x="393" y="278"/>
                </a:lnTo>
                <a:lnTo>
                  <a:pt x="397" y="278"/>
                </a:lnTo>
                <a:lnTo>
                  <a:pt x="402" y="274"/>
                </a:lnTo>
                <a:lnTo>
                  <a:pt x="406" y="274"/>
                </a:lnTo>
                <a:lnTo>
                  <a:pt x="411" y="269"/>
                </a:lnTo>
                <a:lnTo>
                  <a:pt x="420" y="269"/>
                </a:lnTo>
                <a:lnTo>
                  <a:pt x="425" y="269"/>
                </a:lnTo>
                <a:lnTo>
                  <a:pt x="425" y="265"/>
                </a:lnTo>
                <a:lnTo>
                  <a:pt x="429" y="265"/>
                </a:lnTo>
                <a:lnTo>
                  <a:pt x="429" y="260"/>
                </a:lnTo>
                <a:lnTo>
                  <a:pt x="434" y="256"/>
                </a:lnTo>
                <a:lnTo>
                  <a:pt x="434" y="251"/>
                </a:lnTo>
                <a:lnTo>
                  <a:pt x="438" y="251"/>
                </a:lnTo>
                <a:lnTo>
                  <a:pt x="438" y="246"/>
                </a:lnTo>
                <a:lnTo>
                  <a:pt x="443" y="246"/>
                </a:lnTo>
                <a:lnTo>
                  <a:pt x="443" y="246"/>
                </a:lnTo>
                <a:lnTo>
                  <a:pt x="448" y="246"/>
                </a:lnTo>
                <a:lnTo>
                  <a:pt x="448" y="242"/>
                </a:lnTo>
                <a:lnTo>
                  <a:pt x="448" y="242"/>
                </a:lnTo>
                <a:lnTo>
                  <a:pt x="448" y="237"/>
                </a:lnTo>
                <a:lnTo>
                  <a:pt x="452" y="237"/>
                </a:lnTo>
                <a:lnTo>
                  <a:pt x="457" y="233"/>
                </a:lnTo>
                <a:lnTo>
                  <a:pt x="461" y="233"/>
                </a:lnTo>
                <a:lnTo>
                  <a:pt x="466" y="228"/>
                </a:lnTo>
                <a:lnTo>
                  <a:pt x="470" y="228"/>
                </a:lnTo>
                <a:lnTo>
                  <a:pt x="470" y="224"/>
                </a:lnTo>
                <a:lnTo>
                  <a:pt x="470" y="219"/>
                </a:lnTo>
                <a:lnTo>
                  <a:pt x="475" y="214"/>
                </a:lnTo>
                <a:lnTo>
                  <a:pt x="475" y="210"/>
                </a:lnTo>
                <a:lnTo>
                  <a:pt x="484" y="201"/>
                </a:lnTo>
                <a:lnTo>
                  <a:pt x="484" y="196"/>
                </a:lnTo>
                <a:lnTo>
                  <a:pt x="489" y="192"/>
                </a:lnTo>
                <a:lnTo>
                  <a:pt x="489" y="187"/>
                </a:lnTo>
                <a:lnTo>
                  <a:pt x="493" y="182"/>
                </a:lnTo>
                <a:lnTo>
                  <a:pt x="493" y="182"/>
                </a:lnTo>
                <a:lnTo>
                  <a:pt x="489" y="182"/>
                </a:lnTo>
                <a:lnTo>
                  <a:pt x="489" y="178"/>
                </a:lnTo>
                <a:lnTo>
                  <a:pt x="480" y="178"/>
                </a:lnTo>
                <a:lnTo>
                  <a:pt x="475" y="173"/>
                </a:lnTo>
                <a:lnTo>
                  <a:pt x="470" y="173"/>
                </a:lnTo>
                <a:lnTo>
                  <a:pt x="466" y="164"/>
                </a:lnTo>
                <a:lnTo>
                  <a:pt x="466" y="160"/>
                </a:lnTo>
                <a:lnTo>
                  <a:pt x="461" y="160"/>
                </a:lnTo>
                <a:lnTo>
                  <a:pt x="461" y="160"/>
                </a:lnTo>
                <a:lnTo>
                  <a:pt x="457" y="160"/>
                </a:lnTo>
                <a:lnTo>
                  <a:pt x="457" y="155"/>
                </a:lnTo>
                <a:lnTo>
                  <a:pt x="452" y="150"/>
                </a:lnTo>
                <a:lnTo>
                  <a:pt x="448" y="146"/>
                </a:lnTo>
                <a:lnTo>
                  <a:pt x="448" y="141"/>
                </a:lnTo>
                <a:lnTo>
                  <a:pt x="448" y="141"/>
                </a:lnTo>
                <a:lnTo>
                  <a:pt x="443" y="137"/>
                </a:lnTo>
                <a:lnTo>
                  <a:pt x="443" y="128"/>
                </a:lnTo>
                <a:lnTo>
                  <a:pt x="438" y="118"/>
                </a:lnTo>
                <a:lnTo>
                  <a:pt x="438" y="105"/>
                </a:lnTo>
                <a:lnTo>
                  <a:pt x="434" y="100"/>
                </a:lnTo>
                <a:lnTo>
                  <a:pt x="434" y="96"/>
                </a:lnTo>
                <a:lnTo>
                  <a:pt x="425" y="96"/>
                </a:lnTo>
                <a:lnTo>
                  <a:pt x="425" y="96"/>
                </a:lnTo>
                <a:lnTo>
                  <a:pt x="420" y="86"/>
                </a:lnTo>
                <a:lnTo>
                  <a:pt x="420" y="82"/>
                </a:lnTo>
                <a:lnTo>
                  <a:pt x="425" y="77"/>
                </a:lnTo>
                <a:lnTo>
                  <a:pt x="425" y="73"/>
                </a:lnTo>
                <a:lnTo>
                  <a:pt x="425" y="68"/>
                </a:lnTo>
                <a:lnTo>
                  <a:pt x="425" y="64"/>
                </a:lnTo>
                <a:lnTo>
                  <a:pt x="429" y="59"/>
                </a:lnTo>
                <a:lnTo>
                  <a:pt x="434" y="59"/>
                </a:lnTo>
                <a:lnTo>
                  <a:pt x="434" y="54"/>
                </a:lnTo>
                <a:lnTo>
                  <a:pt x="438" y="54"/>
                </a:lnTo>
                <a:lnTo>
                  <a:pt x="443" y="54"/>
                </a:lnTo>
                <a:lnTo>
                  <a:pt x="448" y="54"/>
                </a:lnTo>
                <a:lnTo>
                  <a:pt x="448" y="54"/>
                </a:lnTo>
                <a:lnTo>
                  <a:pt x="452" y="54"/>
                </a:lnTo>
                <a:lnTo>
                  <a:pt x="457" y="59"/>
                </a:lnTo>
                <a:lnTo>
                  <a:pt x="466" y="64"/>
                </a:lnTo>
                <a:lnTo>
                  <a:pt x="466" y="68"/>
                </a:lnTo>
                <a:lnTo>
                  <a:pt x="470" y="73"/>
                </a:lnTo>
                <a:lnTo>
                  <a:pt x="470" y="73"/>
                </a:lnTo>
                <a:lnTo>
                  <a:pt x="470" y="77"/>
                </a:lnTo>
                <a:lnTo>
                  <a:pt x="470" y="82"/>
                </a:lnTo>
                <a:lnTo>
                  <a:pt x="475" y="82"/>
                </a:lnTo>
                <a:lnTo>
                  <a:pt x="480" y="77"/>
                </a:lnTo>
                <a:lnTo>
                  <a:pt x="480" y="73"/>
                </a:lnTo>
                <a:lnTo>
                  <a:pt x="484" y="73"/>
                </a:lnTo>
                <a:lnTo>
                  <a:pt x="489" y="68"/>
                </a:lnTo>
                <a:lnTo>
                  <a:pt x="489" y="64"/>
                </a:lnTo>
                <a:lnTo>
                  <a:pt x="493" y="64"/>
                </a:lnTo>
                <a:lnTo>
                  <a:pt x="498" y="59"/>
                </a:lnTo>
                <a:lnTo>
                  <a:pt x="498" y="54"/>
                </a:lnTo>
                <a:lnTo>
                  <a:pt x="502" y="54"/>
                </a:lnTo>
                <a:lnTo>
                  <a:pt x="507" y="54"/>
                </a:lnTo>
                <a:lnTo>
                  <a:pt x="507" y="50"/>
                </a:lnTo>
                <a:lnTo>
                  <a:pt x="512" y="50"/>
                </a:lnTo>
                <a:lnTo>
                  <a:pt x="516" y="50"/>
                </a:lnTo>
                <a:lnTo>
                  <a:pt x="525" y="45"/>
                </a:lnTo>
                <a:lnTo>
                  <a:pt x="534" y="41"/>
                </a:lnTo>
                <a:lnTo>
                  <a:pt x="534" y="36"/>
                </a:lnTo>
                <a:lnTo>
                  <a:pt x="539" y="36"/>
                </a:lnTo>
                <a:lnTo>
                  <a:pt x="539" y="32"/>
                </a:lnTo>
                <a:lnTo>
                  <a:pt x="548" y="32"/>
                </a:lnTo>
                <a:lnTo>
                  <a:pt x="557" y="32"/>
                </a:lnTo>
                <a:lnTo>
                  <a:pt x="557" y="27"/>
                </a:lnTo>
                <a:lnTo>
                  <a:pt x="562" y="27"/>
                </a:lnTo>
                <a:lnTo>
                  <a:pt x="562" y="22"/>
                </a:lnTo>
                <a:lnTo>
                  <a:pt x="566" y="22"/>
                </a:lnTo>
                <a:lnTo>
                  <a:pt x="576" y="18"/>
                </a:lnTo>
                <a:lnTo>
                  <a:pt x="580" y="13"/>
                </a:lnTo>
                <a:lnTo>
                  <a:pt x="585" y="13"/>
                </a:lnTo>
                <a:lnTo>
                  <a:pt x="589" y="9"/>
                </a:lnTo>
                <a:lnTo>
                  <a:pt x="594" y="9"/>
                </a:lnTo>
                <a:lnTo>
                  <a:pt x="598" y="4"/>
                </a:lnTo>
                <a:lnTo>
                  <a:pt x="603" y="4"/>
                </a:lnTo>
                <a:lnTo>
                  <a:pt x="603" y="4"/>
                </a:lnTo>
                <a:lnTo>
                  <a:pt x="626" y="4"/>
                </a:lnTo>
                <a:lnTo>
                  <a:pt x="626" y="4"/>
                </a:lnTo>
                <a:lnTo>
                  <a:pt x="640" y="0"/>
                </a:lnTo>
                <a:lnTo>
                  <a:pt x="644" y="9"/>
                </a:lnTo>
                <a:lnTo>
                  <a:pt x="644" y="18"/>
                </a:lnTo>
                <a:lnTo>
                  <a:pt x="644" y="32"/>
                </a:lnTo>
                <a:lnTo>
                  <a:pt x="649" y="45"/>
                </a:lnTo>
                <a:lnTo>
                  <a:pt x="653" y="50"/>
                </a:lnTo>
                <a:lnTo>
                  <a:pt x="658" y="68"/>
                </a:lnTo>
                <a:lnTo>
                  <a:pt x="662" y="82"/>
                </a:lnTo>
                <a:lnTo>
                  <a:pt x="662" y="86"/>
                </a:lnTo>
                <a:lnTo>
                  <a:pt x="662" y="96"/>
                </a:lnTo>
                <a:lnTo>
                  <a:pt x="662" y="100"/>
                </a:lnTo>
                <a:lnTo>
                  <a:pt x="667" y="118"/>
                </a:lnTo>
                <a:lnTo>
                  <a:pt x="667" y="128"/>
                </a:lnTo>
                <a:lnTo>
                  <a:pt x="667" y="141"/>
                </a:lnTo>
                <a:lnTo>
                  <a:pt x="667" y="150"/>
                </a:lnTo>
                <a:lnTo>
                  <a:pt x="662" y="150"/>
                </a:lnTo>
                <a:lnTo>
                  <a:pt x="658" y="160"/>
                </a:lnTo>
                <a:lnTo>
                  <a:pt x="658" y="173"/>
                </a:lnTo>
                <a:lnTo>
                  <a:pt x="653" y="178"/>
                </a:lnTo>
                <a:lnTo>
                  <a:pt x="653" y="187"/>
                </a:lnTo>
                <a:lnTo>
                  <a:pt x="649" y="201"/>
                </a:lnTo>
                <a:lnTo>
                  <a:pt x="644" y="210"/>
                </a:lnTo>
                <a:lnTo>
                  <a:pt x="644" y="224"/>
                </a:lnTo>
                <a:lnTo>
                  <a:pt x="640" y="228"/>
                </a:lnTo>
                <a:lnTo>
                  <a:pt x="635" y="233"/>
                </a:lnTo>
                <a:lnTo>
                  <a:pt x="630" y="237"/>
                </a:lnTo>
                <a:lnTo>
                  <a:pt x="630" y="246"/>
                </a:lnTo>
                <a:lnTo>
                  <a:pt x="626" y="265"/>
                </a:lnTo>
                <a:lnTo>
                  <a:pt x="626" y="274"/>
                </a:lnTo>
                <a:lnTo>
                  <a:pt x="626" y="278"/>
                </a:lnTo>
                <a:lnTo>
                  <a:pt x="626" y="283"/>
                </a:lnTo>
                <a:lnTo>
                  <a:pt x="626" y="283"/>
                </a:lnTo>
                <a:lnTo>
                  <a:pt x="617" y="292"/>
                </a:lnTo>
                <a:lnTo>
                  <a:pt x="612" y="297"/>
                </a:lnTo>
                <a:lnTo>
                  <a:pt x="612" y="310"/>
                </a:lnTo>
                <a:lnTo>
                  <a:pt x="612" y="315"/>
                </a:lnTo>
                <a:lnTo>
                  <a:pt x="612" y="329"/>
                </a:lnTo>
                <a:lnTo>
                  <a:pt x="608" y="338"/>
                </a:lnTo>
                <a:lnTo>
                  <a:pt x="603" y="342"/>
                </a:lnTo>
                <a:lnTo>
                  <a:pt x="594" y="352"/>
                </a:lnTo>
                <a:lnTo>
                  <a:pt x="585" y="361"/>
                </a:lnTo>
                <a:lnTo>
                  <a:pt x="585" y="370"/>
                </a:lnTo>
                <a:lnTo>
                  <a:pt x="589" y="379"/>
                </a:lnTo>
                <a:lnTo>
                  <a:pt x="589" y="393"/>
                </a:lnTo>
                <a:lnTo>
                  <a:pt x="585" y="402"/>
                </a:lnTo>
                <a:lnTo>
                  <a:pt x="580" y="402"/>
                </a:lnTo>
                <a:lnTo>
                  <a:pt x="571" y="411"/>
                </a:lnTo>
                <a:lnTo>
                  <a:pt x="571" y="416"/>
                </a:lnTo>
                <a:lnTo>
                  <a:pt x="571" y="425"/>
                </a:lnTo>
                <a:lnTo>
                  <a:pt x="576" y="425"/>
                </a:lnTo>
                <a:lnTo>
                  <a:pt x="576" y="425"/>
                </a:lnTo>
                <a:lnTo>
                  <a:pt x="580" y="429"/>
                </a:lnTo>
                <a:lnTo>
                  <a:pt x="580" y="438"/>
                </a:lnTo>
                <a:lnTo>
                  <a:pt x="576" y="443"/>
                </a:lnTo>
                <a:lnTo>
                  <a:pt x="562" y="448"/>
                </a:lnTo>
                <a:lnTo>
                  <a:pt x="557" y="448"/>
                </a:lnTo>
                <a:lnTo>
                  <a:pt x="557" y="452"/>
                </a:lnTo>
                <a:lnTo>
                  <a:pt x="544" y="457"/>
                </a:lnTo>
                <a:lnTo>
                  <a:pt x="534" y="457"/>
                </a:lnTo>
                <a:lnTo>
                  <a:pt x="530" y="457"/>
                </a:lnTo>
                <a:lnTo>
                  <a:pt x="521" y="457"/>
                </a:lnTo>
                <a:lnTo>
                  <a:pt x="507" y="457"/>
                </a:lnTo>
                <a:lnTo>
                  <a:pt x="498" y="461"/>
                </a:lnTo>
                <a:lnTo>
                  <a:pt x="493" y="466"/>
                </a:lnTo>
                <a:lnTo>
                  <a:pt x="489" y="475"/>
                </a:lnTo>
                <a:lnTo>
                  <a:pt x="484" y="480"/>
                </a:lnTo>
                <a:lnTo>
                  <a:pt x="480" y="475"/>
                </a:lnTo>
                <a:lnTo>
                  <a:pt x="470" y="475"/>
                </a:lnTo>
                <a:lnTo>
                  <a:pt x="466" y="475"/>
                </a:lnTo>
                <a:lnTo>
                  <a:pt x="461" y="480"/>
                </a:lnTo>
                <a:lnTo>
                  <a:pt x="461" y="489"/>
                </a:lnTo>
                <a:lnTo>
                  <a:pt x="461" y="489"/>
                </a:lnTo>
                <a:lnTo>
                  <a:pt x="461" y="498"/>
                </a:lnTo>
                <a:lnTo>
                  <a:pt x="457" y="507"/>
                </a:lnTo>
                <a:lnTo>
                  <a:pt x="448" y="512"/>
                </a:lnTo>
                <a:lnTo>
                  <a:pt x="448" y="512"/>
                </a:lnTo>
                <a:lnTo>
                  <a:pt x="443" y="512"/>
                </a:lnTo>
                <a:lnTo>
                  <a:pt x="438" y="512"/>
                </a:lnTo>
                <a:lnTo>
                  <a:pt x="434" y="512"/>
                </a:lnTo>
                <a:lnTo>
                  <a:pt x="425" y="512"/>
                </a:lnTo>
                <a:lnTo>
                  <a:pt x="425" y="512"/>
                </a:lnTo>
                <a:lnTo>
                  <a:pt x="425" y="512"/>
                </a:lnTo>
                <a:lnTo>
                  <a:pt x="416" y="512"/>
                </a:lnTo>
                <a:lnTo>
                  <a:pt x="411" y="516"/>
                </a:lnTo>
                <a:lnTo>
                  <a:pt x="406" y="525"/>
                </a:lnTo>
                <a:lnTo>
                  <a:pt x="406" y="525"/>
                </a:lnTo>
                <a:lnTo>
                  <a:pt x="402" y="530"/>
                </a:lnTo>
                <a:lnTo>
                  <a:pt x="397" y="530"/>
                </a:lnTo>
                <a:lnTo>
                  <a:pt x="393" y="530"/>
                </a:lnTo>
                <a:lnTo>
                  <a:pt x="384" y="521"/>
                </a:lnTo>
                <a:lnTo>
                  <a:pt x="384" y="516"/>
                </a:lnTo>
                <a:lnTo>
                  <a:pt x="379" y="512"/>
                </a:lnTo>
                <a:lnTo>
                  <a:pt x="374" y="512"/>
                </a:lnTo>
                <a:lnTo>
                  <a:pt x="370" y="507"/>
                </a:lnTo>
                <a:lnTo>
                  <a:pt x="365" y="507"/>
                </a:lnTo>
                <a:lnTo>
                  <a:pt x="361" y="512"/>
                </a:lnTo>
                <a:lnTo>
                  <a:pt x="361" y="512"/>
                </a:lnTo>
                <a:lnTo>
                  <a:pt x="361" y="512"/>
                </a:lnTo>
                <a:lnTo>
                  <a:pt x="356" y="521"/>
                </a:lnTo>
                <a:lnTo>
                  <a:pt x="356" y="525"/>
                </a:lnTo>
                <a:lnTo>
                  <a:pt x="352" y="525"/>
                </a:lnTo>
                <a:lnTo>
                  <a:pt x="352" y="530"/>
                </a:lnTo>
                <a:lnTo>
                  <a:pt x="338" y="534"/>
                </a:lnTo>
                <a:lnTo>
                  <a:pt x="338" y="534"/>
                </a:lnTo>
                <a:lnTo>
                  <a:pt x="338" y="534"/>
                </a:lnTo>
                <a:lnTo>
                  <a:pt x="333" y="534"/>
                </a:lnTo>
                <a:lnTo>
                  <a:pt x="329" y="539"/>
                </a:lnTo>
                <a:lnTo>
                  <a:pt x="324" y="544"/>
                </a:lnTo>
                <a:lnTo>
                  <a:pt x="320" y="548"/>
                </a:lnTo>
                <a:lnTo>
                  <a:pt x="315" y="548"/>
                </a:lnTo>
                <a:lnTo>
                  <a:pt x="310" y="553"/>
                </a:lnTo>
                <a:lnTo>
                  <a:pt x="297" y="557"/>
                </a:lnTo>
                <a:lnTo>
                  <a:pt x="288" y="557"/>
                </a:lnTo>
                <a:lnTo>
                  <a:pt x="283" y="562"/>
                </a:lnTo>
                <a:lnTo>
                  <a:pt x="278" y="566"/>
                </a:lnTo>
                <a:lnTo>
                  <a:pt x="274" y="566"/>
                </a:lnTo>
                <a:lnTo>
                  <a:pt x="274" y="566"/>
                </a:lnTo>
                <a:lnTo>
                  <a:pt x="269" y="566"/>
                </a:lnTo>
                <a:lnTo>
                  <a:pt x="265" y="562"/>
                </a:lnTo>
                <a:lnTo>
                  <a:pt x="260" y="557"/>
                </a:lnTo>
                <a:lnTo>
                  <a:pt x="256" y="557"/>
                </a:lnTo>
                <a:lnTo>
                  <a:pt x="251" y="553"/>
                </a:lnTo>
                <a:lnTo>
                  <a:pt x="242" y="553"/>
                </a:lnTo>
                <a:lnTo>
                  <a:pt x="233" y="548"/>
                </a:lnTo>
                <a:lnTo>
                  <a:pt x="228" y="548"/>
                </a:lnTo>
                <a:lnTo>
                  <a:pt x="224" y="544"/>
                </a:lnTo>
                <a:lnTo>
                  <a:pt x="214" y="539"/>
                </a:lnTo>
                <a:lnTo>
                  <a:pt x="210" y="539"/>
                </a:lnTo>
                <a:lnTo>
                  <a:pt x="205" y="539"/>
                </a:lnTo>
                <a:lnTo>
                  <a:pt x="205" y="534"/>
                </a:lnTo>
                <a:lnTo>
                  <a:pt x="205" y="534"/>
                </a:lnTo>
                <a:lnTo>
                  <a:pt x="187" y="525"/>
                </a:lnTo>
                <a:lnTo>
                  <a:pt x="187" y="521"/>
                </a:lnTo>
                <a:lnTo>
                  <a:pt x="182" y="516"/>
                </a:lnTo>
                <a:lnTo>
                  <a:pt x="178" y="516"/>
                </a:lnTo>
                <a:lnTo>
                  <a:pt x="173" y="512"/>
                </a:lnTo>
                <a:lnTo>
                  <a:pt x="169" y="512"/>
                </a:lnTo>
                <a:lnTo>
                  <a:pt x="164" y="512"/>
                </a:lnTo>
                <a:lnTo>
                  <a:pt x="150" y="516"/>
                </a:lnTo>
                <a:lnTo>
                  <a:pt x="150" y="512"/>
                </a:lnTo>
                <a:lnTo>
                  <a:pt x="150" y="512"/>
                </a:lnTo>
                <a:lnTo>
                  <a:pt x="146" y="507"/>
                </a:lnTo>
                <a:lnTo>
                  <a:pt x="146" y="502"/>
                </a:lnTo>
                <a:lnTo>
                  <a:pt x="146" y="502"/>
                </a:lnTo>
                <a:lnTo>
                  <a:pt x="146" y="502"/>
                </a:lnTo>
                <a:lnTo>
                  <a:pt x="146" y="498"/>
                </a:lnTo>
                <a:lnTo>
                  <a:pt x="146" y="498"/>
                </a:lnTo>
                <a:lnTo>
                  <a:pt x="146" y="493"/>
                </a:lnTo>
                <a:lnTo>
                  <a:pt x="146" y="489"/>
                </a:lnTo>
                <a:lnTo>
                  <a:pt x="141" y="475"/>
                </a:lnTo>
                <a:lnTo>
                  <a:pt x="141" y="470"/>
                </a:lnTo>
                <a:lnTo>
                  <a:pt x="137" y="448"/>
                </a:lnTo>
                <a:lnTo>
                  <a:pt x="137" y="443"/>
                </a:lnTo>
                <a:lnTo>
                  <a:pt x="137" y="438"/>
                </a:lnTo>
                <a:lnTo>
                  <a:pt x="132" y="434"/>
                </a:lnTo>
                <a:lnTo>
                  <a:pt x="132" y="429"/>
                </a:lnTo>
                <a:lnTo>
                  <a:pt x="132" y="429"/>
                </a:lnTo>
                <a:lnTo>
                  <a:pt x="137" y="429"/>
                </a:lnTo>
                <a:lnTo>
                  <a:pt x="137" y="429"/>
                </a:lnTo>
                <a:lnTo>
                  <a:pt x="146" y="429"/>
                </a:lnTo>
                <a:lnTo>
                  <a:pt x="146" y="429"/>
                </a:lnTo>
                <a:lnTo>
                  <a:pt x="155" y="429"/>
                </a:lnTo>
                <a:lnTo>
                  <a:pt x="160" y="429"/>
                </a:lnTo>
                <a:lnTo>
                  <a:pt x="160" y="425"/>
                </a:lnTo>
                <a:lnTo>
                  <a:pt x="160" y="420"/>
                </a:lnTo>
                <a:lnTo>
                  <a:pt x="150" y="420"/>
                </a:lnTo>
                <a:lnTo>
                  <a:pt x="150" y="416"/>
                </a:lnTo>
                <a:lnTo>
                  <a:pt x="141" y="416"/>
                </a:lnTo>
                <a:lnTo>
                  <a:pt x="141" y="416"/>
                </a:lnTo>
                <a:lnTo>
                  <a:pt x="132" y="411"/>
                </a:lnTo>
                <a:lnTo>
                  <a:pt x="123" y="406"/>
                </a:lnTo>
                <a:lnTo>
                  <a:pt x="118" y="406"/>
                </a:lnTo>
                <a:lnTo>
                  <a:pt x="118" y="406"/>
                </a:lnTo>
                <a:lnTo>
                  <a:pt x="109" y="402"/>
                </a:lnTo>
                <a:lnTo>
                  <a:pt x="105" y="397"/>
                </a:lnTo>
                <a:lnTo>
                  <a:pt x="105" y="397"/>
                </a:lnTo>
                <a:lnTo>
                  <a:pt x="100" y="397"/>
                </a:lnTo>
                <a:lnTo>
                  <a:pt x="82" y="379"/>
                </a:lnTo>
                <a:lnTo>
                  <a:pt x="82" y="374"/>
                </a:lnTo>
                <a:lnTo>
                  <a:pt x="77" y="374"/>
                </a:lnTo>
                <a:lnTo>
                  <a:pt x="77" y="370"/>
                </a:lnTo>
                <a:lnTo>
                  <a:pt x="77" y="361"/>
                </a:lnTo>
                <a:lnTo>
                  <a:pt x="77" y="356"/>
                </a:lnTo>
                <a:lnTo>
                  <a:pt x="77" y="347"/>
                </a:lnTo>
                <a:lnTo>
                  <a:pt x="77" y="347"/>
                </a:lnTo>
                <a:lnTo>
                  <a:pt x="64" y="333"/>
                </a:lnTo>
                <a:lnTo>
                  <a:pt x="59" y="333"/>
                </a:lnTo>
                <a:lnTo>
                  <a:pt x="59" y="324"/>
                </a:lnTo>
                <a:lnTo>
                  <a:pt x="54" y="324"/>
                </a:lnTo>
                <a:lnTo>
                  <a:pt x="45" y="310"/>
                </a:lnTo>
                <a:lnTo>
                  <a:pt x="41" y="301"/>
                </a:lnTo>
                <a:lnTo>
                  <a:pt x="41" y="297"/>
                </a:lnTo>
                <a:lnTo>
                  <a:pt x="36" y="292"/>
                </a:lnTo>
                <a:lnTo>
                  <a:pt x="36" y="288"/>
                </a:lnTo>
                <a:lnTo>
                  <a:pt x="41" y="283"/>
                </a:lnTo>
                <a:lnTo>
                  <a:pt x="32" y="278"/>
                </a:lnTo>
                <a:lnTo>
                  <a:pt x="27" y="274"/>
                </a:lnTo>
                <a:lnTo>
                  <a:pt x="22" y="274"/>
                </a:lnTo>
                <a:lnTo>
                  <a:pt x="13" y="256"/>
                </a:lnTo>
                <a:lnTo>
                  <a:pt x="9" y="246"/>
                </a:lnTo>
                <a:lnTo>
                  <a:pt x="9" y="246"/>
                </a:lnTo>
                <a:lnTo>
                  <a:pt x="9" y="242"/>
                </a:lnTo>
                <a:lnTo>
                  <a:pt x="4" y="233"/>
                </a:lnTo>
                <a:lnTo>
                  <a:pt x="0" y="228"/>
                </a:lnTo>
                <a:lnTo>
                  <a:pt x="4" y="228"/>
                </a:lnTo>
                <a:lnTo>
                  <a:pt x="13" y="214"/>
                </a:lnTo>
                <a:lnTo>
                  <a:pt x="18" y="205"/>
                </a:lnTo>
                <a:lnTo>
                  <a:pt x="18" y="205"/>
                </a:lnTo>
                <a:lnTo>
                  <a:pt x="18" y="196"/>
                </a:lnTo>
                <a:lnTo>
                  <a:pt x="27" y="192"/>
                </a:lnTo>
                <a:lnTo>
                  <a:pt x="27" y="187"/>
                </a:lnTo>
                <a:lnTo>
                  <a:pt x="32" y="182"/>
                </a:lnTo>
                <a:lnTo>
                  <a:pt x="32" y="182"/>
                </a:lnTo>
                <a:lnTo>
                  <a:pt x="32" y="178"/>
                </a:lnTo>
                <a:lnTo>
                  <a:pt x="32" y="178"/>
                </a:lnTo>
                <a:lnTo>
                  <a:pt x="32" y="173"/>
                </a:lnTo>
                <a:lnTo>
                  <a:pt x="36" y="169"/>
                </a:lnTo>
                <a:lnTo>
                  <a:pt x="36" y="160"/>
                </a:lnTo>
                <a:lnTo>
                  <a:pt x="41" y="160"/>
                </a:lnTo>
                <a:lnTo>
                  <a:pt x="41" y="160"/>
                </a:lnTo>
                <a:lnTo>
                  <a:pt x="45" y="150"/>
                </a:lnTo>
                <a:lnTo>
                  <a:pt x="45" y="146"/>
                </a:lnTo>
                <a:lnTo>
                  <a:pt x="45" y="141"/>
                </a:lnTo>
                <a:lnTo>
                  <a:pt x="50" y="141"/>
                </a:lnTo>
                <a:lnTo>
                  <a:pt x="50" y="141"/>
                </a:lnTo>
                <a:lnTo>
                  <a:pt x="54" y="137"/>
                </a:lnTo>
                <a:lnTo>
                  <a:pt x="54" y="132"/>
                </a:lnTo>
                <a:lnTo>
                  <a:pt x="59" y="128"/>
                </a:lnTo>
                <a:lnTo>
                  <a:pt x="64" y="132"/>
                </a:lnTo>
                <a:lnTo>
                  <a:pt x="68" y="132"/>
                </a:lnTo>
                <a:lnTo>
                  <a:pt x="73" y="137"/>
                </a:lnTo>
                <a:lnTo>
                  <a:pt x="77" y="141"/>
                </a:lnTo>
                <a:lnTo>
                  <a:pt x="77" y="141"/>
                </a:lnTo>
                <a:lnTo>
                  <a:pt x="82" y="141"/>
                </a:lnTo>
                <a:lnTo>
                  <a:pt x="86" y="146"/>
                </a:lnTo>
                <a:lnTo>
                  <a:pt x="91" y="150"/>
                </a:lnTo>
                <a:lnTo>
                  <a:pt x="96" y="155"/>
                </a:lnTo>
                <a:lnTo>
                  <a:pt x="96" y="160"/>
                </a:lnTo>
                <a:lnTo>
                  <a:pt x="96" y="160"/>
                </a:lnTo>
                <a:lnTo>
                  <a:pt x="96" y="164"/>
                </a:lnTo>
                <a:lnTo>
                  <a:pt x="100" y="164"/>
                </a:lnTo>
                <a:lnTo>
                  <a:pt x="105" y="164"/>
                </a:lnTo>
                <a:lnTo>
                  <a:pt x="105" y="169"/>
                </a:lnTo>
                <a:lnTo>
                  <a:pt x="109" y="173"/>
                </a:lnTo>
                <a:lnTo>
                  <a:pt x="109" y="178"/>
                </a:lnTo>
                <a:lnTo>
                  <a:pt x="109" y="182"/>
                </a:lnTo>
                <a:lnTo>
                  <a:pt x="105" y="182"/>
                </a:lnTo>
                <a:lnTo>
                  <a:pt x="105" y="187"/>
                </a:lnTo>
                <a:lnTo>
                  <a:pt x="100" y="192"/>
                </a:lnTo>
                <a:lnTo>
                  <a:pt x="100" y="196"/>
                </a:lnTo>
                <a:lnTo>
                  <a:pt x="105" y="201"/>
                </a:lnTo>
                <a:lnTo>
                  <a:pt x="105" y="205"/>
                </a:lnTo>
                <a:lnTo>
                  <a:pt x="105" y="205"/>
                </a:lnTo>
                <a:lnTo>
                  <a:pt x="105" y="210"/>
                </a:lnTo>
                <a:lnTo>
                  <a:pt x="109" y="210"/>
                </a:lnTo>
                <a:lnTo>
                  <a:pt x="109" y="214"/>
                </a:lnTo>
                <a:lnTo>
                  <a:pt x="114" y="219"/>
                </a:lnTo>
                <a:lnTo>
                  <a:pt x="114" y="224"/>
                </a:lnTo>
                <a:lnTo>
                  <a:pt x="118" y="224"/>
                </a:lnTo>
                <a:lnTo>
                  <a:pt x="118" y="224"/>
                </a:lnTo>
                <a:lnTo>
                  <a:pt x="123" y="219"/>
                </a:lnTo>
                <a:lnTo>
                  <a:pt x="128" y="214"/>
                </a:lnTo>
                <a:lnTo>
                  <a:pt x="132" y="210"/>
                </a:lnTo>
                <a:lnTo>
                  <a:pt x="137" y="210"/>
                </a:lnTo>
                <a:lnTo>
                  <a:pt x="137" y="205"/>
                </a:lnTo>
                <a:lnTo>
                  <a:pt x="141" y="205"/>
                </a:lnTo>
                <a:lnTo>
                  <a:pt x="141" y="205"/>
                </a:lnTo>
                <a:lnTo>
                  <a:pt x="141" y="205"/>
                </a:lnTo>
                <a:lnTo>
                  <a:pt x="146" y="205"/>
                </a:lnTo>
                <a:lnTo>
                  <a:pt x="146" y="201"/>
                </a:lnTo>
                <a:lnTo>
                  <a:pt x="141" y="196"/>
                </a:lnTo>
                <a:lnTo>
                  <a:pt x="141" y="192"/>
                </a:lnTo>
                <a:lnTo>
                  <a:pt x="141" y="19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6" y="182"/>
                </a:lnTo>
                <a:lnTo>
                  <a:pt x="150" y="182"/>
                </a:lnTo>
                <a:lnTo>
                  <a:pt x="155" y="178"/>
                </a:lnTo>
                <a:lnTo>
                  <a:pt x="160" y="178"/>
                </a:lnTo>
                <a:lnTo>
                  <a:pt x="160" y="182"/>
                </a:lnTo>
                <a:lnTo>
                  <a:pt x="164" y="182"/>
                </a:lnTo>
                <a:lnTo>
                  <a:pt x="164" y="182"/>
                </a:lnTo>
                <a:lnTo>
                  <a:pt x="169" y="182"/>
                </a:lnTo>
                <a:lnTo>
                  <a:pt x="173" y="182"/>
                </a:lnTo>
                <a:lnTo>
                  <a:pt x="173" y="182"/>
                </a:lnTo>
                <a:lnTo>
                  <a:pt x="178" y="182"/>
                </a:lnTo>
                <a:lnTo>
                  <a:pt x="182" y="182"/>
                </a:lnTo>
                <a:lnTo>
                  <a:pt x="187" y="182"/>
                </a:lnTo>
                <a:lnTo>
                  <a:pt x="187" y="182"/>
                </a:lnTo>
                <a:lnTo>
                  <a:pt x="187" y="182"/>
                </a:lnTo>
                <a:lnTo>
                  <a:pt x="192" y="182"/>
                </a:lnTo>
                <a:lnTo>
                  <a:pt x="205" y="182"/>
                </a:lnTo>
                <a:lnTo>
                  <a:pt x="205" y="182"/>
                </a:lnTo>
                <a:lnTo>
                  <a:pt x="210" y="187"/>
                </a:lnTo>
                <a:lnTo>
                  <a:pt x="210" y="192"/>
                </a:lnTo>
                <a:lnTo>
                  <a:pt x="214" y="192"/>
                </a:lnTo>
                <a:lnTo>
                  <a:pt x="219" y="192"/>
                </a:lnTo>
                <a:lnTo>
                  <a:pt x="224" y="192"/>
                </a:lnTo>
                <a:lnTo>
                  <a:pt x="228" y="18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2983089" y="5121003"/>
            <a:ext cx="528220" cy="574379"/>
          </a:xfrm>
          <a:custGeom>
            <a:avLst/>
            <a:gdLst/>
            <a:ahLst/>
            <a:cxnLst/>
            <a:rect l="l" t="t" r="r" b="b"/>
            <a:pathLst>
              <a:path w="398" h="407" extrusionOk="0">
                <a:moveTo>
                  <a:pt x="19" y="288"/>
                </a:moveTo>
                <a:lnTo>
                  <a:pt x="23" y="288"/>
                </a:lnTo>
                <a:lnTo>
                  <a:pt x="23" y="293"/>
                </a:lnTo>
                <a:lnTo>
                  <a:pt x="23" y="293"/>
                </a:lnTo>
                <a:lnTo>
                  <a:pt x="28" y="297"/>
                </a:lnTo>
                <a:lnTo>
                  <a:pt x="32" y="297"/>
                </a:lnTo>
                <a:lnTo>
                  <a:pt x="37" y="297"/>
                </a:lnTo>
                <a:lnTo>
                  <a:pt x="42" y="297"/>
                </a:lnTo>
                <a:lnTo>
                  <a:pt x="46" y="297"/>
                </a:lnTo>
                <a:lnTo>
                  <a:pt x="55" y="306"/>
                </a:lnTo>
                <a:lnTo>
                  <a:pt x="69" y="311"/>
                </a:lnTo>
                <a:lnTo>
                  <a:pt x="74" y="315"/>
                </a:lnTo>
                <a:lnTo>
                  <a:pt x="74" y="320"/>
                </a:lnTo>
                <a:lnTo>
                  <a:pt x="78" y="320"/>
                </a:lnTo>
                <a:lnTo>
                  <a:pt x="83" y="325"/>
                </a:lnTo>
                <a:lnTo>
                  <a:pt x="92" y="325"/>
                </a:lnTo>
                <a:lnTo>
                  <a:pt x="92" y="315"/>
                </a:lnTo>
                <a:lnTo>
                  <a:pt x="92" y="306"/>
                </a:lnTo>
                <a:lnTo>
                  <a:pt x="92" y="306"/>
                </a:lnTo>
                <a:lnTo>
                  <a:pt x="87" y="302"/>
                </a:lnTo>
                <a:lnTo>
                  <a:pt x="87" y="297"/>
                </a:lnTo>
                <a:lnTo>
                  <a:pt x="87" y="293"/>
                </a:lnTo>
                <a:lnTo>
                  <a:pt x="83" y="288"/>
                </a:lnTo>
                <a:lnTo>
                  <a:pt x="83" y="283"/>
                </a:lnTo>
                <a:lnTo>
                  <a:pt x="83" y="283"/>
                </a:lnTo>
                <a:lnTo>
                  <a:pt x="87" y="279"/>
                </a:lnTo>
                <a:lnTo>
                  <a:pt x="92" y="274"/>
                </a:lnTo>
                <a:lnTo>
                  <a:pt x="96" y="270"/>
                </a:lnTo>
                <a:lnTo>
                  <a:pt x="96" y="270"/>
                </a:lnTo>
                <a:lnTo>
                  <a:pt x="101" y="261"/>
                </a:lnTo>
                <a:lnTo>
                  <a:pt x="101" y="261"/>
                </a:lnTo>
                <a:lnTo>
                  <a:pt x="106" y="256"/>
                </a:lnTo>
                <a:lnTo>
                  <a:pt x="106" y="247"/>
                </a:lnTo>
                <a:lnTo>
                  <a:pt x="106" y="238"/>
                </a:lnTo>
                <a:lnTo>
                  <a:pt x="106" y="233"/>
                </a:lnTo>
                <a:lnTo>
                  <a:pt x="101" y="215"/>
                </a:lnTo>
                <a:lnTo>
                  <a:pt x="101" y="210"/>
                </a:lnTo>
                <a:lnTo>
                  <a:pt x="92" y="210"/>
                </a:lnTo>
                <a:lnTo>
                  <a:pt x="83" y="206"/>
                </a:lnTo>
                <a:lnTo>
                  <a:pt x="74" y="201"/>
                </a:lnTo>
                <a:lnTo>
                  <a:pt x="74" y="192"/>
                </a:lnTo>
                <a:lnTo>
                  <a:pt x="69" y="178"/>
                </a:lnTo>
                <a:lnTo>
                  <a:pt x="74" y="174"/>
                </a:lnTo>
                <a:lnTo>
                  <a:pt x="78" y="160"/>
                </a:lnTo>
                <a:lnTo>
                  <a:pt x="87" y="151"/>
                </a:lnTo>
                <a:lnTo>
                  <a:pt x="87" y="142"/>
                </a:lnTo>
                <a:lnTo>
                  <a:pt x="83" y="128"/>
                </a:lnTo>
                <a:lnTo>
                  <a:pt x="83" y="114"/>
                </a:lnTo>
                <a:lnTo>
                  <a:pt x="87" y="105"/>
                </a:lnTo>
                <a:lnTo>
                  <a:pt x="83" y="87"/>
                </a:lnTo>
                <a:lnTo>
                  <a:pt x="78" y="73"/>
                </a:lnTo>
                <a:lnTo>
                  <a:pt x="74" y="64"/>
                </a:lnTo>
                <a:lnTo>
                  <a:pt x="69" y="59"/>
                </a:lnTo>
                <a:lnTo>
                  <a:pt x="69" y="50"/>
                </a:lnTo>
                <a:lnTo>
                  <a:pt x="74" y="46"/>
                </a:lnTo>
                <a:lnTo>
                  <a:pt x="87" y="50"/>
                </a:lnTo>
                <a:lnTo>
                  <a:pt x="101" y="46"/>
                </a:lnTo>
                <a:lnTo>
                  <a:pt x="119" y="41"/>
                </a:lnTo>
                <a:lnTo>
                  <a:pt x="142" y="46"/>
                </a:lnTo>
                <a:lnTo>
                  <a:pt x="142" y="55"/>
                </a:lnTo>
                <a:lnTo>
                  <a:pt x="142" y="59"/>
                </a:lnTo>
                <a:lnTo>
                  <a:pt x="142" y="64"/>
                </a:lnTo>
                <a:lnTo>
                  <a:pt x="147" y="64"/>
                </a:lnTo>
                <a:lnTo>
                  <a:pt x="147" y="69"/>
                </a:lnTo>
                <a:lnTo>
                  <a:pt x="151" y="69"/>
                </a:lnTo>
                <a:lnTo>
                  <a:pt x="151" y="73"/>
                </a:lnTo>
                <a:lnTo>
                  <a:pt x="156" y="78"/>
                </a:lnTo>
                <a:lnTo>
                  <a:pt x="156" y="82"/>
                </a:lnTo>
                <a:lnTo>
                  <a:pt x="160" y="82"/>
                </a:lnTo>
                <a:lnTo>
                  <a:pt x="165" y="87"/>
                </a:lnTo>
                <a:lnTo>
                  <a:pt x="170" y="87"/>
                </a:lnTo>
                <a:lnTo>
                  <a:pt x="174" y="91"/>
                </a:lnTo>
                <a:lnTo>
                  <a:pt x="179" y="91"/>
                </a:lnTo>
                <a:lnTo>
                  <a:pt x="179" y="96"/>
                </a:lnTo>
                <a:lnTo>
                  <a:pt x="179" y="96"/>
                </a:lnTo>
                <a:lnTo>
                  <a:pt x="183" y="96"/>
                </a:lnTo>
                <a:lnTo>
                  <a:pt x="188" y="96"/>
                </a:lnTo>
                <a:lnTo>
                  <a:pt x="192" y="91"/>
                </a:lnTo>
                <a:lnTo>
                  <a:pt x="197" y="87"/>
                </a:lnTo>
                <a:lnTo>
                  <a:pt x="197" y="82"/>
                </a:lnTo>
                <a:lnTo>
                  <a:pt x="197" y="73"/>
                </a:lnTo>
                <a:lnTo>
                  <a:pt x="202" y="64"/>
                </a:lnTo>
                <a:lnTo>
                  <a:pt x="202" y="59"/>
                </a:lnTo>
                <a:lnTo>
                  <a:pt x="202" y="55"/>
                </a:lnTo>
                <a:lnTo>
                  <a:pt x="202" y="46"/>
                </a:lnTo>
                <a:lnTo>
                  <a:pt x="202" y="41"/>
                </a:lnTo>
                <a:lnTo>
                  <a:pt x="202" y="37"/>
                </a:lnTo>
                <a:lnTo>
                  <a:pt x="202" y="32"/>
                </a:lnTo>
                <a:lnTo>
                  <a:pt x="211" y="27"/>
                </a:lnTo>
                <a:lnTo>
                  <a:pt x="215" y="23"/>
                </a:lnTo>
                <a:lnTo>
                  <a:pt x="220" y="23"/>
                </a:lnTo>
                <a:lnTo>
                  <a:pt x="220" y="23"/>
                </a:lnTo>
                <a:lnTo>
                  <a:pt x="224" y="23"/>
                </a:lnTo>
                <a:lnTo>
                  <a:pt x="238" y="23"/>
                </a:lnTo>
                <a:lnTo>
                  <a:pt x="247" y="23"/>
                </a:lnTo>
                <a:lnTo>
                  <a:pt x="256" y="18"/>
                </a:lnTo>
                <a:lnTo>
                  <a:pt x="266" y="9"/>
                </a:lnTo>
                <a:lnTo>
                  <a:pt x="270" y="5"/>
                </a:lnTo>
                <a:lnTo>
                  <a:pt x="275" y="5"/>
                </a:lnTo>
                <a:lnTo>
                  <a:pt x="284" y="5"/>
                </a:lnTo>
                <a:lnTo>
                  <a:pt x="284" y="0"/>
                </a:lnTo>
                <a:lnTo>
                  <a:pt x="288" y="0"/>
                </a:lnTo>
                <a:lnTo>
                  <a:pt x="293" y="0"/>
                </a:lnTo>
                <a:lnTo>
                  <a:pt x="298" y="0"/>
                </a:lnTo>
                <a:lnTo>
                  <a:pt x="302" y="5"/>
                </a:lnTo>
                <a:lnTo>
                  <a:pt x="307" y="9"/>
                </a:lnTo>
                <a:lnTo>
                  <a:pt x="307" y="14"/>
                </a:lnTo>
                <a:lnTo>
                  <a:pt x="311" y="14"/>
                </a:lnTo>
                <a:lnTo>
                  <a:pt x="311" y="18"/>
                </a:lnTo>
                <a:lnTo>
                  <a:pt x="311" y="23"/>
                </a:lnTo>
                <a:lnTo>
                  <a:pt x="316" y="27"/>
                </a:lnTo>
                <a:lnTo>
                  <a:pt x="320" y="32"/>
                </a:lnTo>
                <a:lnTo>
                  <a:pt x="320" y="37"/>
                </a:lnTo>
                <a:lnTo>
                  <a:pt x="320" y="41"/>
                </a:lnTo>
                <a:lnTo>
                  <a:pt x="325" y="41"/>
                </a:lnTo>
                <a:lnTo>
                  <a:pt x="330" y="46"/>
                </a:lnTo>
                <a:lnTo>
                  <a:pt x="330" y="50"/>
                </a:lnTo>
                <a:lnTo>
                  <a:pt x="330" y="55"/>
                </a:lnTo>
                <a:lnTo>
                  <a:pt x="334" y="64"/>
                </a:lnTo>
                <a:lnTo>
                  <a:pt x="339" y="64"/>
                </a:lnTo>
                <a:lnTo>
                  <a:pt x="339" y="73"/>
                </a:lnTo>
                <a:lnTo>
                  <a:pt x="343" y="73"/>
                </a:lnTo>
                <a:lnTo>
                  <a:pt x="357" y="87"/>
                </a:lnTo>
                <a:lnTo>
                  <a:pt x="357" y="87"/>
                </a:lnTo>
                <a:lnTo>
                  <a:pt x="362" y="91"/>
                </a:lnTo>
                <a:lnTo>
                  <a:pt x="366" y="96"/>
                </a:lnTo>
                <a:lnTo>
                  <a:pt x="366" y="101"/>
                </a:lnTo>
                <a:lnTo>
                  <a:pt x="371" y="105"/>
                </a:lnTo>
                <a:lnTo>
                  <a:pt x="371" y="110"/>
                </a:lnTo>
                <a:lnTo>
                  <a:pt x="371" y="110"/>
                </a:lnTo>
                <a:lnTo>
                  <a:pt x="375" y="119"/>
                </a:lnTo>
                <a:lnTo>
                  <a:pt x="375" y="123"/>
                </a:lnTo>
                <a:lnTo>
                  <a:pt x="375" y="123"/>
                </a:lnTo>
                <a:lnTo>
                  <a:pt x="375" y="128"/>
                </a:lnTo>
                <a:lnTo>
                  <a:pt x="380" y="133"/>
                </a:lnTo>
                <a:lnTo>
                  <a:pt x="384" y="133"/>
                </a:lnTo>
                <a:lnTo>
                  <a:pt x="384" y="142"/>
                </a:lnTo>
                <a:lnTo>
                  <a:pt x="384" y="146"/>
                </a:lnTo>
                <a:lnTo>
                  <a:pt x="389" y="151"/>
                </a:lnTo>
                <a:lnTo>
                  <a:pt x="394" y="151"/>
                </a:lnTo>
                <a:lnTo>
                  <a:pt x="398" y="151"/>
                </a:lnTo>
                <a:lnTo>
                  <a:pt x="398" y="155"/>
                </a:lnTo>
                <a:lnTo>
                  <a:pt x="398" y="155"/>
                </a:lnTo>
                <a:lnTo>
                  <a:pt x="398" y="165"/>
                </a:lnTo>
                <a:lnTo>
                  <a:pt x="398" y="169"/>
                </a:lnTo>
                <a:lnTo>
                  <a:pt x="398" y="174"/>
                </a:lnTo>
                <a:lnTo>
                  <a:pt x="394" y="174"/>
                </a:lnTo>
                <a:lnTo>
                  <a:pt x="389" y="174"/>
                </a:lnTo>
                <a:lnTo>
                  <a:pt x="384" y="174"/>
                </a:lnTo>
                <a:lnTo>
                  <a:pt x="375" y="174"/>
                </a:lnTo>
                <a:lnTo>
                  <a:pt x="375" y="174"/>
                </a:lnTo>
                <a:lnTo>
                  <a:pt x="366" y="178"/>
                </a:lnTo>
                <a:lnTo>
                  <a:pt x="357" y="183"/>
                </a:lnTo>
                <a:lnTo>
                  <a:pt x="357" y="187"/>
                </a:lnTo>
                <a:lnTo>
                  <a:pt x="352" y="187"/>
                </a:lnTo>
                <a:lnTo>
                  <a:pt x="352" y="192"/>
                </a:lnTo>
                <a:lnTo>
                  <a:pt x="352" y="197"/>
                </a:lnTo>
                <a:lnTo>
                  <a:pt x="352" y="197"/>
                </a:lnTo>
                <a:lnTo>
                  <a:pt x="348" y="201"/>
                </a:lnTo>
                <a:lnTo>
                  <a:pt x="348" y="206"/>
                </a:lnTo>
                <a:lnTo>
                  <a:pt x="343" y="206"/>
                </a:lnTo>
                <a:lnTo>
                  <a:pt x="339" y="215"/>
                </a:lnTo>
                <a:lnTo>
                  <a:pt x="334" y="215"/>
                </a:lnTo>
                <a:lnTo>
                  <a:pt x="330" y="219"/>
                </a:lnTo>
                <a:lnTo>
                  <a:pt x="330" y="219"/>
                </a:lnTo>
                <a:lnTo>
                  <a:pt x="325" y="224"/>
                </a:lnTo>
                <a:lnTo>
                  <a:pt x="325" y="229"/>
                </a:lnTo>
                <a:lnTo>
                  <a:pt x="320" y="233"/>
                </a:lnTo>
                <a:lnTo>
                  <a:pt x="316" y="233"/>
                </a:lnTo>
                <a:lnTo>
                  <a:pt x="311" y="238"/>
                </a:lnTo>
                <a:lnTo>
                  <a:pt x="311" y="242"/>
                </a:lnTo>
                <a:lnTo>
                  <a:pt x="311" y="242"/>
                </a:lnTo>
                <a:lnTo>
                  <a:pt x="311" y="247"/>
                </a:lnTo>
                <a:lnTo>
                  <a:pt x="311" y="247"/>
                </a:lnTo>
                <a:lnTo>
                  <a:pt x="311" y="256"/>
                </a:lnTo>
                <a:lnTo>
                  <a:pt x="316" y="261"/>
                </a:lnTo>
                <a:lnTo>
                  <a:pt x="316" y="265"/>
                </a:lnTo>
                <a:lnTo>
                  <a:pt x="316" y="274"/>
                </a:lnTo>
                <a:lnTo>
                  <a:pt x="316" y="279"/>
                </a:lnTo>
                <a:lnTo>
                  <a:pt x="311" y="283"/>
                </a:lnTo>
                <a:lnTo>
                  <a:pt x="311" y="283"/>
                </a:lnTo>
                <a:lnTo>
                  <a:pt x="311" y="288"/>
                </a:lnTo>
                <a:lnTo>
                  <a:pt x="311" y="288"/>
                </a:lnTo>
                <a:lnTo>
                  <a:pt x="302" y="283"/>
                </a:lnTo>
                <a:lnTo>
                  <a:pt x="298" y="283"/>
                </a:lnTo>
                <a:lnTo>
                  <a:pt x="293" y="283"/>
                </a:lnTo>
                <a:lnTo>
                  <a:pt x="288" y="283"/>
                </a:lnTo>
                <a:lnTo>
                  <a:pt x="288" y="283"/>
                </a:lnTo>
                <a:lnTo>
                  <a:pt x="284" y="288"/>
                </a:lnTo>
                <a:lnTo>
                  <a:pt x="270" y="297"/>
                </a:lnTo>
                <a:lnTo>
                  <a:pt x="266" y="302"/>
                </a:lnTo>
                <a:lnTo>
                  <a:pt x="266" y="306"/>
                </a:lnTo>
                <a:lnTo>
                  <a:pt x="261" y="306"/>
                </a:lnTo>
                <a:lnTo>
                  <a:pt x="256" y="306"/>
                </a:lnTo>
                <a:lnTo>
                  <a:pt x="256" y="311"/>
                </a:lnTo>
                <a:lnTo>
                  <a:pt x="247" y="311"/>
                </a:lnTo>
                <a:lnTo>
                  <a:pt x="243" y="306"/>
                </a:lnTo>
                <a:lnTo>
                  <a:pt x="238" y="302"/>
                </a:lnTo>
                <a:lnTo>
                  <a:pt x="234" y="293"/>
                </a:lnTo>
                <a:lnTo>
                  <a:pt x="229" y="288"/>
                </a:lnTo>
                <a:lnTo>
                  <a:pt x="224" y="288"/>
                </a:lnTo>
                <a:lnTo>
                  <a:pt x="224" y="283"/>
                </a:lnTo>
                <a:lnTo>
                  <a:pt x="220" y="283"/>
                </a:lnTo>
                <a:lnTo>
                  <a:pt x="215" y="283"/>
                </a:lnTo>
                <a:lnTo>
                  <a:pt x="211" y="288"/>
                </a:lnTo>
                <a:lnTo>
                  <a:pt x="206" y="283"/>
                </a:lnTo>
                <a:lnTo>
                  <a:pt x="188" y="283"/>
                </a:lnTo>
                <a:lnTo>
                  <a:pt x="179" y="283"/>
                </a:lnTo>
                <a:lnTo>
                  <a:pt x="179" y="288"/>
                </a:lnTo>
                <a:lnTo>
                  <a:pt x="179" y="297"/>
                </a:lnTo>
                <a:lnTo>
                  <a:pt x="183" y="302"/>
                </a:lnTo>
                <a:lnTo>
                  <a:pt x="183" y="311"/>
                </a:lnTo>
                <a:lnTo>
                  <a:pt x="179" y="325"/>
                </a:lnTo>
                <a:lnTo>
                  <a:pt x="179" y="338"/>
                </a:lnTo>
                <a:lnTo>
                  <a:pt x="170" y="347"/>
                </a:lnTo>
                <a:lnTo>
                  <a:pt x="160" y="347"/>
                </a:lnTo>
                <a:lnTo>
                  <a:pt x="160" y="352"/>
                </a:lnTo>
                <a:lnTo>
                  <a:pt x="165" y="357"/>
                </a:lnTo>
                <a:lnTo>
                  <a:pt x="170" y="370"/>
                </a:lnTo>
                <a:lnTo>
                  <a:pt x="160" y="375"/>
                </a:lnTo>
                <a:lnTo>
                  <a:pt x="156" y="375"/>
                </a:lnTo>
                <a:lnTo>
                  <a:pt x="156" y="379"/>
                </a:lnTo>
                <a:lnTo>
                  <a:pt x="156" y="384"/>
                </a:lnTo>
                <a:lnTo>
                  <a:pt x="147" y="393"/>
                </a:lnTo>
                <a:lnTo>
                  <a:pt x="142" y="398"/>
                </a:lnTo>
                <a:lnTo>
                  <a:pt x="147" y="407"/>
                </a:lnTo>
                <a:lnTo>
                  <a:pt x="138" y="402"/>
                </a:lnTo>
                <a:lnTo>
                  <a:pt x="128" y="402"/>
                </a:lnTo>
                <a:lnTo>
                  <a:pt x="119" y="398"/>
                </a:lnTo>
                <a:lnTo>
                  <a:pt x="110" y="389"/>
                </a:lnTo>
                <a:lnTo>
                  <a:pt x="101" y="379"/>
                </a:lnTo>
                <a:lnTo>
                  <a:pt x="101" y="370"/>
                </a:lnTo>
                <a:lnTo>
                  <a:pt x="101" y="366"/>
                </a:lnTo>
                <a:lnTo>
                  <a:pt x="96" y="357"/>
                </a:lnTo>
                <a:lnTo>
                  <a:pt x="92" y="352"/>
                </a:lnTo>
                <a:lnTo>
                  <a:pt x="83" y="352"/>
                </a:lnTo>
                <a:lnTo>
                  <a:pt x="78" y="352"/>
                </a:lnTo>
                <a:lnTo>
                  <a:pt x="74" y="352"/>
                </a:lnTo>
                <a:lnTo>
                  <a:pt x="69" y="352"/>
                </a:lnTo>
                <a:lnTo>
                  <a:pt x="69" y="352"/>
                </a:lnTo>
                <a:lnTo>
                  <a:pt x="64" y="352"/>
                </a:lnTo>
                <a:lnTo>
                  <a:pt x="60" y="352"/>
                </a:lnTo>
                <a:lnTo>
                  <a:pt x="60" y="347"/>
                </a:lnTo>
                <a:lnTo>
                  <a:pt x="55" y="347"/>
                </a:lnTo>
                <a:lnTo>
                  <a:pt x="46" y="347"/>
                </a:lnTo>
                <a:lnTo>
                  <a:pt x="42" y="347"/>
                </a:lnTo>
                <a:lnTo>
                  <a:pt x="37" y="347"/>
                </a:lnTo>
                <a:lnTo>
                  <a:pt x="28" y="347"/>
                </a:lnTo>
                <a:lnTo>
                  <a:pt x="19" y="347"/>
                </a:lnTo>
                <a:lnTo>
                  <a:pt x="14" y="347"/>
                </a:lnTo>
                <a:lnTo>
                  <a:pt x="10" y="347"/>
                </a:lnTo>
                <a:lnTo>
                  <a:pt x="0" y="343"/>
                </a:lnTo>
                <a:lnTo>
                  <a:pt x="0" y="338"/>
                </a:lnTo>
                <a:lnTo>
                  <a:pt x="0" y="329"/>
                </a:lnTo>
                <a:lnTo>
                  <a:pt x="0" y="325"/>
                </a:lnTo>
                <a:lnTo>
                  <a:pt x="0" y="320"/>
                </a:lnTo>
                <a:lnTo>
                  <a:pt x="5" y="311"/>
                </a:lnTo>
                <a:lnTo>
                  <a:pt x="5" y="306"/>
                </a:lnTo>
                <a:lnTo>
                  <a:pt x="10" y="302"/>
                </a:lnTo>
                <a:lnTo>
                  <a:pt x="14" y="297"/>
                </a:lnTo>
                <a:lnTo>
                  <a:pt x="14" y="293"/>
                </a:lnTo>
                <a:lnTo>
                  <a:pt x="19" y="288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1748427" y="4681406"/>
            <a:ext cx="858895" cy="989093"/>
          </a:xfrm>
          <a:custGeom>
            <a:avLst/>
            <a:gdLst/>
            <a:ahLst/>
            <a:cxnLst/>
            <a:rect l="l" t="t" r="r" b="b"/>
            <a:pathLst>
              <a:path w="649" h="700" extrusionOk="0">
                <a:moveTo>
                  <a:pt x="302" y="220"/>
                </a:moveTo>
                <a:lnTo>
                  <a:pt x="302" y="220"/>
                </a:lnTo>
                <a:lnTo>
                  <a:pt x="306" y="210"/>
                </a:lnTo>
                <a:lnTo>
                  <a:pt x="306" y="206"/>
                </a:lnTo>
                <a:lnTo>
                  <a:pt x="311" y="206"/>
                </a:lnTo>
                <a:lnTo>
                  <a:pt x="311" y="201"/>
                </a:lnTo>
                <a:lnTo>
                  <a:pt x="315" y="201"/>
                </a:lnTo>
                <a:lnTo>
                  <a:pt x="315" y="201"/>
                </a:lnTo>
                <a:lnTo>
                  <a:pt x="320" y="197"/>
                </a:lnTo>
                <a:lnTo>
                  <a:pt x="320" y="192"/>
                </a:lnTo>
                <a:lnTo>
                  <a:pt x="320" y="188"/>
                </a:lnTo>
                <a:lnTo>
                  <a:pt x="324" y="183"/>
                </a:lnTo>
                <a:lnTo>
                  <a:pt x="324" y="178"/>
                </a:lnTo>
                <a:lnTo>
                  <a:pt x="329" y="169"/>
                </a:lnTo>
                <a:lnTo>
                  <a:pt x="334" y="165"/>
                </a:lnTo>
                <a:lnTo>
                  <a:pt x="334" y="160"/>
                </a:lnTo>
                <a:lnTo>
                  <a:pt x="334" y="156"/>
                </a:lnTo>
                <a:lnTo>
                  <a:pt x="338" y="151"/>
                </a:lnTo>
                <a:lnTo>
                  <a:pt x="338" y="146"/>
                </a:lnTo>
                <a:lnTo>
                  <a:pt x="338" y="142"/>
                </a:lnTo>
                <a:lnTo>
                  <a:pt x="338" y="137"/>
                </a:lnTo>
                <a:lnTo>
                  <a:pt x="343" y="133"/>
                </a:lnTo>
                <a:lnTo>
                  <a:pt x="343" y="133"/>
                </a:lnTo>
                <a:lnTo>
                  <a:pt x="343" y="128"/>
                </a:lnTo>
                <a:lnTo>
                  <a:pt x="343" y="124"/>
                </a:lnTo>
                <a:lnTo>
                  <a:pt x="347" y="114"/>
                </a:lnTo>
                <a:lnTo>
                  <a:pt x="347" y="114"/>
                </a:lnTo>
                <a:lnTo>
                  <a:pt x="347" y="110"/>
                </a:lnTo>
                <a:lnTo>
                  <a:pt x="352" y="105"/>
                </a:lnTo>
                <a:lnTo>
                  <a:pt x="352" y="101"/>
                </a:lnTo>
                <a:lnTo>
                  <a:pt x="356" y="101"/>
                </a:lnTo>
                <a:lnTo>
                  <a:pt x="361" y="96"/>
                </a:lnTo>
                <a:lnTo>
                  <a:pt x="366" y="96"/>
                </a:lnTo>
                <a:lnTo>
                  <a:pt x="370" y="96"/>
                </a:lnTo>
                <a:lnTo>
                  <a:pt x="370" y="92"/>
                </a:lnTo>
                <a:lnTo>
                  <a:pt x="370" y="92"/>
                </a:lnTo>
                <a:lnTo>
                  <a:pt x="370" y="87"/>
                </a:lnTo>
                <a:lnTo>
                  <a:pt x="370" y="82"/>
                </a:lnTo>
                <a:lnTo>
                  <a:pt x="366" y="78"/>
                </a:lnTo>
                <a:lnTo>
                  <a:pt x="366" y="73"/>
                </a:lnTo>
                <a:lnTo>
                  <a:pt x="366" y="69"/>
                </a:lnTo>
                <a:lnTo>
                  <a:pt x="370" y="69"/>
                </a:lnTo>
                <a:lnTo>
                  <a:pt x="370" y="64"/>
                </a:lnTo>
                <a:lnTo>
                  <a:pt x="370" y="60"/>
                </a:lnTo>
                <a:lnTo>
                  <a:pt x="375" y="60"/>
                </a:lnTo>
                <a:lnTo>
                  <a:pt x="375" y="55"/>
                </a:lnTo>
                <a:lnTo>
                  <a:pt x="370" y="55"/>
                </a:lnTo>
                <a:lnTo>
                  <a:pt x="370" y="50"/>
                </a:lnTo>
                <a:lnTo>
                  <a:pt x="366" y="46"/>
                </a:lnTo>
                <a:lnTo>
                  <a:pt x="366" y="46"/>
                </a:lnTo>
                <a:lnTo>
                  <a:pt x="366" y="46"/>
                </a:lnTo>
                <a:lnTo>
                  <a:pt x="361" y="46"/>
                </a:lnTo>
                <a:lnTo>
                  <a:pt x="361" y="41"/>
                </a:lnTo>
                <a:lnTo>
                  <a:pt x="361" y="37"/>
                </a:lnTo>
                <a:lnTo>
                  <a:pt x="361" y="32"/>
                </a:lnTo>
                <a:lnTo>
                  <a:pt x="366" y="28"/>
                </a:lnTo>
                <a:lnTo>
                  <a:pt x="366" y="28"/>
                </a:lnTo>
                <a:lnTo>
                  <a:pt x="370" y="23"/>
                </a:lnTo>
                <a:lnTo>
                  <a:pt x="375" y="23"/>
                </a:lnTo>
                <a:lnTo>
                  <a:pt x="384" y="23"/>
                </a:lnTo>
                <a:lnTo>
                  <a:pt x="384" y="23"/>
                </a:lnTo>
                <a:lnTo>
                  <a:pt x="388" y="18"/>
                </a:lnTo>
                <a:lnTo>
                  <a:pt x="388" y="14"/>
                </a:lnTo>
                <a:lnTo>
                  <a:pt x="393" y="9"/>
                </a:lnTo>
                <a:lnTo>
                  <a:pt x="393" y="5"/>
                </a:lnTo>
                <a:lnTo>
                  <a:pt x="398" y="5"/>
                </a:lnTo>
                <a:lnTo>
                  <a:pt x="402" y="5"/>
                </a:lnTo>
                <a:lnTo>
                  <a:pt x="407" y="5"/>
                </a:lnTo>
                <a:lnTo>
                  <a:pt x="407" y="0"/>
                </a:lnTo>
                <a:lnTo>
                  <a:pt x="407" y="0"/>
                </a:lnTo>
                <a:lnTo>
                  <a:pt x="407" y="5"/>
                </a:lnTo>
                <a:lnTo>
                  <a:pt x="411" y="5"/>
                </a:lnTo>
                <a:lnTo>
                  <a:pt x="411" y="5"/>
                </a:lnTo>
                <a:lnTo>
                  <a:pt x="411" y="9"/>
                </a:lnTo>
                <a:lnTo>
                  <a:pt x="411" y="14"/>
                </a:lnTo>
                <a:lnTo>
                  <a:pt x="416" y="14"/>
                </a:lnTo>
                <a:lnTo>
                  <a:pt x="416" y="18"/>
                </a:lnTo>
                <a:lnTo>
                  <a:pt x="420" y="18"/>
                </a:lnTo>
                <a:lnTo>
                  <a:pt x="430" y="14"/>
                </a:lnTo>
                <a:lnTo>
                  <a:pt x="430" y="18"/>
                </a:lnTo>
                <a:lnTo>
                  <a:pt x="434" y="18"/>
                </a:lnTo>
                <a:lnTo>
                  <a:pt x="430" y="23"/>
                </a:lnTo>
                <a:lnTo>
                  <a:pt x="430" y="23"/>
                </a:lnTo>
                <a:lnTo>
                  <a:pt x="430" y="28"/>
                </a:lnTo>
                <a:lnTo>
                  <a:pt x="430" y="32"/>
                </a:lnTo>
                <a:lnTo>
                  <a:pt x="425" y="32"/>
                </a:lnTo>
                <a:lnTo>
                  <a:pt x="425" y="41"/>
                </a:lnTo>
                <a:lnTo>
                  <a:pt x="425" y="46"/>
                </a:lnTo>
                <a:lnTo>
                  <a:pt x="425" y="46"/>
                </a:lnTo>
                <a:lnTo>
                  <a:pt x="425" y="50"/>
                </a:lnTo>
                <a:lnTo>
                  <a:pt x="430" y="55"/>
                </a:lnTo>
                <a:lnTo>
                  <a:pt x="430" y="55"/>
                </a:lnTo>
                <a:lnTo>
                  <a:pt x="434" y="55"/>
                </a:lnTo>
                <a:lnTo>
                  <a:pt x="439" y="55"/>
                </a:lnTo>
                <a:lnTo>
                  <a:pt x="448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0"/>
                </a:lnTo>
                <a:lnTo>
                  <a:pt x="457" y="50"/>
                </a:lnTo>
                <a:lnTo>
                  <a:pt x="466" y="46"/>
                </a:lnTo>
                <a:lnTo>
                  <a:pt x="471" y="46"/>
                </a:lnTo>
                <a:lnTo>
                  <a:pt x="475" y="46"/>
                </a:lnTo>
                <a:lnTo>
                  <a:pt x="480" y="46"/>
                </a:lnTo>
                <a:lnTo>
                  <a:pt x="489" y="46"/>
                </a:lnTo>
                <a:lnTo>
                  <a:pt x="494" y="50"/>
                </a:lnTo>
                <a:lnTo>
                  <a:pt x="498" y="50"/>
                </a:lnTo>
                <a:lnTo>
                  <a:pt x="498" y="55"/>
                </a:lnTo>
                <a:lnTo>
                  <a:pt x="498" y="55"/>
                </a:lnTo>
                <a:lnTo>
                  <a:pt x="498" y="60"/>
                </a:lnTo>
                <a:lnTo>
                  <a:pt x="503" y="64"/>
                </a:lnTo>
                <a:lnTo>
                  <a:pt x="503" y="69"/>
                </a:lnTo>
                <a:lnTo>
                  <a:pt x="507" y="69"/>
                </a:lnTo>
                <a:lnTo>
                  <a:pt x="507" y="69"/>
                </a:lnTo>
                <a:lnTo>
                  <a:pt x="512" y="69"/>
                </a:lnTo>
                <a:lnTo>
                  <a:pt x="516" y="73"/>
                </a:lnTo>
                <a:lnTo>
                  <a:pt x="516" y="73"/>
                </a:lnTo>
                <a:lnTo>
                  <a:pt x="521" y="73"/>
                </a:lnTo>
                <a:lnTo>
                  <a:pt x="526" y="69"/>
                </a:lnTo>
                <a:lnTo>
                  <a:pt x="530" y="69"/>
                </a:lnTo>
                <a:lnTo>
                  <a:pt x="530" y="73"/>
                </a:lnTo>
                <a:lnTo>
                  <a:pt x="535" y="73"/>
                </a:lnTo>
                <a:lnTo>
                  <a:pt x="535" y="78"/>
                </a:lnTo>
                <a:lnTo>
                  <a:pt x="535" y="82"/>
                </a:lnTo>
                <a:lnTo>
                  <a:pt x="535" y="87"/>
                </a:lnTo>
                <a:lnTo>
                  <a:pt x="535" y="92"/>
                </a:lnTo>
                <a:lnTo>
                  <a:pt x="539" y="92"/>
                </a:lnTo>
                <a:lnTo>
                  <a:pt x="539" y="92"/>
                </a:lnTo>
                <a:lnTo>
                  <a:pt x="544" y="92"/>
                </a:lnTo>
                <a:lnTo>
                  <a:pt x="548" y="92"/>
                </a:lnTo>
                <a:lnTo>
                  <a:pt x="553" y="87"/>
                </a:lnTo>
                <a:lnTo>
                  <a:pt x="553" y="92"/>
                </a:lnTo>
                <a:lnTo>
                  <a:pt x="558" y="92"/>
                </a:lnTo>
                <a:lnTo>
                  <a:pt x="558" y="96"/>
                </a:lnTo>
                <a:lnTo>
                  <a:pt x="562" y="101"/>
                </a:lnTo>
                <a:lnTo>
                  <a:pt x="562" y="110"/>
                </a:lnTo>
                <a:lnTo>
                  <a:pt x="562" y="114"/>
                </a:lnTo>
                <a:lnTo>
                  <a:pt x="567" y="114"/>
                </a:lnTo>
                <a:lnTo>
                  <a:pt x="567" y="119"/>
                </a:lnTo>
                <a:lnTo>
                  <a:pt x="571" y="119"/>
                </a:lnTo>
                <a:lnTo>
                  <a:pt x="576" y="119"/>
                </a:lnTo>
                <a:lnTo>
                  <a:pt x="580" y="119"/>
                </a:lnTo>
                <a:lnTo>
                  <a:pt x="585" y="119"/>
                </a:lnTo>
                <a:lnTo>
                  <a:pt x="585" y="114"/>
                </a:lnTo>
                <a:lnTo>
                  <a:pt x="590" y="114"/>
                </a:lnTo>
                <a:lnTo>
                  <a:pt x="603" y="114"/>
                </a:lnTo>
                <a:lnTo>
                  <a:pt x="608" y="114"/>
                </a:lnTo>
                <a:lnTo>
                  <a:pt x="608" y="114"/>
                </a:lnTo>
                <a:lnTo>
                  <a:pt x="617" y="110"/>
                </a:lnTo>
                <a:lnTo>
                  <a:pt x="626" y="114"/>
                </a:lnTo>
                <a:lnTo>
                  <a:pt x="626" y="114"/>
                </a:lnTo>
                <a:lnTo>
                  <a:pt x="631" y="114"/>
                </a:lnTo>
                <a:lnTo>
                  <a:pt x="631" y="119"/>
                </a:lnTo>
                <a:lnTo>
                  <a:pt x="635" y="119"/>
                </a:lnTo>
                <a:lnTo>
                  <a:pt x="635" y="124"/>
                </a:lnTo>
                <a:lnTo>
                  <a:pt x="635" y="128"/>
                </a:lnTo>
                <a:lnTo>
                  <a:pt x="640" y="133"/>
                </a:lnTo>
                <a:lnTo>
                  <a:pt x="640" y="133"/>
                </a:lnTo>
                <a:lnTo>
                  <a:pt x="640" y="137"/>
                </a:lnTo>
                <a:lnTo>
                  <a:pt x="644" y="137"/>
                </a:lnTo>
                <a:lnTo>
                  <a:pt x="644" y="142"/>
                </a:lnTo>
                <a:lnTo>
                  <a:pt x="649" y="146"/>
                </a:lnTo>
                <a:lnTo>
                  <a:pt x="649" y="151"/>
                </a:lnTo>
                <a:lnTo>
                  <a:pt x="649" y="156"/>
                </a:lnTo>
                <a:lnTo>
                  <a:pt x="649" y="156"/>
                </a:lnTo>
                <a:lnTo>
                  <a:pt x="649" y="160"/>
                </a:lnTo>
                <a:lnTo>
                  <a:pt x="649" y="165"/>
                </a:lnTo>
                <a:lnTo>
                  <a:pt x="649" y="169"/>
                </a:lnTo>
                <a:lnTo>
                  <a:pt x="649" y="178"/>
                </a:lnTo>
                <a:lnTo>
                  <a:pt x="649" y="183"/>
                </a:lnTo>
                <a:lnTo>
                  <a:pt x="644" y="192"/>
                </a:lnTo>
                <a:lnTo>
                  <a:pt x="644" y="197"/>
                </a:lnTo>
                <a:lnTo>
                  <a:pt x="644" y="201"/>
                </a:lnTo>
                <a:lnTo>
                  <a:pt x="640" y="201"/>
                </a:lnTo>
                <a:lnTo>
                  <a:pt x="640" y="201"/>
                </a:lnTo>
                <a:lnTo>
                  <a:pt x="640" y="206"/>
                </a:lnTo>
                <a:lnTo>
                  <a:pt x="635" y="215"/>
                </a:lnTo>
                <a:lnTo>
                  <a:pt x="635" y="224"/>
                </a:lnTo>
                <a:lnTo>
                  <a:pt x="635" y="233"/>
                </a:lnTo>
                <a:lnTo>
                  <a:pt x="635" y="238"/>
                </a:lnTo>
                <a:lnTo>
                  <a:pt x="631" y="247"/>
                </a:lnTo>
                <a:lnTo>
                  <a:pt x="626" y="252"/>
                </a:lnTo>
                <a:lnTo>
                  <a:pt x="626" y="256"/>
                </a:lnTo>
                <a:lnTo>
                  <a:pt x="626" y="261"/>
                </a:lnTo>
                <a:lnTo>
                  <a:pt x="626" y="265"/>
                </a:lnTo>
                <a:lnTo>
                  <a:pt x="622" y="270"/>
                </a:lnTo>
                <a:lnTo>
                  <a:pt x="617" y="279"/>
                </a:lnTo>
                <a:lnTo>
                  <a:pt x="617" y="284"/>
                </a:lnTo>
                <a:lnTo>
                  <a:pt x="617" y="288"/>
                </a:lnTo>
                <a:lnTo>
                  <a:pt x="612" y="288"/>
                </a:lnTo>
                <a:lnTo>
                  <a:pt x="612" y="293"/>
                </a:lnTo>
                <a:lnTo>
                  <a:pt x="617" y="297"/>
                </a:lnTo>
                <a:lnTo>
                  <a:pt x="617" y="302"/>
                </a:lnTo>
                <a:lnTo>
                  <a:pt x="617" y="306"/>
                </a:lnTo>
                <a:lnTo>
                  <a:pt x="612" y="320"/>
                </a:lnTo>
                <a:lnTo>
                  <a:pt x="612" y="325"/>
                </a:lnTo>
                <a:lnTo>
                  <a:pt x="617" y="338"/>
                </a:lnTo>
                <a:lnTo>
                  <a:pt x="622" y="348"/>
                </a:lnTo>
                <a:lnTo>
                  <a:pt x="622" y="352"/>
                </a:lnTo>
                <a:lnTo>
                  <a:pt x="626" y="361"/>
                </a:lnTo>
                <a:lnTo>
                  <a:pt x="626" y="366"/>
                </a:lnTo>
                <a:lnTo>
                  <a:pt x="626" y="370"/>
                </a:lnTo>
                <a:lnTo>
                  <a:pt x="626" y="375"/>
                </a:lnTo>
                <a:lnTo>
                  <a:pt x="626" y="380"/>
                </a:lnTo>
                <a:lnTo>
                  <a:pt x="626" y="393"/>
                </a:lnTo>
                <a:lnTo>
                  <a:pt x="626" y="398"/>
                </a:lnTo>
                <a:lnTo>
                  <a:pt x="631" y="412"/>
                </a:lnTo>
                <a:lnTo>
                  <a:pt x="626" y="412"/>
                </a:lnTo>
                <a:lnTo>
                  <a:pt x="626" y="412"/>
                </a:lnTo>
                <a:lnTo>
                  <a:pt x="622" y="412"/>
                </a:lnTo>
                <a:lnTo>
                  <a:pt x="608" y="416"/>
                </a:lnTo>
                <a:lnTo>
                  <a:pt x="608" y="416"/>
                </a:lnTo>
                <a:lnTo>
                  <a:pt x="585" y="416"/>
                </a:lnTo>
                <a:lnTo>
                  <a:pt x="585" y="416"/>
                </a:lnTo>
                <a:lnTo>
                  <a:pt x="580" y="416"/>
                </a:lnTo>
                <a:lnTo>
                  <a:pt x="576" y="421"/>
                </a:lnTo>
                <a:lnTo>
                  <a:pt x="571" y="421"/>
                </a:lnTo>
                <a:lnTo>
                  <a:pt x="567" y="425"/>
                </a:lnTo>
                <a:lnTo>
                  <a:pt x="562" y="425"/>
                </a:lnTo>
                <a:lnTo>
                  <a:pt x="558" y="430"/>
                </a:lnTo>
                <a:lnTo>
                  <a:pt x="548" y="434"/>
                </a:lnTo>
                <a:lnTo>
                  <a:pt x="544" y="434"/>
                </a:lnTo>
                <a:lnTo>
                  <a:pt x="544" y="439"/>
                </a:lnTo>
                <a:lnTo>
                  <a:pt x="539" y="439"/>
                </a:lnTo>
                <a:lnTo>
                  <a:pt x="539" y="444"/>
                </a:lnTo>
                <a:lnTo>
                  <a:pt x="530" y="444"/>
                </a:lnTo>
                <a:lnTo>
                  <a:pt x="521" y="444"/>
                </a:lnTo>
                <a:lnTo>
                  <a:pt x="521" y="448"/>
                </a:lnTo>
                <a:lnTo>
                  <a:pt x="516" y="448"/>
                </a:lnTo>
                <a:lnTo>
                  <a:pt x="516" y="453"/>
                </a:lnTo>
                <a:lnTo>
                  <a:pt x="507" y="457"/>
                </a:lnTo>
                <a:lnTo>
                  <a:pt x="498" y="462"/>
                </a:lnTo>
                <a:lnTo>
                  <a:pt x="494" y="462"/>
                </a:lnTo>
                <a:lnTo>
                  <a:pt x="489" y="462"/>
                </a:lnTo>
                <a:lnTo>
                  <a:pt x="489" y="466"/>
                </a:lnTo>
                <a:lnTo>
                  <a:pt x="484" y="466"/>
                </a:lnTo>
                <a:lnTo>
                  <a:pt x="480" y="466"/>
                </a:lnTo>
                <a:lnTo>
                  <a:pt x="480" y="471"/>
                </a:lnTo>
                <a:lnTo>
                  <a:pt x="475" y="476"/>
                </a:lnTo>
                <a:lnTo>
                  <a:pt x="471" y="476"/>
                </a:lnTo>
                <a:lnTo>
                  <a:pt x="471" y="480"/>
                </a:lnTo>
                <a:lnTo>
                  <a:pt x="466" y="485"/>
                </a:lnTo>
                <a:lnTo>
                  <a:pt x="462" y="485"/>
                </a:lnTo>
                <a:lnTo>
                  <a:pt x="462" y="489"/>
                </a:lnTo>
                <a:lnTo>
                  <a:pt x="457" y="494"/>
                </a:lnTo>
                <a:lnTo>
                  <a:pt x="452" y="494"/>
                </a:lnTo>
                <a:lnTo>
                  <a:pt x="452" y="489"/>
                </a:lnTo>
                <a:lnTo>
                  <a:pt x="452" y="485"/>
                </a:lnTo>
                <a:lnTo>
                  <a:pt x="452" y="485"/>
                </a:lnTo>
                <a:lnTo>
                  <a:pt x="448" y="480"/>
                </a:lnTo>
                <a:lnTo>
                  <a:pt x="448" y="476"/>
                </a:lnTo>
                <a:lnTo>
                  <a:pt x="439" y="471"/>
                </a:lnTo>
                <a:lnTo>
                  <a:pt x="434" y="466"/>
                </a:lnTo>
                <a:lnTo>
                  <a:pt x="430" y="466"/>
                </a:lnTo>
                <a:lnTo>
                  <a:pt x="430" y="466"/>
                </a:lnTo>
                <a:lnTo>
                  <a:pt x="425" y="466"/>
                </a:lnTo>
                <a:lnTo>
                  <a:pt x="420" y="466"/>
                </a:lnTo>
                <a:lnTo>
                  <a:pt x="416" y="466"/>
                </a:lnTo>
                <a:lnTo>
                  <a:pt x="416" y="471"/>
                </a:lnTo>
                <a:lnTo>
                  <a:pt x="411" y="471"/>
                </a:lnTo>
                <a:lnTo>
                  <a:pt x="407" y="476"/>
                </a:lnTo>
                <a:lnTo>
                  <a:pt x="407" y="480"/>
                </a:lnTo>
                <a:lnTo>
                  <a:pt x="407" y="485"/>
                </a:lnTo>
                <a:lnTo>
                  <a:pt x="407" y="489"/>
                </a:lnTo>
                <a:lnTo>
                  <a:pt x="402" y="494"/>
                </a:lnTo>
                <a:lnTo>
                  <a:pt x="402" y="498"/>
                </a:lnTo>
                <a:lnTo>
                  <a:pt x="407" y="508"/>
                </a:lnTo>
                <a:lnTo>
                  <a:pt x="407" y="508"/>
                </a:lnTo>
                <a:lnTo>
                  <a:pt x="416" y="508"/>
                </a:lnTo>
                <a:lnTo>
                  <a:pt x="416" y="512"/>
                </a:lnTo>
                <a:lnTo>
                  <a:pt x="420" y="517"/>
                </a:lnTo>
                <a:lnTo>
                  <a:pt x="420" y="530"/>
                </a:lnTo>
                <a:lnTo>
                  <a:pt x="425" y="540"/>
                </a:lnTo>
                <a:lnTo>
                  <a:pt x="425" y="549"/>
                </a:lnTo>
                <a:lnTo>
                  <a:pt x="430" y="553"/>
                </a:lnTo>
                <a:lnTo>
                  <a:pt x="430" y="553"/>
                </a:lnTo>
                <a:lnTo>
                  <a:pt x="430" y="558"/>
                </a:lnTo>
                <a:lnTo>
                  <a:pt x="434" y="562"/>
                </a:lnTo>
                <a:lnTo>
                  <a:pt x="439" y="567"/>
                </a:lnTo>
                <a:lnTo>
                  <a:pt x="439" y="572"/>
                </a:lnTo>
                <a:lnTo>
                  <a:pt x="443" y="572"/>
                </a:lnTo>
                <a:lnTo>
                  <a:pt x="443" y="572"/>
                </a:lnTo>
                <a:lnTo>
                  <a:pt x="448" y="572"/>
                </a:lnTo>
                <a:lnTo>
                  <a:pt x="448" y="576"/>
                </a:lnTo>
                <a:lnTo>
                  <a:pt x="452" y="585"/>
                </a:lnTo>
                <a:lnTo>
                  <a:pt x="457" y="585"/>
                </a:lnTo>
                <a:lnTo>
                  <a:pt x="462" y="590"/>
                </a:lnTo>
                <a:lnTo>
                  <a:pt x="471" y="590"/>
                </a:lnTo>
                <a:lnTo>
                  <a:pt x="471" y="594"/>
                </a:lnTo>
                <a:lnTo>
                  <a:pt x="475" y="594"/>
                </a:lnTo>
                <a:lnTo>
                  <a:pt x="475" y="594"/>
                </a:lnTo>
                <a:lnTo>
                  <a:pt x="471" y="599"/>
                </a:lnTo>
                <a:lnTo>
                  <a:pt x="471" y="604"/>
                </a:lnTo>
                <a:lnTo>
                  <a:pt x="466" y="608"/>
                </a:lnTo>
                <a:lnTo>
                  <a:pt x="466" y="613"/>
                </a:lnTo>
                <a:lnTo>
                  <a:pt x="457" y="622"/>
                </a:lnTo>
                <a:lnTo>
                  <a:pt x="457" y="626"/>
                </a:lnTo>
                <a:lnTo>
                  <a:pt x="452" y="631"/>
                </a:lnTo>
                <a:lnTo>
                  <a:pt x="452" y="636"/>
                </a:lnTo>
                <a:lnTo>
                  <a:pt x="452" y="640"/>
                </a:lnTo>
                <a:lnTo>
                  <a:pt x="448" y="640"/>
                </a:lnTo>
                <a:lnTo>
                  <a:pt x="443" y="645"/>
                </a:lnTo>
                <a:lnTo>
                  <a:pt x="439" y="645"/>
                </a:lnTo>
                <a:lnTo>
                  <a:pt x="434" y="649"/>
                </a:lnTo>
                <a:lnTo>
                  <a:pt x="430" y="649"/>
                </a:lnTo>
                <a:lnTo>
                  <a:pt x="430" y="654"/>
                </a:lnTo>
                <a:lnTo>
                  <a:pt x="430" y="654"/>
                </a:lnTo>
                <a:lnTo>
                  <a:pt x="430" y="658"/>
                </a:lnTo>
                <a:lnTo>
                  <a:pt x="425" y="658"/>
                </a:lnTo>
                <a:lnTo>
                  <a:pt x="425" y="658"/>
                </a:lnTo>
                <a:lnTo>
                  <a:pt x="420" y="658"/>
                </a:lnTo>
                <a:lnTo>
                  <a:pt x="420" y="663"/>
                </a:lnTo>
                <a:lnTo>
                  <a:pt x="416" y="663"/>
                </a:lnTo>
                <a:lnTo>
                  <a:pt x="416" y="668"/>
                </a:lnTo>
                <a:lnTo>
                  <a:pt x="411" y="672"/>
                </a:lnTo>
                <a:lnTo>
                  <a:pt x="411" y="677"/>
                </a:lnTo>
                <a:lnTo>
                  <a:pt x="407" y="677"/>
                </a:lnTo>
                <a:lnTo>
                  <a:pt x="407" y="681"/>
                </a:lnTo>
                <a:lnTo>
                  <a:pt x="402" y="681"/>
                </a:lnTo>
                <a:lnTo>
                  <a:pt x="393" y="681"/>
                </a:lnTo>
                <a:lnTo>
                  <a:pt x="388" y="686"/>
                </a:lnTo>
                <a:lnTo>
                  <a:pt x="384" y="686"/>
                </a:lnTo>
                <a:lnTo>
                  <a:pt x="379" y="690"/>
                </a:lnTo>
                <a:lnTo>
                  <a:pt x="375" y="690"/>
                </a:lnTo>
                <a:lnTo>
                  <a:pt x="370" y="690"/>
                </a:lnTo>
                <a:lnTo>
                  <a:pt x="370" y="695"/>
                </a:lnTo>
                <a:lnTo>
                  <a:pt x="366" y="695"/>
                </a:lnTo>
                <a:lnTo>
                  <a:pt x="361" y="695"/>
                </a:lnTo>
                <a:lnTo>
                  <a:pt x="356" y="700"/>
                </a:lnTo>
                <a:lnTo>
                  <a:pt x="352" y="700"/>
                </a:lnTo>
                <a:lnTo>
                  <a:pt x="343" y="695"/>
                </a:lnTo>
                <a:lnTo>
                  <a:pt x="343" y="695"/>
                </a:lnTo>
                <a:lnTo>
                  <a:pt x="343" y="690"/>
                </a:lnTo>
                <a:lnTo>
                  <a:pt x="338" y="690"/>
                </a:lnTo>
                <a:lnTo>
                  <a:pt x="338" y="681"/>
                </a:lnTo>
                <a:lnTo>
                  <a:pt x="338" y="681"/>
                </a:lnTo>
                <a:lnTo>
                  <a:pt x="334" y="681"/>
                </a:lnTo>
                <a:lnTo>
                  <a:pt x="329" y="677"/>
                </a:lnTo>
                <a:lnTo>
                  <a:pt x="329" y="672"/>
                </a:lnTo>
                <a:lnTo>
                  <a:pt x="334" y="668"/>
                </a:lnTo>
                <a:lnTo>
                  <a:pt x="338" y="663"/>
                </a:lnTo>
                <a:lnTo>
                  <a:pt x="343" y="658"/>
                </a:lnTo>
                <a:lnTo>
                  <a:pt x="343" y="654"/>
                </a:lnTo>
                <a:lnTo>
                  <a:pt x="343" y="649"/>
                </a:lnTo>
                <a:lnTo>
                  <a:pt x="343" y="645"/>
                </a:lnTo>
                <a:lnTo>
                  <a:pt x="343" y="645"/>
                </a:lnTo>
                <a:lnTo>
                  <a:pt x="343" y="640"/>
                </a:lnTo>
                <a:lnTo>
                  <a:pt x="338" y="640"/>
                </a:lnTo>
                <a:lnTo>
                  <a:pt x="334" y="640"/>
                </a:lnTo>
                <a:lnTo>
                  <a:pt x="324" y="636"/>
                </a:lnTo>
                <a:lnTo>
                  <a:pt x="320" y="631"/>
                </a:lnTo>
                <a:lnTo>
                  <a:pt x="320" y="631"/>
                </a:lnTo>
                <a:lnTo>
                  <a:pt x="315" y="626"/>
                </a:lnTo>
                <a:lnTo>
                  <a:pt x="315" y="622"/>
                </a:lnTo>
                <a:lnTo>
                  <a:pt x="311" y="622"/>
                </a:lnTo>
                <a:lnTo>
                  <a:pt x="306" y="617"/>
                </a:lnTo>
                <a:lnTo>
                  <a:pt x="297" y="608"/>
                </a:lnTo>
                <a:lnTo>
                  <a:pt x="292" y="604"/>
                </a:lnTo>
                <a:lnTo>
                  <a:pt x="288" y="604"/>
                </a:lnTo>
                <a:lnTo>
                  <a:pt x="283" y="604"/>
                </a:lnTo>
                <a:lnTo>
                  <a:pt x="279" y="599"/>
                </a:lnTo>
                <a:lnTo>
                  <a:pt x="279" y="594"/>
                </a:lnTo>
                <a:lnTo>
                  <a:pt x="274" y="594"/>
                </a:lnTo>
                <a:lnTo>
                  <a:pt x="265" y="594"/>
                </a:lnTo>
                <a:lnTo>
                  <a:pt x="260" y="590"/>
                </a:lnTo>
                <a:lnTo>
                  <a:pt x="256" y="590"/>
                </a:lnTo>
                <a:lnTo>
                  <a:pt x="256" y="585"/>
                </a:lnTo>
                <a:lnTo>
                  <a:pt x="251" y="581"/>
                </a:lnTo>
                <a:lnTo>
                  <a:pt x="247" y="581"/>
                </a:lnTo>
                <a:lnTo>
                  <a:pt x="242" y="581"/>
                </a:lnTo>
                <a:lnTo>
                  <a:pt x="242" y="585"/>
                </a:lnTo>
                <a:lnTo>
                  <a:pt x="238" y="585"/>
                </a:lnTo>
                <a:lnTo>
                  <a:pt x="233" y="585"/>
                </a:lnTo>
                <a:lnTo>
                  <a:pt x="233" y="590"/>
                </a:lnTo>
                <a:lnTo>
                  <a:pt x="228" y="590"/>
                </a:lnTo>
                <a:lnTo>
                  <a:pt x="224" y="594"/>
                </a:lnTo>
                <a:lnTo>
                  <a:pt x="219" y="594"/>
                </a:lnTo>
                <a:lnTo>
                  <a:pt x="215" y="594"/>
                </a:lnTo>
                <a:lnTo>
                  <a:pt x="210" y="594"/>
                </a:lnTo>
                <a:lnTo>
                  <a:pt x="210" y="599"/>
                </a:lnTo>
                <a:lnTo>
                  <a:pt x="210" y="599"/>
                </a:lnTo>
                <a:lnTo>
                  <a:pt x="206" y="604"/>
                </a:lnTo>
                <a:lnTo>
                  <a:pt x="201" y="604"/>
                </a:lnTo>
                <a:lnTo>
                  <a:pt x="196" y="604"/>
                </a:lnTo>
                <a:lnTo>
                  <a:pt x="192" y="604"/>
                </a:lnTo>
                <a:lnTo>
                  <a:pt x="192" y="599"/>
                </a:lnTo>
                <a:lnTo>
                  <a:pt x="187" y="594"/>
                </a:lnTo>
                <a:lnTo>
                  <a:pt x="187" y="594"/>
                </a:lnTo>
                <a:lnTo>
                  <a:pt x="183" y="594"/>
                </a:lnTo>
                <a:lnTo>
                  <a:pt x="174" y="594"/>
                </a:lnTo>
                <a:lnTo>
                  <a:pt x="169" y="594"/>
                </a:lnTo>
                <a:lnTo>
                  <a:pt x="169" y="594"/>
                </a:lnTo>
                <a:lnTo>
                  <a:pt x="169" y="594"/>
                </a:lnTo>
                <a:lnTo>
                  <a:pt x="164" y="594"/>
                </a:lnTo>
                <a:lnTo>
                  <a:pt x="160" y="594"/>
                </a:lnTo>
                <a:lnTo>
                  <a:pt x="155" y="594"/>
                </a:lnTo>
                <a:lnTo>
                  <a:pt x="155" y="594"/>
                </a:lnTo>
                <a:lnTo>
                  <a:pt x="151" y="594"/>
                </a:lnTo>
                <a:lnTo>
                  <a:pt x="146" y="594"/>
                </a:lnTo>
                <a:lnTo>
                  <a:pt x="146" y="594"/>
                </a:lnTo>
                <a:lnTo>
                  <a:pt x="142" y="594"/>
                </a:lnTo>
                <a:lnTo>
                  <a:pt x="142" y="590"/>
                </a:lnTo>
                <a:lnTo>
                  <a:pt x="137" y="590"/>
                </a:lnTo>
                <a:lnTo>
                  <a:pt x="132" y="594"/>
                </a:lnTo>
                <a:lnTo>
                  <a:pt x="128" y="594"/>
                </a:lnTo>
                <a:lnTo>
                  <a:pt x="123" y="594"/>
                </a:lnTo>
                <a:lnTo>
                  <a:pt x="123" y="594"/>
                </a:lnTo>
                <a:lnTo>
                  <a:pt x="123" y="594"/>
                </a:lnTo>
                <a:lnTo>
                  <a:pt x="123" y="604"/>
                </a:lnTo>
                <a:lnTo>
                  <a:pt x="123" y="604"/>
                </a:lnTo>
                <a:lnTo>
                  <a:pt x="123" y="608"/>
                </a:lnTo>
                <a:lnTo>
                  <a:pt x="128" y="613"/>
                </a:lnTo>
                <a:lnTo>
                  <a:pt x="128" y="617"/>
                </a:lnTo>
                <a:lnTo>
                  <a:pt x="123" y="617"/>
                </a:lnTo>
                <a:lnTo>
                  <a:pt x="123" y="617"/>
                </a:lnTo>
                <a:lnTo>
                  <a:pt x="123" y="617"/>
                </a:lnTo>
                <a:lnTo>
                  <a:pt x="119" y="617"/>
                </a:lnTo>
                <a:lnTo>
                  <a:pt x="119" y="622"/>
                </a:lnTo>
                <a:lnTo>
                  <a:pt x="114" y="622"/>
                </a:lnTo>
                <a:lnTo>
                  <a:pt x="110" y="626"/>
                </a:lnTo>
                <a:lnTo>
                  <a:pt x="105" y="631"/>
                </a:lnTo>
                <a:lnTo>
                  <a:pt x="100" y="636"/>
                </a:lnTo>
                <a:lnTo>
                  <a:pt x="100" y="636"/>
                </a:lnTo>
                <a:lnTo>
                  <a:pt x="96" y="636"/>
                </a:lnTo>
                <a:lnTo>
                  <a:pt x="96" y="631"/>
                </a:lnTo>
                <a:lnTo>
                  <a:pt x="91" y="626"/>
                </a:lnTo>
                <a:lnTo>
                  <a:pt x="91" y="622"/>
                </a:lnTo>
                <a:lnTo>
                  <a:pt x="87" y="622"/>
                </a:lnTo>
                <a:lnTo>
                  <a:pt x="87" y="617"/>
                </a:lnTo>
                <a:lnTo>
                  <a:pt x="87" y="617"/>
                </a:lnTo>
                <a:lnTo>
                  <a:pt x="87" y="613"/>
                </a:lnTo>
                <a:lnTo>
                  <a:pt x="82" y="608"/>
                </a:lnTo>
                <a:lnTo>
                  <a:pt x="82" y="604"/>
                </a:lnTo>
                <a:lnTo>
                  <a:pt x="87" y="599"/>
                </a:lnTo>
                <a:lnTo>
                  <a:pt x="87" y="594"/>
                </a:lnTo>
                <a:lnTo>
                  <a:pt x="91" y="594"/>
                </a:lnTo>
                <a:lnTo>
                  <a:pt x="91" y="590"/>
                </a:lnTo>
                <a:lnTo>
                  <a:pt x="91" y="585"/>
                </a:lnTo>
                <a:lnTo>
                  <a:pt x="87" y="581"/>
                </a:lnTo>
                <a:lnTo>
                  <a:pt x="87" y="576"/>
                </a:lnTo>
                <a:lnTo>
                  <a:pt x="82" y="576"/>
                </a:lnTo>
                <a:lnTo>
                  <a:pt x="78" y="576"/>
                </a:lnTo>
                <a:lnTo>
                  <a:pt x="78" y="572"/>
                </a:lnTo>
                <a:lnTo>
                  <a:pt x="78" y="572"/>
                </a:lnTo>
                <a:lnTo>
                  <a:pt x="78" y="567"/>
                </a:lnTo>
                <a:lnTo>
                  <a:pt x="73" y="562"/>
                </a:lnTo>
                <a:lnTo>
                  <a:pt x="68" y="558"/>
                </a:lnTo>
                <a:lnTo>
                  <a:pt x="64" y="553"/>
                </a:lnTo>
                <a:lnTo>
                  <a:pt x="59" y="553"/>
                </a:lnTo>
                <a:lnTo>
                  <a:pt x="59" y="553"/>
                </a:lnTo>
                <a:lnTo>
                  <a:pt x="55" y="549"/>
                </a:lnTo>
                <a:lnTo>
                  <a:pt x="50" y="544"/>
                </a:lnTo>
                <a:lnTo>
                  <a:pt x="46" y="544"/>
                </a:lnTo>
                <a:lnTo>
                  <a:pt x="41" y="540"/>
                </a:lnTo>
                <a:lnTo>
                  <a:pt x="41" y="535"/>
                </a:lnTo>
                <a:lnTo>
                  <a:pt x="36" y="530"/>
                </a:lnTo>
                <a:lnTo>
                  <a:pt x="36" y="530"/>
                </a:lnTo>
                <a:lnTo>
                  <a:pt x="32" y="526"/>
                </a:lnTo>
                <a:lnTo>
                  <a:pt x="23" y="521"/>
                </a:lnTo>
                <a:lnTo>
                  <a:pt x="18" y="521"/>
                </a:lnTo>
                <a:lnTo>
                  <a:pt x="14" y="521"/>
                </a:lnTo>
                <a:lnTo>
                  <a:pt x="14" y="517"/>
                </a:lnTo>
                <a:lnTo>
                  <a:pt x="14" y="517"/>
                </a:lnTo>
                <a:lnTo>
                  <a:pt x="14" y="512"/>
                </a:lnTo>
                <a:lnTo>
                  <a:pt x="9" y="512"/>
                </a:lnTo>
                <a:lnTo>
                  <a:pt x="4" y="508"/>
                </a:lnTo>
                <a:lnTo>
                  <a:pt x="0" y="503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5"/>
                </a:lnTo>
                <a:lnTo>
                  <a:pt x="4" y="480"/>
                </a:lnTo>
                <a:lnTo>
                  <a:pt x="4" y="476"/>
                </a:lnTo>
                <a:lnTo>
                  <a:pt x="4" y="466"/>
                </a:lnTo>
                <a:lnTo>
                  <a:pt x="4" y="462"/>
                </a:lnTo>
                <a:lnTo>
                  <a:pt x="9" y="462"/>
                </a:lnTo>
                <a:lnTo>
                  <a:pt x="14" y="462"/>
                </a:lnTo>
                <a:lnTo>
                  <a:pt x="23" y="462"/>
                </a:lnTo>
                <a:lnTo>
                  <a:pt x="23" y="462"/>
                </a:lnTo>
                <a:lnTo>
                  <a:pt x="27" y="462"/>
                </a:lnTo>
                <a:lnTo>
                  <a:pt x="27" y="457"/>
                </a:lnTo>
                <a:lnTo>
                  <a:pt x="32" y="453"/>
                </a:lnTo>
                <a:lnTo>
                  <a:pt x="32" y="444"/>
                </a:lnTo>
                <a:lnTo>
                  <a:pt x="32" y="439"/>
                </a:lnTo>
                <a:lnTo>
                  <a:pt x="36" y="434"/>
                </a:lnTo>
                <a:lnTo>
                  <a:pt x="36" y="430"/>
                </a:lnTo>
                <a:lnTo>
                  <a:pt x="36" y="425"/>
                </a:lnTo>
                <a:lnTo>
                  <a:pt x="41" y="421"/>
                </a:lnTo>
                <a:lnTo>
                  <a:pt x="46" y="421"/>
                </a:lnTo>
                <a:lnTo>
                  <a:pt x="46" y="416"/>
                </a:lnTo>
                <a:lnTo>
                  <a:pt x="50" y="412"/>
                </a:lnTo>
                <a:lnTo>
                  <a:pt x="50" y="407"/>
                </a:lnTo>
                <a:lnTo>
                  <a:pt x="55" y="402"/>
                </a:lnTo>
                <a:lnTo>
                  <a:pt x="55" y="398"/>
                </a:lnTo>
                <a:lnTo>
                  <a:pt x="59" y="393"/>
                </a:lnTo>
                <a:lnTo>
                  <a:pt x="55" y="389"/>
                </a:lnTo>
                <a:lnTo>
                  <a:pt x="55" y="384"/>
                </a:lnTo>
                <a:lnTo>
                  <a:pt x="50" y="384"/>
                </a:lnTo>
                <a:lnTo>
                  <a:pt x="46" y="384"/>
                </a:lnTo>
                <a:lnTo>
                  <a:pt x="46" y="380"/>
                </a:lnTo>
                <a:lnTo>
                  <a:pt x="41" y="380"/>
                </a:lnTo>
                <a:lnTo>
                  <a:pt x="41" y="375"/>
                </a:lnTo>
                <a:lnTo>
                  <a:pt x="36" y="375"/>
                </a:lnTo>
                <a:lnTo>
                  <a:pt x="36" y="366"/>
                </a:lnTo>
                <a:lnTo>
                  <a:pt x="36" y="352"/>
                </a:lnTo>
                <a:lnTo>
                  <a:pt x="41" y="352"/>
                </a:lnTo>
                <a:lnTo>
                  <a:pt x="41" y="348"/>
                </a:lnTo>
                <a:lnTo>
                  <a:pt x="41" y="338"/>
                </a:lnTo>
                <a:lnTo>
                  <a:pt x="46" y="334"/>
                </a:lnTo>
                <a:lnTo>
                  <a:pt x="46" y="329"/>
                </a:lnTo>
                <a:lnTo>
                  <a:pt x="46" y="325"/>
                </a:lnTo>
                <a:lnTo>
                  <a:pt x="50" y="325"/>
                </a:lnTo>
                <a:lnTo>
                  <a:pt x="50" y="320"/>
                </a:lnTo>
                <a:lnTo>
                  <a:pt x="55" y="320"/>
                </a:lnTo>
                <a:lnTo>
                  <a:pt x="55" y="316"/>
                </a:lnTo>
                <a:lnTo>
                  <a:pt x="59" y="316"/>
                </a:lnTo>
                <a:lnTo>
                  <a:pt x="59" y="316"/>
                </a:lnTo>
                <a:lnTo>
                  <a:pt x="59" y="311"/>
                </a:lnTo>
                <a:lnTo>
                  <a:pt x="64" y="311"/>
                </a:lnTo>
                <a:lnTo>
                  <a:pt x="68" y="311"/>
                </a:lnTo>
                <a:lnTo>
                  <a:pt x="68" y="306"/>
                </a:lnTo>
                <a:lnTo>
                  <a:pt x="68" y="297"/>
                </a:lnTo>
                <a:lnTo>
                  <a:pt x="73" y="297"/>
                </a:lnTo>
                <a:lnTo>
                  <a:pt x="73" y="293"/>
                </a:lnTo>
                <a:lnTo>
                  <a:pt x="78" y="288"/>
                </a:lnTo>
                <a:lnTo>
                  <a:pt x="78" y="288"/>
                </a:lnTo>
                <a:lnTo>
                  <a:pt x="78" y="284"/>
                </a:lnTo>
                <a:lnTo>
                  <a:pt x="82" y="279"/>
                </a:lnTo>
                <a:lnTo>
                  <a:pt x="82" y="274"/>
                </a:lnTo>
                <a:lnTo>
                  <a:pt x="91" y="265"/>
                </a:lnTo>
                <a:lnTo>
                  <a:pt x="96" y="265"/>
                </a:lnTo>
                <a:lnTo>
                  <a:pt x="100" y="265"/>
                </a:lnTo>
                <a:lnTo>
                  <a:pt x="100" y="265"/>
                </a:lnTo>
                <a:lnTo>
                  <a:pt x="119" y="265"/>
                </a:lnTo>
                <a:lnTo>
                  <a:pt x="146" y="270"/>
                </a:lnTo>
                <a:lnTo>
                  <a:pt x="146" y="270"/>
                </a:lnTo>
                <a:lnTo>
                  <a:pt x="155" y="270"/>
                </a:lnTo>
                <a:lnTo>
                  <a:pt x="160" y="270"/>
                </a:lnTo>
                <a:lnTo>
                  <a:pt x="169" y="270"/>
                </a:lnTo>
                <a:lnTo>
                  <a:pt x="178" y="270"/>
                </a:lnTo>
                <a:lnTo>
                  <a:pt x="187" y="270"/>
                </a:lnTo>
                <a:lnTo>
                  <a:pt x="196" y="270"/>
                </a:lnTo>
                <a:lnTo>
                  <a:pt x="201" y="270"/>
                </a:lnTo>
                <a:lnTo>
                  <a:pt x="201" y="274"/>
                </a:lnTo>
                <a:lnTo>
                  <a:pt x="206" y="274"/>
                </a:lnTo>
                <a:lnTo>
                  <a:pt x="206" y="279"/>
                </a:lnTo>
                <a:lnTo>
                  <a:pt x="210" y="279"/>
                </a:lnTo>
                <a:lnTo>
                  <a:pt x="210" y="284"/>
                </a:lnTo>
                <a:lnTo>
                  <a:pt x="210" y="284"/>
                </a:lnTo>
                <a:lnTo>
                  <a:pt x="210" y="288"/>
                </a:lnTo>
                <a:lnTo>
                  <a:pt x="210" y="288"/>
                </a:lnTo>
                <a:lnTo>
                  <a:pt x="201" y="288"/>
                </a:lnTo>
                <a:lnTo>
                  <a:pt x="196" y="288"/>
                </a:lnTo>
                <a:lnTo>
                  <a:pt x="192" y="288"/>
                </a:lnTo>
                <a:lnTo>
                  <a:pt x="192" y="288"/>
                </a:lnTo>
                <a:lnTo>
                  <a:pt x="192" y="293"/>
                </a:lnTo>
                <a:lnTo>
                  <a:pt x="196" y="302"/>
                </a:lnTo>
                <a:lnTo>
                  <a:pt x="196" y="306"/>
                </a:lnTo>
                <a:lnTo>
                  <a:pt x="201" y="311"/>
                </a:lnTo>
                <a:lnTo>
                  <a:pt x="206" y="311"/>
                </a:lnTo>
                <a:lnTo>
                  <a:pt x="206" y="316"/>
                </a:lnTo>
                <a:lnTo>
                  <a:pt x="210" y="329"/>
                </a:lnTo>
                <a:lnTo>
                  <a:pt x="210" y="334"/>
                </a:lnTo>
                <a:lnTo>
                  <a:pt x="215" y="334"/>
                </a:lnTo>
                <a:lnTo>
                  <a:pt x="215" y="329"/>
                </a:lnTo>
                <a:lnTo>
                  <a:pt x="219" y="329"/>
                </a:lnTo>
                <a:lnTo>
                  <a:pt x="224" y="325"/>
                </a:lnTo>
                <a:lnTo>
                  <a:pt x="224" y="320"/>
                </a:lnTo>
                <a:lnTo>
                  <a:pt x="228" y="320"/>
                </a:lnTo>
                <a:lnTo>
                  <a:pt x="228" y="316"/>
                </a:lnTo>
                <a:lnTo>
                  <a:pt x="233" y="316"/>
                </a:lnTo>
                <a:lnTo>
                  <a:pt x="233" y="316"/>
                </a:lnTo>
                <a:lnTo>
                  <a:pt x="238" y="311"/>
                </a:lnTo>
                <a:lnTo>
                  <a:pt x="242" y="311"/>
                </a:lnTo>
                <a:lnTo>
                  <a:pt x="247" y="316"/>
                </a:lnTo>
                <a:lnTo>
                  <a:pt x="247" y="320"/>
                </a:lnTo>
                <a:lnTo>
                  <a:pt x="251" y="320"/>
                </a:lnTo>
                <a:lnTo>
                  <a:pt x="256" y="325"/>
                </a:lnTo>
                <a:lnTo>
                  <a:pt x="256" y="325"/>
                </a:lnTo>
                <a:lnTo>
                  <a:pt x="260" y="325"/>
                </a:lnTo>
                <a:lnTo>
                  <a:pt x="265" y="320"/>
                </a:lnTo>
                <a:lnTo>
                  <a:pt x="274" y="311"/>
                </a:lnTo>
                <a:lnTo>
                  <a:pt x="274" y="311"/>
                </a:lnTo>
                <a:lnTo>
                  <a:pt x="279" y="311"/>
                </a:lnTo>
                <a:lnTo>
                  <a:pt x="279" y="302"/>
                </a:lnTo>
                <a:lnTo>
                  <a:pt x="279" y="297"/>
                </a:lnTo>
                <a:lnTo>
                  <a:pt x="279" y="293"/>
                </a:lnTo>
                <a:lnTo>
                  <a:pt x="279" y="288"/>
                </a:lnTo>
                <a:lnTo>
                  <a:pt x="279" y="284"/>
                </a:lnTo>
                <a:lnTo>
                  <a:pt x="279" y="279"/>
                </a:lnTo>
                <a:lnTo>
                  <a:pt x="283" y="279"/>
                </a:lnTo>
                <a:lnTo>
                  <a:pt x="283" y="274"/>
                </a:lnTo>
                <a:lnTo>
                  <a:pt x="288" y="274"/>
                </a:lnTo>
                <a:lnTo>
                  <a:pt x="288" y="270"/>
                </a:lnTo>
                <a:lnTo>
                  <a:pt x="288" y="265"/>
                </a:lnTo>
                <a:lnTo>
                  <a:pt x="292" y="265"/>
                </a:lnTo>
                <a:lnTo>
                  <a:pt x="297" y="261"/>
                </a:lnTo>
                <a:lnTo>
                  <a:pt x="297" y="256"/>
                </a:lnTo>
                <a:lnTo>
                  <a:pt x="302" y="247"/>
                </a:lnTo>
                <a:lnTo>
                  <a:pt x="302" y="242"/>
                </a:lnTo>
                <a:lnTo>
                  <a:pt x="297" y="233"/>
                </a:lnTo>
                <a:lnTo>
                  <a:pt x="297" y="229"/>
                </a:lnTo>
                <a:lnTo>
                  <a:pt x="297" y="224"/>
                </a:lnTo>
                <a:lnTo>
                  <a:pt x="302" y="22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1686159" y="4409766"/>
            <a:ext cx="455214" cy="433377"/>
          </a:xfrm>
          <a:custGeom>
            <a:avLst/>
            <a:gdLst/>
            <a:ahLst/>
            <a:cxnLst/>
            <a:rect l="l" t="t" r="r" b="b"/>
            <a:pathLst>
              <a:path w="343" h="306" extrusionOk="0">
                <a:moveTo>
                  <a:pt x="5" y="197"/>
                </a:moveTo>
                <a:lnTo>
                  <a:pt x="5" y="183"/>
                </a:lnTo>
                <a:lnTo>
                  <a:pt x="5" y="174"/>
                </a:lnTo>
                <a:lnTo>
                  <a:pt x="5" y="174"/>
                </a:lnTo>
                <a:lnTo>
                  <a:pt x="5" y="169"/>
                </a:lnTo>
                <a:lnTo>
                  <a:pt x="5" y="156"/>
                </a:lnTo>
                <a:lnTo>
                  <a:pt x="5" y="151"/>
                </a:lnTo>
                <a:lnTo>
                  <a:pt x="9" y="151"/>
                </a:lnTo>
                <a:lnTo>
                  <a:pt x="9" y="146"/>
                </a:lnTo>
                <a:lnTo>
                  <a:pt x="9" y="142"/>
                </a:lnTo>
                <a:lnTo>
                  <a:pt x="9" y="128"/>
                </a:lnTo>
                <a:lnTo>
                  <a:pt x="9" y="128"/>
                </a:lnTo>
                <a:lnTo>
                  <a:pt x="9" y="124"/>
                </a:lnTo>
                <a:lnTo>
                  <a:pt x="5" y="114"/>
                </a:lnTo>
                <a:lnTo>
                  <a:pt x="5" y="110"/>
                </a:lnTo>
                <a:lnTo>
                  <a:pt x="0" y="105"/>
                </a:lnTo>
                <a:lnTo>
                  <a:pt x="5" y="101"/>
                </a:lnTo>
                <a:lnTo>
                  <a:pt x="5" y="96"/>
                </a:lnTo>
                <a:lnTo>
                  <a:pt x="9" y="87"/>
                </a:lnTo>
                <a:lnTo>
                  <a:pt x="9" y="87"/>
                </a:lnTo>
                <a:lnTo>
                  <a:pt x="14" y="87"/>
                </a:lnTo>
                <a:lnTo>
                  <a:pt x="14" y="82"/>
                </a:lnTo>
                <a:lnTo>
                  <a:pt x="14" y="78"/>
                </a:lnTo>
                <a:lnTo>
                  <a:pt x="14" y="78"/>
                </a:lnTo>
                <a:lnTo>
                  <a:pt x="14" y="73"/>
                </a:lnTo>
                <a:lnTo>
                  <a:pt x="23" y="69"/>
                </a:lnTo>
                <a:lnTo>
                  <a:pt x="23" y="64"/>
                </a:lnTo>
                <a:lnTo>
                  <a:pt x="28" y="64"/>
                </a:lnTo>
                <a:lnTo>
                  <a:pt x="28" y="64"/>
                </a:lnTo>
                <a:lnTo>
                  <a:pt x="32" y="64"/>
                </a:lnTo>
                <a:lnTo>
                  <a:pt x="37" y="60"/>
                </a:lnTo>
                <a:lnTo>
                  <a:pt x="41" y="55"/>
                </a:lnTo>
                <a:lnTo>
                  <a:pt x="46" y="55"/>
                </a:lnTo>
                <a:lnTo>
                  <a:pt x="46" y="50"/>
                </a:lnTo>
                <a:lnTo>
                  <a:pt x="50" y="50"/>
                </a:lnTo>
                <a:lnTo>
                  <a:pt x="50" y="46"/>
                </a:lnTo>
                <a:lnTo>
                  <a:pt x="60" y="41"/>
                </a:lnTo>
                <a:lnTo>
                  <a:pt x="60" y="37"/>
                </a:lnTo>
                <a:lnTo>
                  <a:pt x="60" y="32"/>
                </a:lnTo>
                <a:lnTo>
                  <a:pt x="60" y="32"/>
                </a:lnTo>
                <a:lnTo>
                  <a:pt x="60" y="18"/>
                </a:lnTo>
                <a:lnTo>
                  <a:pt x="64" y="18"/>
                </a:lnTo>
                <a:lnTo>
                  <a:pt x="69" y="23"/>
                </a:lnTo>
                <a:lnTo>
                  <a:pt x="73" y="23"/>
                </a:lnTo>
                <a:lnTo>
                  <a:pt x="78" y="28"/>
                </a:lnTo>
                <a:lnTo>
                  <a:pt x="82" y="28"/>
                </a:lnTo>
                <a:lnTo>
                  <a:pt x="82" y="28"/>
                </a:lnTo>
                <a:lnTo>
                  <a:pt x="87" y="28"/>
                </a:lnTo>
                <a:lnTo>
                  <a:pt x="87" y="23"/>
                </a:lnTo>
                <a:lnTo>
                  <a:pt x="92" y="23"/>
                </a:lnTo>
                <a:lnTo>
                  <a:pt x="92" y="18"/>
                </a:lnTo>
                <a:lnTo>
                  <a:pt x="101" y="18"/>
                </a:lnTo>
                <a:lnTo>
                  <a:pt x="105" y="18"/>
                </a:lnTo>
                <a:lnTo>
                  <a:pt x="110" y="18"/>
                </a:lnTo>
                <a:lnTo>
                  <a:pt x="114" y="23"/>
                </a:lnTo>
                <a:lnTo>
                  <a:pt x="114" y="23"/>
                </a:lnTo>
                <a:lnTo>
                  <a:pt x="119" y="28"/>
                </a:lnTo>
                <a:lnTo>
                  <a:pt x="119" y="32"/>
                </a:lnTo>
                <a:lnTo>
                  <a:pt x="124" y="32"/>
                </a:lnTo>
                <a:lnTo>
                  <a:pt x="124" y="37"/>
                </a:lnTo>
                <a:lnTo>
                  <a:pt x="128" y="41"/>
                </a:lnTo>
                <a:lnTo>
                  <a:pt x="133" y="41"/>
                </a:lnTo>
                <a:lnTo>
                  <a:pt x="137" y="41"/>
                </a:lnTo>
                <a:lnTo>
                  <a:pt x="137" y="41"/>
                </a:lnTo>
                <a:lnTo>
                  <a:pt x="142" y="41"/>
                </a:lnTo>
                <a:lnTo>
                  <a:pt x="146" y="41"/>
                </a:lnTo>
                <a:lnTo>
                  <a:pt x="146" y="46"/>
                </a:lnTo>
                <a:lnTo>
                  <a:pt x="156" y="46"/>
                </a:lnTo>
                <a:lnTo>
                  <a:pt x="165" y="46"/>
                </a:lnTo>
                <a:lnTo>
                  <a:pt x="169" y="46"/>
                </a:lnTo>
                <a:lnTo>
                  <a:pt x="169" y="41"/>
                </a:lnTo>
                <a:lnTo>
                  <a:pt x="174" y="41"/>
                </a:lnTo>
                <a:lnTo>
                  <a:pt x="178" y="41"/>
                </a:lnTo>
                <a:lnTo>
                  <a:pt x="183" y="37"/>
                </a:lnTo>
                <a:lnTo>
                  <a:pt x="183" y="32"/>
                </a:lnTo>
                <a:lnTo>
                  <a:pt x="188" y="32"/>
                </a:lnTo>
                <a:lnTo>
                  <a:pt x="188" y="28"/>
                </a:lnTo>
                <a:lnTo>
                  <a:pt x="188" y="23"/>
                </a:lnTo>
                <a:lnTo>
                  <a:pt x="188" y="18"/>
                </a:lnTo>
                <a:lnTo>
                  <a:pt x="188" y="14"/>
                </a:lnTo>
                <a:lnTo>
                  <a:pt x="192" y="9"/>
                </a:lnTo>
                <a:lnTo>
                  <a:pt x="192" y="5"/>
                </a:lnTo>
                <a:lnTo>
                  <a:pt x="192" y="5"/>
                </a:lnTo>
                <a:lnTo>
                  <a:pt x="206" y="0"/>
                </a:lnTo>
                <a:lnTo>
                  <a:pt x="210" y="0"/>
                </a:lnTo>
                <a:lnTo>
                  <a:pt x="215" y="0"/>
                </a:lnTo>
                <a:lnTo>
                  <a:pt x="220" y="0"/>
                </a:lnTo>
                <a:lnTo>
                  <a:pt x="224" y="0"/>
                </a:lnTo>
                <a:lnTo>
                  <a:pt x="229" y="5"/>
                </a:lnTo>
                <a:lnTo>
                  <a:pt x="233" y="5"/>
                </a:lnTo>
                <a:lnTo>
                  <a:pt x="233" y="5"/>
                </a:lnTo>
                <a:lnTo>
                  <a:pt x="238" y="9"/>
                </a:lnTo>
                <a:lnTo>
                  <a:pt x="238" y="14"/>
                </a:lnTo>
                <a:lnTo>
                  <a:pt x="242" y="18"/>
                </a:lnTo>
                <a:lnTo>
                  <a:pt x="242" y="18"/>
                </a:lnTo>
                <a:lnTo>
                  <a:pt x="242" y="23"/>
                </a:lnTo>
                <a:lnTo>
                  <a:pt x="238" y="28"/>
                </a:lnTo>
                <a:lnTo>
                  <a:pt x="238" y="32"/>
                </a:lnTo>
                <a:lnTo>
                  <a:pt x="238" y="41"/>
                </a:lnTo>
                <a:lnTo>
                  <a:pt x="242" y="41"/>
                </a:lnTo>
                <a:lnTo>
                  <a:pt x="247" y="41"/>
                </a:lnTo>
                <a:lnTo>
                  <a:pt x="247" y="37"/>
                </a:lnTo>
                <a:lnTo>
                  <a:pt x="252" y="37"/>
                </a:lnTo>
                <a:lnTo>
                  <a:pt x="256" y="37"/>
                </a:lnTo>
                <a:lnTo>
                  <a:pt x="256" y="32"/>
                </a:lnTo>
                <a:lnTo>
                  <a:pt x="256" y="32"/>
                </a:lnTo>
                <a:lnTo>
                  <a:pt x="261" y="32"/>
                </a:lnTo>
                <a:lnTo>
                  <a:pt x="261" y="28"/>
                </a:lnTo>
                <a:lnTo>
                  <a:pt x="270" y="28"/>
                </a:lnTo>
                <a:lnTo>
                  <a:pt x="274" y="28"/>
                </a:lnTo>
                <a:lnTo>
                  <a:pt x="279" y="23"/>
                </a:lnTo>
                <a:lnTo>
                  <a:pt x="279" y="23"/>
                </a:lnTo>
                <a:lnTo>
                  <a:pt x="284" y="23"/>
                </a:lnTo>
                <a:lnTo>
                  <a:pt x="288" y="28"/>
                </a:lnTo>
                <a:lnTo>
                  <a:pt x="293" y="28"/>
                </a:lnTo>
                <a:lnTo>
                  <a:pt x="293" y="32"/>
                </a:lnTo>
                <a:lnTo>
                  <a:pt x="297" y="32"/>
                </a:lnTo>
                <a:lnTo>
                  <a:pt x="293" y="41"/>
                </a:lnTo>
                <a:lnTo>
                  <a:pt x="293" y="41"/>
                </a:lnTo>
                <a:lnTo>
                  <a:pt x="284" y="46"/>
                </a:lnTo>
                <a:lnTo>
                  <a:pt x="279" y="46"/>
                </a:lnTo>
                <a:lnTo>
                  <a:pt x="279" y="50"/>
                </a:lnTo>
                <a:lnTo>
                  <a:pt x="279" y="50"/>
                </a:lnTo>
                <a:lnTo>
                  <a:pt x="274" y="55"/>
                </a:lnTo>
                <a:lnTo>
                  <a:pt x="274" y="60"/>
                </a:lnTo>
                <a:lnTo>
                  <a:pt x="270" y="60"/>
                </a:lnTo>
                <a:lnTo>
                  <a:pt x="270" y="64"/>
                </a:lnTo>
                <a:lnTo>
                  <a:pt x="270" y="69"/>
                </a:lnTo>
                <a:lnTo>
                  <a:pt x="270" y="73"/>
                </a:lnTo>
                <a:lnTo>
                  <a:pt x="270" y="78"/>
                </a:lnTo>
                <a:lnTo>
                  <a:pt x="270" y="82"/>
                </a:lnTo>
                <a:lnTo>
                  <a:pt x="274" y="87"/>
                </a:lnTo>
                <a:lnTo>
                  <a:pt x="279" y="92"/>
                </a:lnTo>
                <a:lnTo>
                  <a:pt x="279" y="96"/>
                </a:lnTo>
                <a:lnTo>
                  <a:pt x="279" y="96"/>
                </a:lnTo>
                <a:lnTo>
                  <a:pt x="284" y="101"/>
                </a:lnTo>
                <a:lnTo>
                  <a:pt x="297" y="105"/>
                </a:lnTo>
                <a:lnTo>
                  <a:pt x="302" y="105"/>
                </a:lnTo>
                <a:lnTo>
                  <a:pt x="302" y="105"/>
                </a:lnTo>
                <a:lnTo>
                  <a:pt x="302" y="105"/>
                </a:lnTo>
                <a:lnTo>
                  <a:pt x="306" y="110"/>
                </a:lnTo>
                <a:lnTo>
                  <a:pt x="311" y="110"/>
                </a:lnTo>
                <a:lnTo>
                  <a:pt x="320" y="114"/>
                </a:lnTo>
                <a:lnTo>
                  <a:pt x="325" y="114"/>
                </a:lnTo>
                <a:lnTo>
                  <a:pt x="325" y="114"/>
                </a:lnTo>
                <a:lnTo>
                  <a:pt x="329" y="114"/>
                </a:lnTo>
                <a:lnTo>
                  <a:pt x="329" y="119"/>
                </a:lnTo>
                <a:lnTo>
                  <a:pt x="334" y="119"/>
                </a:lnTo>
                <a:lnTo>
                  <a:pt x="338" y="124"/>
                </a:lnTo>
                <a:lnTo>
                  <a:pt x="343" y="124"/>
                </a:lnTo>
                <a:lnTo>
                  <a:pt x="343" y="128"/>
                </a:lnTo>
                <a:lnTo>
                  <a:pt x="343" y="133"/>
                </a:lnTo>
                <a:lnTo>
                  <a:pt x="338" y="142"/>
                </a:lnTo>
                <a:lnTo>
                  <a:pt x="325" y="146"/>
                </a:lnTo>
                <a:lnTo>
                  <a:pt x="311" y="151"/>
                </a:lnTo>
                <a:lnTo>
                  <a:pt x="302" y="151"/>
                </a:lnTo>
                <a:lnTo>
                  <a:pt x="293" y="156"/>
                </a:lnTo>
                <a:lnTo>
                  <a:pt x="270" y="178"/>
                </a:lnTo>
                <a:lnTo>
                  <a:pt x="270" y="197"/>
                </a:lnTo>
                <a:lnTo>
                  <a:pt x="265" y="206"/>
                </a:lnTo>
                <a:lnTo>
                  <a:pt x="261" y="215"/>
                </a:lnTo>
                <a:lnTo>
                  <a:pt x="265" y="215"/>
                </a:lnTo>
                <a:lnTo>
                  <a:pt x="265" y="215"/>
                </a:lnTo>
                <a:lnTo>
                  <a:pt x="261" y="224"/>
                </a:lnTo>
                <a:lnTo>
                  <a:pt x="261" y="229"/>
                </a:lnTo>
                <a:lnTo>
                  <a:pt x="261" y="238"/>
                </a:lnTo>
                <a:lnTo>
                  <a:pt x="256" y="252"/>
                </a:lnTo>
                <a:lnTo>
                  <a:pt x="252" y="261"/>
                </a:lnTo>
                <a:lnTo>
                  <a:pt x="247" y="274"/>
                </a:lnTo>
                <a:lnTo>
                  <a:pt x="242" y="284"/>
                </a:lnTo>
                <a:lnTo>
                  <a:pt x="238" y="284"/>
                </a:lnTo>
                <a:lnTo>
                  <a:pt x="233" y="288"/>
                </a:lnTo>
                <a:lnTo>
                  <a:pt x="233" y="293"/>
                </a:lnTo>
                <a:lnTo>
                  <a:pt x="229" y="293"/>
                </a:lnTo>
                <a:lnTo>
                  <a:pt x="220" y="297"/>
                </a:lnTo>
                <a:lnTo>
                  <a:pt x="210" y="297"/>
                </a:lnTo>
                <a:lnTo>
                  <a:pt x="197" y="302"/>
                </a:lnTo>
                <a:lnTo>
                  <a:pt x="197" y="302"/>
                </a:lnTo>
                <a:lnTo>
                  <a:pt x="192" y="302"/>
                </a:lnTo>
                <a:lnTo>
                  <a:pt x="188" y="306"/>
                </a:lnTo>
                <a:lnTo>
                  <a:pt x="183" y="306"/>
                </a:lnTo>
                <a:lnTo>
                  <a:pt x="174" y="302"/>
                </a:lnTo>
                <a:lnTo>
                  <a:pt x="169" y="293"/>
                </a:lnTo>
                <a:lnTo>
                  <a:pt x="169" y="284"/>
                </a:lnTo>
                <a:lnTo>
                  <a:pt x="169" y="274"/>
                </a:lnTo>
                <a:lnTo>
                  <a:pt x="169" y="265"/>
                </a:lnTo>
                <a:lnTo>
                  <a:pt x="169" y="261"/>
                </a:lnTo>
                <a:lnTo>
                  <a:pt x="160" y="252"/>
                </a:lnTo>
                <a:lnTo>
                  <a:pt x="156" y="247"/>
                </a:lnTo>
                <a:lnTo>
                  <a:pt x="156" y="242"/>
                </a:lnTo>
                <a:lnTo>
                  <a:pt x="151" y="242"/>
                </a:lnTo>
                <a:lnTo>
                  <a:pt x="128" y="252"/>
                </a:lnTo>
                <a:lnTo>
                  <a:pt x="110" y="252"/>
                </a:lnTo>
                <a:lnTo>
                  <a:pt x="110" y="247"/>
                </a:lnTo>
                <a:lnTo>
                  <a:pt x="105" y="247"/>
                </a:lnTo>
                <a:lnTo>
                  <a:pt x="92" y="247"/>
                </a:lnTo>
                <a:lnTo>
                  <a:pt x="87" y="247"/>
                </a:lnTo>
                <a:lnTo>
                  <a:pt x="82" y="242"/>
                </a:lnTo>
                <a:lnTo>
                  <a:pt x="78" y="242"/>
                </a:lnTo>
                <a:lnTo>
                  <a:pt x="73" y="242"/>
                </a:lnTo>
                <a:lnTo>
                  <a:pt x="64" y="242"/>
                </a:lnTo>
                <a:lnTo>
                  <a:pt x="60" y="242"/>
                </a:lnTo>
                <a:lnTo>
                  <a:pt x="55" y="247"/>
                </a:lnTo>
                <a:lnTo>
                  <a:pt x="46" y="252"/>
                </a:lnTo>
                <a:lnTo>
                  <a:pt x="41" y="256"/>
                </a:lnTo>
                <a:lnTo>
                  <a:pt x="37" y="256"/>
                </a:lnTo>
                <a:lnTo>
                  <a:pt x="32" y="261"/>
                </a:lnTo>
                <a:lnTo>
                  <a:pt x="28" y="261"/>
                </a:lnTo>
                <a:lnTo>
                  <a:pt x="18" y="256"/>
                </a:lnTo>
                <a:lnTo>
                  <a:pt x="14" y="256"/>
                </a:lnTo>
                <a:lnTo>
                  <a:pt x="14" y="242"/>
                </a:lnTo>
                <a:lnTo>
                  <a:pt x="14" y="238"/>
                </a:lnTo>
                <a:lnTo>
                  <a:pt x="14" y="238"/>
                </a:lnTo>
                <a:lnTo>
                  <a:pt x="9" y="224"/>
                </a:lnTo>
                <a:lnTo>
                  <a:pt x="9" y="215"/>
                </a:lnTo>
                <a:lnTo>
                  <a:pt x="9" y="215"/>
                </a:lnTo>
                <a:lnTo>
                  <a:pt x="9" y="210"/>
                </a:lnTo>
                <a:lnTo>
                  <a:pt x="9" y="201"/>
                </a:lnTo>
                <a:lnTo>
                  <a:pt x="5" y="197"/>
                </a:lnTo>
                <a:lnTo>
                  <a:pt x="5" y="19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2703949" y="4940601"/>
            <a:ext cx="485276" cy="638659"/>
          </a:xfrm>
          <a:custGeom>
            <a:avLst/>
            <a:gdLst/>
            <a:ahLst/>
            <a:cxnLst/>
            <a:rect l="l" t="t" r="r" b="b"/>
            <a:pathLst>
              <a:path w="366" h="453" extrusionOk="0">
                <a:moveTo>
                  <a:pt x="105" y="73"/>
                </a:moveTo>
                <a:lnTo>
                  <a:pt x="110" y="69"/>
                </a:lnTo>
                <a:lnTo>
                  <a:pt x="119" y="64"/>
                </a:lnTo>
                <a:lnTo>
                  <a:pt x="124" y="59"/>
                </a:lnTo>
                <a:lnTo>
                  <a:pt x="124" y="59"/>
                </a:lnTo>
                <a:lnTo>
                  <a:pt x="133" y="50"/>
                </a:lnTo>
                <a:lnTo>
                  <a:pt x="137" y="46"/>
                </a:lnTo>
                <a:lnTo>
                  <a:pt x="137" y="41"/>
                </a:lnTo>
                <a:lnTo>
                  <a:pt x="142" y="41"/>
                </a:lnTo>
                <a:lnTo>
                  <a:pt x="146" y="37"/>
                </a:lnTo>
                <a:lnTo>
                  <a:pt x="146" y="32"/>
                </a:lnTo>
                <a:lnTo>
                  <a:pt x="151" y="32"/>
                </a:lnTo>
                <a:lnTo>
                  <a:pt x="151" y="27"/>
                </a:lnTo>
                <a:lnTo>
                  <a:pt x="156" y="27"/>
                </a:lnTo>
                <a:lnTo>
                  <a:pt x="160" y="23"/>
                </a:lnTo>
                <a:lnTo>
                  <a:pt x="165" y="18"/>
                </a:lnTo>
                <a:lnTo>
                  <a:pt x="169" y="18"/>
                </a:lnTo>
                <a:lnTo>
                  <a:pt x="169" y="18"/>
                </a:lnTo>
                <a:lnTo>
                  <a:pt x="169" y="18"/>
                </a:lnTo>
                <a:lnTo>
                  <a:pt x="169" y="14"/>
                </a:lnTo>
                <a:lnTo>
                  <a:pt x="174" y="9"/>
                </a:lnTo>
                <a:lnTo>
                  <a:pt x="178" y="5"/>
                </a:lnTo>
                <a:lnTo>
                  <a:pt x="183" y="5"/>
                </a:lnTo>
                <a:lnTo>
                  <a:pt x="183" y="0"/>
                </a:lnTo>
                <a:lnTo>
                  <a:pt x="188" y="0"/>
                </a:lnTo>
                <a:lnTo>
                  <a:pt x="197" y="0"/>
                </a:lnTo>
                <a:lnTo>
                  <a:pt x="201" y="0"/>
                </a:lnTo>
                <a:lnTo>
                  <a:pt x="206" y="0"/>
                </a:lnTo>
                <a:lnTo>
                  <a:pt x="210" y="0"/>
                </a:lnTo>
                <a:lnTo>
                  <a:pt x="210" y="5"/>
                </a:lnTo>
                <a:lnTo>
                  <a:pt x="215" y="9"/>
                </a:lnTo>
                <a:lnTo>
                  <a:pt x="220" y="14"/>
                </a:lnTo>
                <a:lnTo>
                  <a:pt x="224" y="18"/>
                </a:lnTo>
                <a:lnTo>
                  <a:pt x="233" y="27"/>
                </a:lnTo>
                <a:lnTo>
                  <a:pt x="233" y="32"/>
                </a:lnTo>
                <a:lnTo>
                  <a:pt x="238" y="41"/>
                </a:lnTo>
                <a:lnTo>
                  <a:pt x="238" y="46"/>
                </a:lnTo>
                <a:lnTo>
                  <a:pt x="238" y="50"/>
                </a:lnTo>
                <a:lnTo>
                  <a:pt x="242" y="55"/>
                </a:lnTo>
                <a:lnTo>
                  <a:pt x="247" y="59"/>
                </a:lnTo>
                <a:lnTo>
                  <a:pt x="252" y="64"/>
                </a:lnTo>
                <a:lnTo>
                  <a:pt x="256" y="64"/>
                </a:lnTo>
                <a:lnTo>
                  <a:pt x="256" y="69"/>
                </a:lnTo>
                <a:lnTo>
                  <a:pt x="256" y="73"/>
                </a:lnTo>
                <a:lnTo>
                  <a:pt x="261" y="73"/>
                </a:lnTo>
                <a:lnTo>
                  <a:pt x="265" y="78"/>
                </a:lnTo>
                <a:lnTo>
                  <a:pt x="265" y="82"/>
                </a:lnTo>
                <a:lnTo>
                  <a:pt x="270" y="82"/>
                </a:lnTo>
                <a:lnTo>
                  <a:pt x="270" y="82"/>
                </a:lnTo>
                <a:lnTo>
                  <a:pt x="274" y="87"/>
                </a:lnTo>
                <a:lnTo>
                  <a:pt x="279" y="91"/>
                </a:lnTo>
                <a:lnTo>
                  <a:pt x="279" y="96"/>
                </a:lnTo>
                <a:lnTo>
                  <a:pt x="284" y="101"/>
                </a:lnTo>
                <a:lnTo>
                  <a:pt x="288" y="101"/>
                </a:lnTo>
                <a:lnTo>
                  <a:pt x="293" y="101"/>
                </a:lnTo>
                <a:lnTo>
                  <a:pt x="302" y="101"/>
                </a:lnTo>
                <a:lnTo>
                  <a:pt x="306" y="101"/>
                </a:lnTo>
                <a:lnTo>
                  <a:pt x="306" y="96"/>
                </a:lnTo>
                <a:lnTo>
                  <a:pt x="311" y="96"/>
                </a:lnTo>
                <a:lnTo>
                  <a:pt x="316" y="96"/>
                </a:lnTo>
                <a:lnTo>
                  <a:pt x="320" y="91"/>
                </a:lnTo>
                <a:lnTo>
                  <a:pt x="325" y="87"/>
                </a:lnTo>
                <a:lnTo>
                  <a:pt x="334" y="87"/>
                </a:lnTo>
                <a:lnTo>
                  <a:pt x="338" y="87"/>
                </a:lnTo>
                <a:lnTo>
                  <a:pt x="343" y="87"/>
                </a:lnTo>
                <a:lnTo>
                  <a:pt x="343" y="87"/>
                </a:lnTo>
                <a:lnTo>
                  <a:pt x="343" y="91"/>
                </a:lnTo>
                <a:lnTo>
                  <a:pt x="348" y="91"/>
                </a:lnTo>
                <a:lnTo>
                  <a:pt x="352" y="101"/>
                </a:lnTo>
                <a:lnTo>
                  <a:pt x="357" y="101"/>
                </a:lnTo>
                <a:lnTo>
                  <a:pt x="357" y="105"/>
                </a:lnTo>
                <a:lnTo>
                  <a:pt x="361" y="105"/>
                </a:lnTo>
                <a:lnTo>
                  <a:pt x="366" y="110"/>
                </a:lnTo>
                <a:lnTo>
                  <a:pt x="366" y="114"/>
                </a:lnTo>
                <a:lnTo>
                  <a:pt x="366" y="123"/>
                </a:lnTo>
                <a:lnTo>
                  <a:pt x="366" y="128"/>
                </a:lnTo>
                <a:lnTo>
                  <a:pt x="366" y="128"/>
                </a:lnTo>
                <a:lnTo>
                  <a:pt x="366" y="133"/>
                </a:lnTo>
                <a:lnTo>
                  <a:pt x="366" y="137"/>
                </a:lnTo>
                <a:lnTo>
                  <a:pt x="366" y="142"/>
                </a:lnTo>
                <a:lnTo>
                  <a:pt x="366" y="146"/>
                </a:lnTo>
                <a:lnTo>
                  <a:pt x="366" y="151"/>
                </a:lnTo>
                <a:lnTo>
                  <a:pt x="366" y="151"/>
                </a:lnTo>
                <a:lnTo>
                  <a:pt x="366" y="155"/>
                </a:lnTo>
                <a:lnTo>
                  <a:pt x="361" y="160"/>
                </a:lnTo>
                <a:lnTo>
                  <a:pt x="361" y="165"/>
                </a:lnTo>
                <a:lnTo>
                  <a:pt x="357" y="169"/>
                </a:lnTo>
                <a:lnTo>
                  <a:pt x="357" y="169"/>
                </a:lnTo>
                <a:lnTo>
                  <a:pt x="352" y="174"/>
                </a:lnTo>
                <a:lnTo>
                  <a:pt x="329" y="169"/>
                </a:lnTo>
                <a:lnTo>
                  <a:pt x="311" y="174"/>
                </a:lnTo>
                <a:lnTo>
                  <a:pt x="297" y="178"/>
                </a:lnTo>
                <a:lnTo>
                  <a:pt x="284" y="174"/>
                </a:lnTo>
                <a:lnTo>
                  <a:pt x="284" y="174"/>
                </a:lnTo>
                <a:lnTo>
                  <a:pt x="279" y="178"/>
                </a:lnTo>
                <a:lnTo>
                  <a:pt x="279" y="187"/>
                </a:lnTo>
                <a:lnTo>
                  <a:pt x="284" y="192"/>
                </a:lnTo>
                <a:lnTo>
                  <a:pt x="288" y="201"/>
                </a:lnTo>
                <a:lnTo>
                  <a:pt x="293" y="215"/>
                </a:lnTo>
                <a:lnTo>
                  <a:pt x="297" y="233"/>
                </a:lnTo>
                <a:lnTo>
                  <a:pt x="293" y="242"/>
                </a:lnTo>
                <a:lnTo>
                  <a:pt x="293" y="256"/>
                </a:lnTo>
                <a:lnTo>
                  <a:pt x="297" y="270"/>
                </a:lnTo>
                <a:lnTo>
                  <a:pt x="297" y="279"/>
                </a:lnTo>
                <a:lnTo>
                  <a:pt x="288" y="288"/>
                </a:lnTo>
                <a:lnTo>
                  <a:pt x="284" y="302"/>
                </a:lnTo>
                <a:lnTo>
                  <a:pt x="279" y="306"/>
                </a:lnTo>
                <a:lnTo>
                  <a:pt x="284" y="320"/>
                </a:lnTo>
                <a:lnTo>
                  <a:pt x="284" y="329"/>
                </a:lnTo>
                <a:lnTo>
                  <a:pt x="293" y="334"/>
                </a:lnTo>
                <a:lnTo>
                  <a:pt x="302" y="338"/>
                </a:lnTo>
                <a:lnTo>
                  <a:pt x="311" y="338"/>
                </a:lnTo>
                <a:lnTo>
                  <a:pt x="311" y="343"/>
                </a:lnTo>
                <a:lnTo>
                  <a:pt x="316" y="361"/>
                </a:lnTo>
                <a:lnTo>
                  <a:pt x="316" y="366"/>
                </a:lnTo>
                <a:lnTo>
                  <a:pt x="316" y="375"/>
                </a:lnTo>
                <a:lnTo>
                  <a:pt x="316" y="384"/>
                </a:lnTo>
                <a:lnTo>
                  <a:pt x="311" y="389"/>
                </a:lnTo>
                <a:lnTo>
                  <a:pt x="311" y="389"/>
                </a:lnTo>
                <a:lnTo>
                  <a:pt x="306" y="398"/>
                </a:lnTo>
                <a:lnTo>
                  <a:pt x="302" y="402"/>
                </a:lnTo>
                <a:lnTo>
                  <a:pt x="297" y="407"/>
                </a:lnTo>
                <a:lnTo>
                  <a:pt x="293" y="411"/>
                </a:lnTo>
                <a:lnTo>
                  <a:pt x="293" y="411"/>
                </a:lnTo>
                <a:lnTo>
                  <a:pt x="293" y="416"/>
                </a:lnTo>
                <a:lnTo>
                  <a:pt x="297" y="421"/>
                </a:lnTo>
                <a:lnTo>
                  <a:pt x="297" y="425"/>
                </a:lnTo>
                <a:lnTo>
                  <a:pt x="297" y="430"/>
                </a:lnTo>
                <a:lnTo>
                  <a:pt x="302" y="434"/>
                </a:lnTo>
                <a:lnTo>
                  <a:pt x="302" y="434"/>
                </a:lnTo>
                <a:lnTo>
                  <a:pt x="302" y="443"/>
                </a:lnTo>
                <a:lnTo>
                  <a:pt x="302" y="453"/>
                </a:lnTo>
                <a:lnTo>
                  <a:pt x="293" y="453"/>
                </a:lnTo>
                <a:lnTo>
                  <a:pt x="288" y="448"/>
                </a:lnTo>
                <a:lnTo>
                  <a:pt x="284" y="448"/>
                </a:lnTo>
                <a:lnTo>
                  <a:pt x="284" y="443"/>
                </a:lnTo>
                <a:lnTo>
                  <a:pt x="279" y="439"/>
                </a:lnTo>
                <a:lnTo>
                  <a:pt x="265" y="434"/>
                </a:lnTo>
                <a:lnTo>
                  <a:pt x="256" y="425"/>
                </a:lnTo>
                <a:lnTo>
                  <a:pt x="252" y="425"/>
                </a:lnTo>
                <a:lnTo>
                  <a:pt x="252" y="425"/>
                </a:lnTo>
                <a:lnTo>
                  <a:pt x="247" y="425"/>
                </a:lnTo>
                <a:lnTo>
                  <a:pt x="242" y="425"/>
                </a:lnTo>
                <a:lnTo>
                  <a:pt x="238" y="425"/>
                </a:lnTo>
                <a:lnTo>
                  <a:pt x="233" y="421"/>
                </a:lnTo>
                <a:lnTo>
                  <a:pt x="233" y="421"/>
                </a:lnTo>
                <a:lnTo>
                  <a:pt x="233" y="416"/>
                </a:lnTo>
                <a:lnTo>
                  <a:pt x="229" y="416"/>
                </a:lnTo>
                <a:lnTo>
                  <a:pt x="224" y="416"/>
                </a:lnTo>
                <a:lnTo>
                  <a:pt x="224" y="411"/>
                </a:lnTo>
                <a:lnTo>
                  <a:pt x="215" y="411"/>
                </a:lnTo>
                <a:lnTo>
                  <a:pt x="210" y="411"/>
                </a:lnTo>
                <a:lnTo>
                  <a:pt x="206" y="411"/>
                </a:lnTo>
                <a:lnTo>
                  <a:pt x="201" y="411"/>
                </a:lnTo>
                <a:lnTo>
                  <a:pt x="197" y="411"/>
                </a:lnTo>
                <a:lnTo>
                  <a:pt x="192" y="416"/>
                </a:lnTo>
                <a:lnTo>
                  <a:pt x="188" y="416"/>
                </a:lnTo>
                <a:lnTo>
                  <a:pt x="183" y="411"/>
                </a:lnTo>
                <a:lnTo>
                  <a:pt x="178" y="411"/>
                </a:lnTo>
                <a:lnTo>
                  <a:pt x="178" y="407"/>
                </a:lnTo>
                <a:lnTo>
                  <a:pt x="174" y="407"/>
                </a:lnTo>
                <a:lnTo>
                  <a:pt x="174" y="402"/>
                </a:lnTo>
                <a:lnTo>
                  <a:pt x="169" y="402"/>
                </a:lnTo>
                <a:lnTo>
                  <a:pt x="169" y="402"/>
                </a:lnTo>
                <a:lnTo>
                  <a:pt x="165" y="402"/>
                </a:lnTo>
                <a:lnTo>
                  <a:pt x="160" y="402"/>
                </a:lnTo>
                <a:lnTo>
                  <a:pt x="156" y="402"/>
                </a:lnTo>
                <a:lnTo>
                  <a:pt x="151" y="402"/>
                </a:lnTo>
                <a:lnTo>
                  <a:pt x="146" y="402"/>
                </a:lnTo>
                <a:lnTo>
                  <a:pt x="142" y="402"/>
                </a:lnTo>
                <a:lnTo>
                  <a:pt x="137" y="402"/>
                </a:lnTo>
                <a:lnTo>
                  <a:pt x="133" y="398"/>
                </a:lnTo>
                <a:lnTo>
                  <a:pt x="128" y="393"/>
                </a:lnTo>
                <a:lnTo>
                  <a:pt x="124" y="389"/>
                </a:lnTo>
                <a:lnTo>
                  <a:pt x="124" y="379"/>
                </a:lnTo>
                <a:lnTo>
                  <a:pt x="124" y="379"/>
                </a:lnTo>
                <a:lnTo>
                  <a:pt x="119" y="370"/>
                </a:lnTo>
                <a:lnTo>
                  <a:pt x="114" y="366"/>
                </a:lnTo>
                <a:lnTo>
                  <a:pt x="114" y="352"/>
                </a:lnTo>
                <a:lnTo>
                  <a:pt x="114" y="347"/>
                </a:lnTo>
                <a:lnTo>
                  <a:pt x="110" y="347"/>
                </a:lnTo>
                <a:lnTo>
                  <a:pt x="105" y="347"/>
                </a:lnTo>
                <a:lnTo>
                  <a:pt x="105" y="343"/>
                </a:lnTo>
                <a:lnTo>
                  <a:pt x="105" y="338"/>
                </a:lnTo>
                <a:lnTo>
                  <a:pt x="105" y="334"/>
                </a:lnTo>
                <a:lnTo>
                  <a:pt x="105" y="329"/>
                </a:lnTo>
                <a:lnTo>
                  <a:pt x="105" y="329"/>
                </a:lnTo>
                <a:lnTo>
                  <a:pt x="101" y="329"/>
                </a:lnTo>
                <a:lnTo>
                  <a:pt x="92" y="329"/>
                </a:lnTo>
                <a:lnTo>
                  <a:pt x="87" y="329"/>
                </a:lnTo>
                <a:lnTo>
                  <a:pt x="87" y="325"/>
                </a:lnTo>
                <a:lnTo>
                  <a:pt x="87" y="325"/>
                </a:lnTo>
                <a:lnTo>
                  <a:pt x="82" y="320"/>
                </a:lnTo>
                <a:lnTo>
                  <a:pt x="82" y="315"/>
                </a:lnTo>
                <a:lnTo>
                  <a:pt x="82" y="311"/>
                </a:lnTo>
                <a:lnTo>
                  <a:pt x="87" y="311"/>
                </a:lnTo>
                <a:lnTo>
                  <a:pt x="92" y="306"/>
                </a:lnTo>
                <a:lnTo>
                  <a:pt x="92" y="302"/>
                </a:lnTo>
                <a:lnTo>
                  <a:pt x="92" y="302"/>
                </a:lnTo>
                <a:lnTo>
                  <a:pt x="87" y="297"/>
                </a:lnTo>
                <a:lnTo>
                  <a:pt x="87" y="288"/>
                </a:lnTo>
                <a:lnTo>
                  <a:pt x="82" y="288"/>
                </a:lnTo>
                <a:lnTo>
                  <a:pt x="82" y="279"/>
                </a:lnTo>
                <a:lnTo>
                  <a:pt x="82" y="279"/>
                </a:lnTo>
                <a:lnTo>
                  <a:pt x="78" y="274"/>
                </a:lnTo>
                <a:lnTo>
                  <a:pt x="78" y="270"/>
                </a:lnTo>
                <a:lnTo>
                  <a:pt x="73" y="270"/>
                </a:lnTo>
                <a:lnTo>
                  <a:pt x="73" y="265"/>
                </a:lnTo>
                <a:lnTo>
                  <a:pt x="69" y="265"/>
                </a:lnTo>
                <a:lnTo>
                  <a:pt x="64" y="261"/>
                </a:lnTo>
                <a:lnTo>
                  <a:pt x="60" y="261"/>
                </a:lnTo>
                <a:lnTo>
                  <a:pt x="60" y="256"/>
                </a:lnTo>
                <a:lnTo>
                  <a:pt x="50" y="256"/>
                </a:lnTo>
                <a:lnTo>
                  <a:pt x="41" y="256"/>
                </a:lnTo>
                <a:lnTo>
                  <a:pt x="41" y="251"/>
                </a:lnTo>
                <a:lnTo>
                  <a:pt x="41" y="247"/>
                </a:lnTo>
                <a:lnTo>
                  <a:pt x="41" y="242"/>
                </a:lnTo>
                <a:lnTo>
                  <a:pt x="46" y="242"/>
                </a:lnTo>
                <a:lnTo>
                  <a:pt x="46" y="238"/>
                </a:lnTo>
                <a:lnTo>
                  <a:pt x="50" y="238"/>
                </a:lnTo>
                <a:lnTo>
                  <a:pt x="46" y="233"/>
                </a:lnTo>
                <a:lnTo>
                  <a:pt x="46" y="224"/>
                </a:lnTo>
                <a:lnTo>
                  <a:pt x="50" y="219"/>
                </a:lnTo>
                <a:lnTo>
                  <a:pt x="50" y="215"/>
                </a:lnTo>
                <a:lnTo>
                  <a:pt x="55" y="210"/>
                </a:lnTo>
                <a:lnTo>
                  <a:pt x="64" y="206"/>
                </a:lnTo>
                <a:lnTo>
                  <a:pt x="69" y="201"/>
                </a:lnTo>
                <a:lnTo>
                  <a:pt x="69" y="197"/>
                </a:lnTo>
                <a:lnTo>
                  <a:pt x="73" y="197"/>
                </a:lnTo>
                <a:lnTo>
                  <a:pt x="73" y="192"/>
                </a:lnTo>
                <a:lnTo>
                  <a:pt x="73" y="187"/>
                </a:lnTo>
                <a:lnTo>
                  <a:pt x="78" y="187"/>
                </a:lnTo>
                <a:lnTo>
                  <a:pt x="78" y="183"/>
                </a:lnTo>
                <a:lnTo>
                  <a:pt x="82" y="178"/>
                </a:lnTo>
                <a:lnTo>
                  <a:pt x="82" y="174"/>
                </a:lnTo>
                <a:lnTo>
                  <a:pt x="82" y="169"/>
                </a:lnTo>
                <a:lnTo>
                  <a:pt x="78" y="169"/>
                </a:lnTo>
                <a:lnTo>
                  <a:pt x="69" y="165"/>
                </a:lnTo>
                <a:lnTo>
                  <a:pt x="64" y="160"/>
                </a:lnTo>
                <a:lnTo>
                  <a:pt x="60" y="160"/>
                </a:lnTo>
                <a:lnTo>
                  <a:pt x="55" y="160"/>
                </a:lnTo>
                <a:lnTo>
                  <a:pt x="50" y="160"/>
                </a:lnTo>
                <a:lnTo>
                  <a:pt x="46" y="155"/>
                </a:lnTo>
                <a:lnTo>
                  <a:pt x="41" y="155"/>
                </a:lnTo>
                <a:lnTo>
                  <a:pt x="37" y="151"/>
                </a:lnTo>
                <a:lnTo>
                  <a:pt x="32" y="151"/>
                </a:lnTo>
                <a:lnTo>
                  <a:pt x="28" y="151"/>
                </a:lnTo>
                <a:lnTo>
                  <a:pt x="18" y="151"/>
                </a:lnTo>
                <a:lnTo>
                  <a:pt x="14" y="151"/>
                </a:lnTo>
                <a:lnTo>
                  <a:pt x="14" y="151"/>
                </a:lnTo>
                <a:lnTo>
                  <a:pt x="9" y="151"/>
                </a:lnTo>
                <a:lnTo>
                  <a:pt x="5" y="151"/>
                </a:lnTo>
                <a:lnTo>
                  <a:pt x="0" y="151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5" y="128"/>
                </a:lnTo>
                <a:lnTo>
                  <a:pt x="5" y="128"/>
                </a:lnTo>
                <a:lnTo>
                  <a:pt x="9" y="123"/>
                </a:lnTo>
                <a:lnTo>
                  <a:pt x="9" y="119"/>
                </a:lnTo>
                <a:lnTo>
                  <a:pt x="14" y="114"/>
                </a:lnTo>
                <a:lnTo>
                  <a:pt x="14" y="105"/>
                </a:lnTo>
                <a:lnTo>
                  <a:pt x="14" y="101"/>
                </a:lnTo>
                <a:lnTo>
                  <a:pt x="14" y="96"/>
                </a:lnTo>
                <a:lnTo>
                  <a:pt x="18" y="96"/>
                </a:lnTo>
                <a:lnTo>
                  <a:pt x="23" y="101"/>
                </a:lnTo>
                <a:lnTo>
                  <a:pt x="28" y="105"/>
                </a:lnTo>
                <a:lnTo>
                  <a:pt x="28" y="110"/>
                </a:lnTo>
                <a:lnTo>
                  <a:pt x="32" y="110"/>
                </a:lnTo>
                <a:lnTo>
                  <a:pt x="32" y="114"/>
                </a:lnTo>
                <a:lnTo>
                  <a:pt x="32" y="119"/>
                </a:lnTo>
                <a:lnTo>
                  <a:pt x="37" y="123"/>
                </a:lnTo>
                <a:lnTo>
                  <a:pt x="37" y="123"/>
                </a:lnTo>
                <a:lnTo>
                  <a:pt x="41" y="123"/>
                </a:lnTo>
                <a:lnTo>
                  <a:pt x="50" y="123"/>
                </a:lnTo>
                <a:lnTo>
                  <a:pt x="60" y="119"/>
                </a:lnTo>
                <a:lnTo>
                  <a:pt x="64" y="114"/>
                </a:lnTo>
                <a:lnTo>
                  <a:pt x="64" y="110"/>
                </a:lnTo>
                <a:lnTo>
                  <a:pt x="69" y="105"/>
                </a:lnTo>
                <a:lnTo>
                  <a:pt x="69" y="105"/>
                </a:lnTo>
                <a:lnTo>
                  <a:pt x="73" y="105"/>
                </a:lnTo>
                <a:lnTo>
                  <a:pt x="73" y="101"/>
                </a:lnTo>
                <a:lnTo>
                  <a:pt x="78" y="101"/>
                </a:lnTo>
                <a:lnTo>
                  <a:pt x="82" y="91"/>
                </a:lnTo>
                <a:lnTo>
                  <a:pt x="87" y="91"/>
                </a:lnTo>
                <a:lnTo>
                  <a:pt x="92" y="87"/>
                </a:lnTo>
                <a:lnTo>
                  <a:pt x="101" y="82"/>
                </a:lnTo>
                <a:lnTo>
                  <a:pt x="105" y="82"/>
                </a:lnTo>
                <a:lnTo>
                  <a:pt x="105" y="7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2637383" y="3725488"/>
            <a:ext cx="444479" cy="516320"/>
          </a:xfrm>
          <a:custGeom>
            <a:avLst/>
            <a:gdLst/>
            <a:ahLst/>
            <a:cxnLst/>
            <a:rect l="l" t="t" r="r" b="b"/>
            <a:pathLst>
              <a:path w="334" h="366" extrusionOk="0">
                <a:moveTo>
                  <a:pt x="260" y="293"/>
                </a:moveTo>
                <a:lnTo>
                  <a:pt x="260" y="298"/>
                </a:lnTo>
                <a:lnTo>
                  <a:pt x="260" y="298"/>
                </a:lnTo>
                <a:lnTo>
                  <a:pt x="260" y="302"/>
                </a:lnTo>
                <a:lnTo>
                  <a:pt x="256" y="307"/>
                </a:lnTo>
                <a:lnTo>
                  <a:pt x="256" y="307"/>
                </a:lnTo>
                <a:lnTo>
                  <a:pt x="251" y="311"/>
                </a:lnTo>
                <a:lnTo>
                  <a:pt x="247" y="311"/>
                </a:lnTo>
                <a:lnTo>
                  <a:pt x="242" y="316"/>
                </a:lnTo>
                <a:lnTo>
                  <a:pt x="242" y="321"/>
                </a:lnTo>
                <a:lnTo>
                  <a:pt x="238" y="325"/>
                </a:lnTo>
                <a:lnTo>
                  <a:pt x="233" y="325"/>
                </a:lnTo>
                <a:lnTo>
                  <a:pt x="233" y="330"/>
                </a:lnTo>
                <a:lnTo>
                  <a:pt x="228" y="330"/>
                </a:lnTo>
                <a:lnTo>
                  <a:pt x="224" y="330"/>
                </a:lnTo>
                <a:lnTo>
                  <a:pt x="219" y="330"/>
                </a:lnTo>
                <a:lnTo>
                  <a:pt x="219" y="334"/>
                </a:lnTo>
                <a:lnTo>
                  <a:pt x="219" y="334"/>
                </a:lnTo>
                <a:lnTo>
                  <a:pt x="215" y="334"/>
                </a:lnTo>
                <a:lnTo>
                  <a:pt x="215" y="339"/>
                </a:lnTo>
                <a:lnTo>
                  <a:pt x="206" y="339"/>
                </a:lnTo>
                <a:lnTo>
                  <a:pt x="201" y="343"/>
                </a:lnTo>
                <a:lnTo>
                  <a:pt x="196" y="348"/>
                </a:lnTo>
                <a:lnTo>
                  <a:pt x="183" y="353"/>
                </a:lnTo>
                <a:lnTo>
                  <a:pt x="178" y="353"/>
                </a:lnTo>
                <a:lnTo>
                  <a:pt x="155" y="357"/>
                </a:lnTo>
                <a:lnTo>
                  <a:pt x="151" y="362"/>
                </a:lnTo>
                <a:lnTo>
                  <a:pt x="146" y="362"/>
                </a:lnTo>
                <a:lnTo>
                  <a:pt x="132" y="362"/>
                </a:lnTo>
                <a:lnTo>
                  <a:pt x="119" y="366"/>
                </a:lnTo>
                <a:lnTo>
                  <a:pt x="110" y="366"/>
                </a:lnTo>
                <a:lnTo>
                  <a:pt x="110" y="366"/>
                </a:lnTo>
                <a:lnTo>
                  <a:pt x="91" y="366"/>
                </a:lnTo>
                <a:lnTo>
                  <a:pt x="87" y="366"/>
                </a:lnTo>
                <a:lnTo>
                  <a:pt x="68" y="366"/>
                </a:lnTo>
                <a:lnTo>
                  <a:pt x="64" y="366"/>
                </a:lnTo>
                <a:lnTo>
                  <a:pt x="59" y="366"/>
                </a:lnTo>
                <a:lnTo>
                  <a:pt x="46" y="366"/>
                </a:lnTo>
                <a:lnTo>
                  <a:pt x="46" y="366"/>
                </a:lnTo>
                <a:lnTo>
                  <a:pt x="41" y="366"/>
                </a:lnTo>
                <a:lnTo>
                  <a:pt x="36" y="366"/>
                </a:lnTo>
                <a:lnTo>
                  <a:pt x="32" y="366"/>
                </a:lnTo>
                <a:lnTo>
                  <a:pt x="27" y="366"/>
                </a:lnTo>
                <a:lnTo>
                  <a:pt x="23" y="366"/>
                </a:lnTo>
                <a:lnTo>
                  <a:pt x="0" y="366"/>
                </a:lnTo>
                <a:lnTo>
                  <a:pt x="0" y="193"/>
                </a:lnTo>
                <a:lnTo>
                  <a:pt x="9" y="87"/>
                </a:lnTo>
                <a:lnTo>
                  <a:pt x="9" y="64"/>
                </a:lnTo>
                <a:lnTo>
                  <a:pt x="36" y="60"/>
                </a:lnTo>
                <a:lnTo>
                  <a:pt x="68" y="64"/>
                </a:lnTo>
                <a:lnTo>
                  <a:pt x="87" y="64"/>
                </a:lnTo>
                <a:lnTo>
                  <a:pt x="91" y="64"/>
                </a:lnTo>
                <a:lnTo>
                  <a:pt x="137" y="96"/>
                </a:lnTo>
                <a:lnTo>
                  <a:pt x="155" y="110"/>
                </a:lnTo>
                <a:lnTo>
                  <a:pt x="160" y="115"/>
                </a:lnTo>
                <a:lnTo>
                  <a:pt x="169" y="106"/>
                </a:lnTo>
                <a:lnTo>
                  <a:pt x="224" y="32"/>
                </a:lnTo>
                <a:lnTo>
                  <a:pt x="233" y="23"/>
                </a:lnTo>
                <a:lnTo>
                  <a:pt x="238" y="23"/>
                </a:lnTo>
                <a:lnTo>
                  <a:pt x="256" y="19"/>
                </a:lnTo>
                <a:lnTo>
                  <a:pt x="265" y="23"/>
                </a:lnTo>
                <a:lnTo>
                  <a:pt x="279" y="19"/>
                </a:lnTo>
                <a:lnTo>
                  <a:pt x="302" y="0"/>
                </a:lnTo>
                <a:lnTo>
                  <a:pt x="324" y="23"/>
                </a:lnTo>
                <a:lnTo>
                  <a:pt x="334" y="28"/>
                </a:lnTo>
                <a:lnTo>
                  <a:pt x="329" y="32"/>
                </a:lnTo>
                <a:lnTo>
                  <a:pt x="320" y="37"/>
                </a:lnTo>
                <a:lnTo>
                  <a:pt x="315" y="42"/>
                </a:lnTo>
                <a:lnTo>
                  <a:pt x="311" y="42"/>
                </a:lnTo>
                <a:lnTo>
                  <a:pt x="306" y="46"/>
                </a:lnTo>
                <a:lnTo>
                  <a:pt x="306" y="51"/>
                </a:lnTo>
                <a:lnTo>
                  <a:pt x="306" y="55"/>
                </a:lnTo>
                <a:lnTo>
                  <a:pt x="306" y="64"/>
                </a:lnTo>
                <a:lnTo>
                  <a:pt x="306" y="64"/>
                </a:lnTo>
                <a:lnTo>
                  <a:pt x="306" y="78"/>
                </a:lnTo>
                <a:lnTo>
                  <a:pt x="306" y="115"/>
                </a:lnTo>
                <a:lnTo>
                  <a:pt x="306" y="124"/>
                </a:lnTo>
                <a:lnTo>
                  <a:pt x="306" y="133"/>
                </a:lnTo>
                <a:lnTo>
                  <a:pt x="306" y="147"/>
                </a:lnTo>
                <a:lnTo>
                  <a:pt x="306" y="151"/>
                </a:lnTo>
                <a:lnTo>
                  <a:pt x="306" y="165"/>
                </a:lnTo>
                <a:lnTo>
                  <a:pt x="306" y="174"/>
                </a:lnTo>
                <a:lnTo>
                  <a:pt x="306" y="188"/>
                </a:lnTo>
                <a:lnTo>
                  <a:pt x="306" y="197"/>
                </a:lnTo>
                <a:lnTo>
                  <a:pt x="302" y="211"/>
                </a:lnTo>
                <a:lnTo>
                  <a:pt x="302" y="215"/>
                </a:lnTo>
                <a:lnTo>
                  <a:pt x="302" y="220"/>
                </a:lnTo>
                <a:lnTo>
                  <a:pt x="302" y="229"/>
                </a:lnTo>
                <a:lnTo>
                  <a:pt x="302" y="238"/>
                </a:lnTo>
                <a:lnTo>
                  <a:pt x="288" y="261"/>
                </a:lnTo>
                <a:lnTo>
                  <a:pt x="283" y="266"/>
                </a:lnTo>
                <a:lnTo>
                  <a:pt x="283" y="270"/>
                </a:lnTo>
                <a:lnTo>
                  <a:pt x="283" y="275"/>
                </a:lnTo>
                <a:lnTo>
                  <a:pt x="279" y="275"/>
                </a:lnTo>
                <a:lnTo>
                  <a:pt x="279" y="279"/>
                </a:lnTo>
                <a:lnTo>
                  <a:pt x="274" y="284"/>
                </a:lnTo>
                <a:lnTo>
                  <a:pt x="270" y="284"/>
                </a:lnTo>
                <a:lnTo>
                  <a:pt x="270" y="289"/>
                </a:lnTo>
                <a:lnTo>
                  <a:pt x="265" y="289"/>
                </a:lnTo>
                <a:lnTo>
                  <a:pt x="265" y="293"/>
                </a:lnTo>
                <a:lnTo>
                  <a:pt x="260" y="29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6"/>
          <p:cNvSpPr/>
          <p:nvPr/>
        </p:nvSpPr>
        <p:spPr>
          <a:xfrm>
            <a:off x="4492597" y="2713585"/>
            <a:ext cx="684969" cy="949696"/>
          </a:xfrm>
          <a:custGeom>
            <a:avLst/>
            <a:gdLst/>
            <a:ahLst/>
            <a:cxnLst/>
            <a:rect l="l" t="t" r="r" b="b"/>
            <a:pathLst>
              <a:path w="516" h="672" extrusionOk="0">
                <a:moveTo>
                  <a:pt x="18" y="205"/>
                </a:moveTo>
                <a:lnTo>
                  <a:pt x="23" y="201"/>
                </a:lnTo>
                <a:lnTo>
                  <a:pt x="27" y="192"/>
                </a:lnTo>
                <a:lnTo>
                  <a:pt x="27" y="178"/>
                </a:lnTo>
                <a:lnTo>
                  <a:pt x="27" y="169"/>
                </a:lnTo>
                <a:lnTo>
                  <a:pt x="27" y="164"/>
                </a:lnTo>
                <a:lnTo>
                  <a:pt x="27" y="155"/>
                </a:lnTo>
                <a:lnTo>
                  <a:pt x="32" y="155"/>
                </a:lnTo>
                <a:lnTo>
                  <a:pt x="41" y="155"/>
                </a:lnTo>
                <a:lnTo>
                  <a:pt x="45" y="160"/>
                </a:lnTo>
                <a:lnTo>
                  <a:pt x="50" y="169"/>
                </a:lnTo>
                <a:lnTo>
                  <a:pt x="59" y="169"/>
                </a:lnTo>
                <a:lnTo>
                  <a:pt x="59" y="160"/>
                </a:lnTo>
                <a:lnTo>
                  <a:pt x="55" y="151"/>
                </a:lnTo>
                <a:lnTo>
                  <a:pt x="50" y="146"/>
                </a:lnTo>
                <a:lnTo>
                  <a:pt x="45" y="141"/>
                </a:lnTo>
                <a:lnTo>
                  <a:pt x="45" y="128"/>
                </a:lnTo>
                <a:lnTo>
                  <a:pt x="41" y="123"/>
                </a:lnTo>
                <a:lnTo>
                  <a:pt x="50" y="114"/>
                </a:lnTo>
                <a:lnTo>
                  <a:pt x="64" y="105"/>
                </a:lnTo>
                <a:lnTo>
                  <a:pt x="68" y="100"/>
                </a:lnTo>
                <a:lnTo>
                  <a:pt x="77" y="91"/>
                </a:lnTo>
                <a:lnTo>
                  <a:pt x="82" y="82"/>
                </a:lnTo>
                <a:lnTo>
                  <a:pt x="87" y="77"/>
                </a:lnTo>
                <a:lnTo>
                  <a:pt x="96" y="73"/>
                </a:lnTo>
                <a:lnTo>
                  <a:pt x="109" y="68"/>
                </a:lnTo>
                <a:lnTo>
                  <a:pt x="114" y="77"/>
                </a:lnTo>
                <a:lnTo>
                  <a:pt x="123" y="82"/>
                </a:lnTo>
                <a:lnTo>
                  <a:pt x="132" y="82"/>
                </a:lnTo>
                <a:lnTo>
                  <a:pt x="137" y="82"/>
                </a:lnTo>
                <a:lnTo>
                  <a:pt x="146" y="73"/>
                </a:lnTo>
                <a:lnTo>
                  <a:pt x="151" y="64"/>
                </a:lnTo>
                <a:lnTo>
                  <a:pt x="160" y="59"/>
                </a:lnTo>
                <a:lnTo>
                  <a:pt x="169" y="50"/>
                </a:lnTo>
                <a:lnTo>
                  <a:pt x="178" y="41"/>
                </a:lnTo>
                <a:lnTo>
                  <a:pt x="183" y="36"/>
                </a:lnTo>
                <a:lnTo>
                  <a:pt x="187" y="23"/>
                </a:lnTo>
                <a:lnTo>
                  <a:pt x="196" y="13"/>
                </a:lnTo>
                <a:lnTo>
                  <a:pt x="196" y="9"/>
                </a:lnTo>
                <a:lnTo>
                  <a:pt x="201" y="4"/>
                </a:lnTo>
                <a:lnTo>
                  <a:pt x="201" y="0"/>
                </a:lnTo>
                <a:lnTo>
                  <a:pt x="205" y="0"/>
                </a:lnTo>
                <a:lnTo>
                  <a:pt x="219" y="0"/>
                </a:lnTo>
                <a:lnTo>
                  <a:pt x="233" y="0"/>
                </a:lnTo>
                <a:lnTo>
                  <a:pt x="242" y="0"/>
                </a:lnTo>
                <a:lnTo>
                  <a:pt x="247" y="4"/>
                </a:lnTo>
                <a:lnTo>
                  <a:pt x="251" y="4"/>
                </a:lnTo>
                <a:lnTo>
                  <a:pt x="256" y="9"/>
                </a:lnTo>
                <a:lnTo>
                  <a:pt x="260" y="13"/>
                </a:lnTo>
                <a:lnTo>
                  <a:pt x="269" y="13"/>
                </a:lnTo>
                <a:lnTo>
                  <a:pt x="283" y="18"/>
                </a:lnTo>
                <a:lnTo>
                  <a:pt x="292" y="23"/>
                </a:lnTo>
                <a:lnTo>
                  <a:pt x="301" y="23"/>
                </a:lnTo>
                <a:lnTo>
                  <a:pt x="306" y="27"/>
                </a:lnTo>
                <a:lnTo>
                  <a:pt x="311" y="27"/>
                </a:lnTo>
                <a:lnTo>
                  <a:pt x="311" y="32"/>
                </a:lnTo>
                <a:lnTo>
                  <a:pt x="311" y="32"/>
                </a:lnTo>
                <a:lnTo>
                  <a:pt x="315" y="36"/>
                </a:lnTo>
                <a:lnTo>
                  <a:pt x="320" y="36"/>
                </a:lnTo>
                <a:lnTo>
                  <a:pt x="320" y="41"/>
                </a:lnTo>
                <a:lnTo>
                  <a:pt x="324" y="55"/>
                </a:lnTo>
                <a:lnTo>
                  <a:pt x="324" y="59"/>
                </a:lnTo>
                <a:lnTo>
                  <a:pt x="329" y="68"/>
                </a:lnTo>
                <a:lnTo>
                  <a:pt x="329" y="73"/>
                </a:lnTo>
                <a:lnTo>
                  <a:pt x="333" y="77"/>
                </a:lnTo>
                <a:lnTo>
                  <a:pt x="333" y="82"/>
                </a:lnTo>
                <a:lnTo>
                  <a:pt x="343" y="87"/>
                </a:lnTo>
                <a:lnTo>
                  <a:pt x="347" y="91"/>
                </a:lnTo>
                <a:lnTo>
                  <a:pt x="352" y="96"/>
                </a:lnTo>
                <a:lnTo>
                  <a:pt x="356" y="96"/>
                </a:lnTo>
                <a:lnTo>
                  <a:pt x="356" y="100"/>
                </a:lnTo>
                <a:lnTo>
                  <a:pt x="356" y="100"/>
                </a:lnTo>
                <a:lnTo>
                  <a:pt x="365" y="105"/>
                </a:lnTo>
                <a:lnTo>
                  <a:pt x="375" y="109"/>
                </a:lnTo>
                <a:lnTo>
                  <a:pt x="379" y="114"/>
                </a:lnTo>
                <a:lnTo>
                  <a:pt x="379" y="119"/>
                </a:lnTo>
                <a:lnTo>
                  <a:pt x="379" y="119"/>
                </a:lnTo>
                <a:lnTo>
                  <a:pt x="379" y="123"/>
                </a:lnTo>
                <a:lnTo>
                  <a:pt x="384" y="123"/>
                </a:lnTo>
                <a:lnTo>
                  <a:pt x="384" y="128"/>
                </a:lnTo>
                <a:lnTo>
                  <a:pt x="388" y="137"/>
                </a:lnTo>
                <a:lnTo>
                  <a:pt x="393" y="137"/>
                </a:lnTo>
                <a:lnTo>
                  <a:pt x="393" y="141"/>
                </a:lnTo>
                <a:lnTo>
                  <a:pt x="393" y="146"/>
                </a:lnTo>
                <a:lnTo>
                  <a:pt x="397" y="146"/>
                </a:lnTo>
                <a:lnTo>
                  <a:pt x="397" y="146"/>
                </a:lnTo>
                <a:lnTo>
                  <a:pt x="397" y="151"/>
                </a:lnTo>
                <a:lnTo>
                  <a:pt x="397" y="160"/>
                </a:lnTo>
                <a:lnTo>
                  <a:pt x="397" y="164"/>
                </a:lnTo>
                <a:lnTo>
                  <a:pt x="402" y="173"/>
                </a:lnTo>
                <a:lnTo>
                  <a:pt x="402" y="183"/>
                </a:lnTo>
                <a:lnTo>
                  <a:pt x="402" y="192"/>
                </a:lnTo>
                <a:lnTo>
                  <a:pt x="397" y="205"/>
                </a:lnTo>
                <a:lnTo>
                  <a:pt x="397" y="228"/>
                </a:lnTo>
                <a:lnTo>
                  <a:pt x="397" y="237"/>
                </a:lnTo>
                <a:lnTo>
                  <a:pt x="397" y="242"/>
                </a:lnTo>
                <a:lnTo>
                  <a:pt x="397" y="251"/>
                </a:lnTo>
                <a:lnTo>
                  <a:pt x="397" y="260"/>
                </a:lnTo>
                <a:lnTo>
                  <a:pt x="397" y="265"/>
                </a:lnTo>
                <a:lnTo>
                  <a:pt x="402" y="269"/>
                </a:lnTo>
                <a:lnTo>
                  <a:pt x="402" y="274"/>
                </a:lnTo>
                <a:lnTo>
                  <a:pt x="402" y="279"/>
                </a:lnTo>
                <a:lnTo>
                  <a:pt x="407" y="279"/>
                </a:lnTo>
                <a:lnTo>
                  <a:pt x="407" y="283"/>
                </a:lnTo>
                <a:lnTo>
                  <a:pt x="411" y="283"/>
                </a:lnTo>
                <a:lnTo>
                  <a:pt x="420" y="283"/>
                </a:lnTo>
                <a:lnTo>
                  <a:pt x="420" y="288"/>
                </a:lnTo>
                <a:lnTo>
                  <a:pt x="434" y="292"/>
                </a:lnTo>
                <a:lnTo>
                  <a:pt x="443" y="297"/>
                </a:lnTo>
                <a:lnTo>
                  <a:pt x="448" y="301"/>
                </a:lnTo>
                <a:lnTo>
                  <a:pt x="452" y="301"/>
                </a:lnTo>
                <a:lnTo>
                  <a:pt x="457" y="301"/>
                </a:lnTo>
                <a:lnTo>
                  <a:pt x="461" y="301"/>
                </a:lnTo>
                <a:lnTo>
                  <a:pt x="461" y="306"/>
                </a:lnTo>
                <a:lnTo>
                  <a:pt x="466" y="311"/>
                </a:lnTo>
                <a:lnTo>
                  <a:pt x="466" y="315"/>
                </a:lnTo>
                <a:lnTo>
                  <a:pt x="466" y="320"/>
                </a:lnTo>
                <a:lnTo>
                  <a:pt x="461" y="320"/>
                </a:lnTo>
                <a:lnTo>
                  <a:pt x="457" y="320"/>
                </a:lnTo>
                <a:lnTo>
                  <a:pt x="457" y="324"/>
                </a:lnTo>
                <a:lnTo>
                  <a:pt x="452" y="324"/>
                </a:lnTo>
                <a:lnTo>
                  <a:pt x="448" y="329"/>
                </a:lnTo>
                <a:lnTo>
                  <a:pt x="443" y="329"/>
                </a:lnTo>
                <a:lnTo>
                  <a:pt x="443" y="329"/>
                </a:lnTo>
                <a:lnTo>
                  <a:pt x="443" y="333"/>
                </a:lnTo>
                <a:lnTo>
                  <a:pt x="434" y="333"/>
                </a:lnTo>
                <a:lnTo>
                  <a:pt x="429" y="338"/>
                </a:lnTo>
                <a:lnTo>
                  <a:pt x="425" y="343"/>
                </a:lnTo>
                <a:lnTo>
                  <a:pt x="420" y="343"/>
                </a:lnTo>
                <a:lnTo>
                  <a:pt x="420" y="343"/>
                </a:lnTo>
                <a:lnTo>
                  <a:pt x="420" y="343"/>
                </a:lnTo>
                <a:lnTo>
                  <a:pt x="416" y="347"/>
                </a:lnTo>
                <a:lnTo>
                  <a:pt x="411" y="352"/>
                </a:lnTo>
                <a:lnTo>
                  <a:pt x="407" y="356"/>
                </a:lnTo>
                <a:lnTo>
                  <a:pt x="407" y="361"/>
                </a:lnTo>
                <a:lnTo>
                  <a:pt x="402" y="365"/>
                </a:lnTo>
                <a:lnTo>
                  <a:pt x="402" y="365"/>
                </a:lnTo>
                <a:lnTo>
                  <a:pt x="397" y="365"/>
                </a:lnTo>
                <a:lnTo>
                  <a:pt x="397" y="370"/>
                </a:lnTo>
                <a:lnTo>
                  <a:pt x="397" y="375"/>
                </a:lnTo>
                <a:lnTo>
                  <a:pt x="397" y="379"/>
                </a:lnTo>
                <a:lnTo>
                  <a:pt x="402" y="379"/>
                </a:lnTo>
                <a:lnTo>
                  <a:pt x="407" y="384"/>
                </a:lnTo>
                <a:lnTo>
                  <a:pt x="411" y="384"/>
                </a:lnTo>
                <a:lnTo>
                  <a:pt x="416" y="388"/>
                </a:lnTo>
                <a:lnTo>
                  <a:pt x="420" y="388"/>
                </a:lnTo>
                <a:lnTo>
                  <a:pt x="420" y="393"/>
                </a:lnTo>
                <a:lnTo>
                  <a:pt x="420" y="397"/>
                </a:lnTo>
                <a:lnTo>
                  <a:pt x="425" y="397"/>
                </a:lnTo>
                <a:lnTo>
                  <a:pt x="425" y="402"/>
                </a:lnTo>
                <a:lnTo>
                  <a:pt x="429" y="411"/>
                </a:lnTo>
                <a:lnTo>
                  <a:pt x="429" y="411"/>
                </a:lnTo>
                <a:lnTo>
                  <a:pt x="434" y="416"/>
                </a:lnTo>
                <a:lnTo>
                  <a:pt x="439" y="416"/>
                </a:lnTo>
                <a:lnTo>
                  <a:pt x="439" y="420"/>
                </a:lnTo>
                <a:lnTo>
                  <a:pt x="443" y="420"/>
                </a:lnTo>
                <a:lnTo>
                  <a:pt x="443" y="425"/>
                </a:lnTo>
                <a:lnTo>
                  <a:pt x="448" y="425"/>
                </a:lnTo>
                <a:lnTo>
                  <a:pt x="457" y="429"/>
                </a:lnTo>
                <a:lnTo>
                  <a:pt x="466" y="434"/>
                </a:lnTo>
                <a:lnTo>
                  <a:pt x="466" y="434"/>
                </a:lnTo>
                <a:lnTo>
                  <a:pt x="471" y="434"/>
                </a:lnTo>
                <a:lnTo>
                  <a:pt x="475" y="439"/>
                </a:lnTo>
                <a:lnTo>
                  <a:pt x="480" y="443"/>
                </a:lnTo>
                <a:lnTo>
                  <a:pt x="484" y="443"/>
                </a:lnTo>
                <a:lnTo>
                  <a:pt x="484" y="448"/>
                </a:lnTo>
                <a:lnTo>
                  <a:pt x="489" y="448"/>
                </a:lnTo>
                <a:lnTo>
                  <a:pt x="489" y="452"/>
                </a:lnTo>
                <a:lnTo>
                  <a:pt x="489" y="452"/>
                </a:lnTo>
                <a:lnTo>
                  <a:pt x="489" y="452"/>
                </a:lnTo>
                <a:lnTo>
                  <a:pt x="493" y="452"/>
                </a:lnTo>
                <a:lnTo>
                  <a:pt x="493" y="457"/>
                </a:lnTo>
                <a:lnTo>
                  <a:pt x="498" y="461"/>
                </a:lnTo>
                <a:lnTo>
                  <a:pt x="498" y="466"/>
                </a:lnTo>
                <a:lnTo>
                  <a:pt x="498" y="471"/>
                </a:lnTo>
                <a:lnTo>
                  <a:pt x="503" y="471"/>
                </a:lnTo>
                <a:lnTo>
                  <a:pt x="503" y="475"/>
                </a:lnTo>
                <a:lnTo>
                  <a:pt x="503" y="475"/>
                </a:lnTo>
                <a:lnTo>
                  <a:pt x="503" y="480"/>
                </a:lnTo>
                <a:lnTo>
                  <a:pt x="507" y="489"/>
                </a:lnTo>
                <a:lnTo>
                  <a:pt x="507" y="493"/>
                </a:lnTo>
                <a:lnTo>
                  <a:pt x="507" y="498"/>
                </a:lnTo>
                <a:lnTo>
                  <a:pt x="507" y="498"/>
                </a:lnTo>
                <a:lnTo>
                  <a:pt x="507" y="507"/>
                </a:lnTo>
                <a:lnTo>
                  <a:pt x="512" y="516"/>
                </a:lnTo>
                <a:lnTo>
                  <a:pt x="512" y="521"/>
                </a:lnTo>
                <a:lnTo>
                  <a:pt x="512" y="525"/>
                </a:lnTo>
                <a:lnTo>
                  <a:pt x="512" y="535"/>
                </a:lnTo>
                <a:lnTo>
                  <a:pt x="512" y="539"/>
                </a:lnTo>
                <a:lnTo>
                  <a:pt x="516" y="557"/>
                </a:lnTo>
                <a:lnTo>
                  <a:pt x="516" y="562"/>
                </a:lnTo>
                <a:lnTo>
                  <a:pt x="516" y="567"/>
                </a:lnTo>
                <a:lnTo>
                  <a:pt x="512" y="580"/>
                </a:lnTo>
                <a:lnTo>
                  <a:pt x="507" y="585"/>
                </a:lnTo>
                <a:lnTo>
                  <a:pt x="507" y="589"/>
                </a:lnTo>
                <a:lnTo>
                  <a:pt x="503" y="589"/>
                </a:lnTo>
                <a:lnTo>
                  <a:pt x="503" y="594"/>
                </a:lnTo>
                <a:lnTo>
                  <a:pt x="498" y="594"/>
                </a:lnTo>
                <a:lnTo>
                  <a:pt x="493" y="599"/>
                </a:lnTo>
                <a:lnTo>
                  <a:pt x="493" y="603"/>
                </a:lnTo>
                <a:lnTo>
                  <a:pt x="489" y="608"/>
                </a:lnTo>
                <a:lnTo>
                  <a:pt x="489" y="608"/>
                </a:lnTo>
                <a:lnTo>
                  <a:pt x="484" y="612"/>
                </a:lnTo>
                <a:lnTo>
                  <a:pt x="480" y="612"/>
                </a:lnTo>
                <a:lnTo>
                  <a:pt x="480" y="617"/>
                </a:lnTo>
                <a:lnTo>
                  <a:pt x="475" y="617"/>
                </a:lnTo>
                <a:lnTo>
                  <a:pt x="475" y="621"/>
                </a:lnTo>
                <a:lnTo>
                  <a:pt x="471" y="621"/>
                </a:lnTo>
                <a:lnTo>
                  <a:pt x="471" y="626"/>
                </a:lnTo>
                <a:lnTo>
                  <a:pt x="466" y="626"/>
                </a:lnTo>
                <a:lnTo>
                  <a:pt x="461" y="631"/>
                </a:lnTo>
                <a:lnTo>
                  <a:pt x="457" y="631"/>
                </a:lnTo>
                <a:lnTo>
                  <a:pt x="452" y="631"/>
                </a:lnTo>
                <a:lnTo>
                  <a:pt x="448" y="631"/>
                </a:lnTo>
                <a:lnTo>
                  <a:pt x="448" y="635"/>
                </a:lnTo>
                <a:lnTo>
                  <a:pt x="443" y="635"/>
                </a:lnTo>
                <a:lnTo>
                  <a:pt x="443" y="635"/>
                </a:lnTo>
                <a:lnTo>
                  <a:pt x="443" y="640"/>
                </a:lnTo>
                <a:lnTo>
                  <a:pt x="434" y="640"/>
                </a:lnTo>
                <a:lnTo>
                  <a:pt x="429" y="640"/>
                </a:lnTo>
                <a:lnTo>
                  <a:pt x="429" y="644"/>
                </a:lnTo>
                <a:lnTo>
                  <a:pt x="425" y="644"/>
                </a:lnTo>
                <a:lnTo>
                  <a:pt x="420" y="644"/>
                </a:lnTo>
                <a:lnTo>
                  <a:pt x="420" y="644"/>
                </a:lnTo>
                <a:lnTo>
                  <a:pt x="411" y="649"/>
                </a:lnTo>
                <a:lnTo>
                  <a:pt x="407" y="649"/>
                </a:lnTo>
                <a:lnTo>
                  <a:pt x="402" y="649"/>
                </a:lnTo>
                <a:lnTo>
                  <a:pt x="397" y="649"/>
                </a:lnTo>
                <a:lnTo>
                  <a:pt x="379" y="653"/>
                </a:lnTo>
                <a:lnTo>
                  <a:pt x="370" y="653"/>
                </a:lnTo>
                <a:lnTo>
                  <a:pt x="361" y="658"/>
                </a:lnTo>
                <a:lnTo>
                  <a:pt x="356" y="658"/>
                </a:lnTo>
                <a:lnTo>
                  <a:pt x="352" y="663"/>
                </a:lnTo>
                <a:lnTo>
                  <a:pt x="347" y="667"/>
                </a:lnTo>
                <a:lnTo>
                  <a:pt x="343" y="667"/>
                </a:lnTo>
                <a:lnTo>
                  <a:pt x="338" y="667"/>
                </a:lnTo>
                <a:lnTo>
                  <a:pt x="333" y="667"/>
                </a:lnTo>
                <a:lnTo>
                  <a:pt x="333" y="672"/>
                </a:lnTo>
                <a:lnTo>
                  <a:pt x="329" y="672"/>
                </a:lnTo>
                <a:lnTo>
                  <a:pt x="324" y="672"/>
                </a:lnTo>
                <a:lnTo>
                  <a:pt x="324" y="667"/>
                </a:lnTo>
                <a:lnTo>
                  <a:pt x="320" y="672"/>
                </a:lnTo>
                <a:lnTo>
                  <a:pt x="311" y="667"/>
                </a:lnTo>
                <a:lnTo>
                  <a:pt x="301" y="663"/>
                </a:lnTo>
                <a:lnTo>
                  <a:pt x="297" y="663"/>
                </a:lnTo>
                <a:lnTo>
                  <a:pt x="292" y="658"/>
                </a:lnTo>
                <a:lnTo>
                  <a:pt x="288" y="658"/>
                </a:lnTo>
                <a:lnTo>
                  <a:pt x="283" y="658"/>
                </a:lnTo>
                <a:lnTo>
                  <a:pt x="279" y="658"/>
                </a:lnTo>
                <a:lnTo>
                  <a:pt x="260" y="658"/>
                </a:lnTo>
                <a:lnTo>
                  <a:pt x="247" y="658"/>
                </a:lnTo>
                <a:lnTo>
                  <a:pt x="228" y="653"/>
                </a:lnTo>
                <a:lnTo>
                  <a:pt x="224" y="653"/>
                </a:lnTo>
                <a:lnTo>
                  <a:pt x="210" y="649"/>
                </a:lnTo>
                <a:lnTo>
                  <a:pt x="201" y="649"/>
                </a:lnTo>
                <a:lnTo>
                  <a:pt x="187" y="649"/>
                </a:lnTo>
                <a:lnTo>
                  <a:pt x="183" y="612"/>
                </a:lnTo>
                <a:lnTo>
                  <a:pt x="178" y="608"/>
                </a:lnTo>
                <a:lnTo>
                  <a:pt x="178" y="585"/>
                </a:lnTo>
                <a:lnTo>
                  <a:pt x="178" y="571"/>
                </a:lnTo>
                <a:lnTo>
                  <a:pt x="178" y="562"/>
                </a:lnTo>
                <a:lnTo>
                  <a:pt x="183" y="553"/>
                </a:lnTo>
                <a:lnTo>
                  <a:pt x="178" y="544"/>
                </a:lnTo>
                <a:lnTo>
                  <a:pt x="164" y="530"/>
                </a:lnTo>
                <a:lnTo>
                  <a:pt x="146" y="516"/>
                </a:lnTo>
                <a:lnTo>
                  <a:pt x="123" y="503"/>
                </a:lnTo>
                <a:lnTo>
                  <a:pt x="109" y="493"/>
                </a:lnTo>
                <a:lnTo>
                  <a:pt x="91" y="480"/>
                </a:lnTo>
                <a:lnTo>
                  <a:pt x="73" y="475"/>
                </a:lnTo>
                <a:lnTo>
                  <a:pt x="68" y="461"/>
                </a:lnTo>
                <a:lnTo>
                  <a:pt x="77" y="452"/>
                </a:lnTo>
                <a:lnTo>
                  <a:pt x="91" y="452"/>
                </a:lnTo>
                <a:lnTo>
                  <a:pt x="100" y="448"/>
                </a:lnTo>
                <a:lnTo>
                  <a:pt x="114" y="443"/>
                </a:lnTo>
                <a:lnTo>
                  <a:pt x="119" y="439"/>
                </a:lnTo>
                <a:lnTo>
                  <a:pt x="119" y="429"/>
                </a:lnTo>
                <a:lnTo>
                  <a:pt x="123" y="420"/>
                </a:lnTo>
                <a:lnTo>
                  <a:pt x="128" y="411"/>
                </a:lnTo>
                <a:lnTo>
                  <a:pt x="137" y="402"/>
                </a:lnTo>
                <a:lnTo>
                  <a:pt x="128" y="393"/>
                </a:lnTo>
                <a:lnTo>
                  <a:pt x="123" y="384"/>
                </a:lnTo>
                <a:lnTo>
                  <a:pt x="123" y="370"/>
                </a:lnTo>
                <a:lnTo>
                  <a:pt x="123" y="361"/>
                </a:lnTo>
                <a:lnTo>
                  <a:pt x="123" y="343"/>
                </a:lnTo>
                <a:lnTo>
                  <a:pt x="123" y="343"/>
                </a:lnTo>
                <a:lnTo>
                  <a:pt x="123" y="333"/>
                </a:lnTo>
                <a:lnTo>
                  <a:pt x="114" y="324"/>
                </a:lnTo>
                <a:lnTo>
                  <a:pt x="100" y="320"/>
                </a:lnTo>
                <a:lnTo>
                  <a:pt x="77" y="315"/>
                </a:lnTo>
                <a:lnTo>
                  <a:pt x="68" y="306"/>
                </a:lnTo>
                <a:lnTo>
                  <a:pt x="55" y="306"/>
                </a:lnTo>
                <a:lnTo>
                  <a:pt x="41" y="306"/>
                </a:lnTo>
                <a:lnTo>
                  <a:pt x="32" y="301"/>
                </a:lnTo>
                <a:lnTo>
                  <a:pt x="27" y="301"/>
                </a:lnTo>
                <a:lnTo>
                  <a:pt x="27" y="292"/>
                </a:lnTo>
                <a:lnTo>
                  <a:pt x="27" y="288"/>
                </a:lnTo>
                <a:lnTo>
                  <a:pt x="18" y="279"/>
                </a:lnTo>
                <a:lnTo>
                  <a:pt x="18" y="269"/>
                </a:lnTo>
                <a:lnTo>
                  <a:pt x="4" y="256"/>
                </a:lnTo>
                <a:lnTo>
                  <a:pt x="0" y="256"/>
                </a:lnTo>
                <a:lnTo>
                  <a:pt x="0" y="251"/>
                </a:lnTo>
                <a:lnTo>
                  <a:pt x="0" y="247"/>
                </a:lnTo>
                <a:lnTo>
                  <a:pt x="0" y="237"/>
                </a:lnTo>
                <a:lnTo>
                  <a:pt x="4" y="233"/>
                </a:lnTo>
                <a:lnTo>
                  <a:pt x="4" y="228"/>
                </a:lnTo>
                <a:lnTo>
                  <a:pt x="4" y="219"/>
                </a:lnTo>
                <a:lnTo>
                  <a:pt x="13" y="210"/>
                </a:lnTo>
                <a:lnTo>
                  <a:pt x="18" y="210"/>
                </a:lnTo>
                <a:lnTo>
                  <a:pt x="18" y="20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6"/>
          <p:cNvSpPr/>
          <p:nvPr/>
        </p:nvSpPr>
        <p:spPr>
          <a:xfrm>
            <a:off x="2553642" y="5552306"/>
            <a:ext cx="405827" cy="418863"/>
          </a:xfrm>
          <a:custGeom>
            <a:avLst/>
            <a:gdLst/>
            <a:ahLst/>
            <a:cxnLst/>
            <a:rect l="l" t="t" r="r" b="b"/>
            <a:pathLst>
              <a:path w="306" h="297" extrusionOk="0">
                <a:moveTo>
                  <a:pt x="288" y="96"/>
                </a:moveTo>
                <a:lnTo>
                  <a:pt x="288" y="101"/>
                </a:lnTo>
                <a:lnTo>
                  <a:pt x="292" y="105"/>
                </a:lnTo>
                <a:lnTo>
                  <a:pt x="297" y="110"/>
                </a:lnTo>
                <a:lnTo>
                  <a:pt x="297" y="110"/>
                </a:lnTo>
                <a:lnTo>
                  <a:pt x="306" y="119"/>
                </a:lnTo>
                <a:lnTo>
                  <a:pt x="306" y="124"/>
                </a:lnTo>
                <a:lnTo>
                  <a:pt x="306" y="128"/>
                </a:lnTo>
                <a:lnTo>
                  <a:pt x="306" y="133"/>
                </a:lnTo>
                <a:lnTo>
                  <a:pt x="306" y="133"/>
                </a:lnTo>
                <a:lnTo>
                  <a:pt x="306" y="147"/>
                </a:lnTo>
                <a:lnTo>
                  <a:pt x="306" y="151"/>
                </a:lnTo>
                <a:lnTo>
                  <a:pt x="302" y="151"/>
                </a:lnTo>
                <a:lnTo>
                  <a:pt x="297" y="156"/>
                </a:lnTo>
                <a:lnTo>
                  <a:pt x="297" y="160"/>
                </a:lnTo>
                <a:lnTo>
                  <a:pt x="292" y="169"/>
                </a:lnTo>
                <a:lnTo>
                  <a:pt x="288" y="174"/>
                </a:lnTo>
                <a:lnTo>
                  <a:pt x="288" y="174"/>
                </a:lnTo>
                <a:lnTo>
                  <a:pt x="283" y="179"/>
                </a:lnTo>
                <a:lnTo>
                  <a:pt x="283" y="183"/>
                </a:lnTo>
                <a:lnTo>
                  <a:pt x="283" y="188"/>
                </a:lnTo>
                <a:lnTo>
                  <a:pt x="283" y="192"/>
                </a:lnTo>
                <a:lnTo>
                  <a:pt x="279" y="197"/>
                </a:lnTo>
                <a:lnTo>
                  <a:pt x="274" y="197"/>
                </a:lnTo>
                <a:lnTo>
                  <a:pt x="270" y="201"/>
                </a:lnTo>
                <a:lnTo>
                  <a:pt x="265" y="215"/>
                </a:lnTo>
                <a:lnTo>
                  <a:pt x="260" y="220"/>
                </a:lnTo>
                <a:lnTo>
                  <a:pt x="260" y="220"/>
                </a:lnTo>
                <a:lnTo>
                  <a:pt x="260" y="224"/>
                </a:lnTo>
                <a:lnTo>
                  <a:pt x="260" y="229"/>
                </a:lnTo>
                <a:lnTo>
                  <a:pt x="260" y="233"/>
                </a:lnTo>
                <a:lnTo>
                  <a:pt x="256" y="238"/>
                </a:lnTo>
                <a:lnTo>
                  <a:pt x="256" y="243"/>
                </a:lnTo>
                <a:lnTo>
                  <a:pt x="251" y="243"/>
                </a:lnTo>
                <a:lnTo>
                  <a:pt x="247" y="247"/>
                </a:lnTo>
                <a:lnTo>
                  <a:pt x="247" y="252"/>
                </a:lnTo>
                <a:lnTo>
                  <a:pt x="242" y="261"/>
                </a:lnTo>
                <a:lnTo>
                  <a:pt x="242" y="265"/>
                </a:lnTo>
                <a:lnTo>
                  <a:pt x="238" y="270"/>
                </a:lnTo>
                <a:lnTo>
                  <a:pt x="238" y="279"/>
                </a:lnTo>
                <a:lnTo>
                  <a:pt x="238" y="284"/>
                </a:lnTo>
                <a:lnTo>
                  <a:pt x="238" y="288"/>
                </a:lnTo>
                <a:lnTo>
                  <a:pt x="238" y="293"/>
                </a:lnTo>
                <a:lnTo>
                  <a:pt x="228" y="297"/>
                </a:lnTo>
                <a:lnTo>
                  <a:pt x="224" y="297"/>
                </a:lnTo>
                <a:lnTo>
                  <a:pt x="215" y="293"/>
                </a:lnTo>
                <a:lnTo>
                  <a:pt x="210" y="293"/>
                </a:lnTo>
                <a:lnTo>
                  <a:pt x="206" y="288"/>
                </a:lnTo>
                <a:lnTo>
                  <a:pt x="201" y="288"/>
                </a:lnTo>
                <a:lnTo>
                  <a:pt x="196" y="293"/>
                </a:lnTo>
                <a:lnTo>
                  <a:pt x="196" y="293"/>
                </a:lnTo>
                <a:lnTo>
                  <a:pt x="187" y="288"/>
                </a:lnTo>
                <a:lnTo>
                  <a:pt x="187" y="293"/>
                </a:lnTo>
                <a:lnTo>
                  <a:pt x="183" y="293"/>
                </a:lnTo>
                <a:lnTo>
                  <a:pt x="178" y="288"/>
                </a:lnTo>
                <a:lnTo>
                  <a:pt x="169" y="288"/>
                </a:lnTo>
                <a:lnTo>
                  <a:pt x="164" y="288"/>
                </a:lnTo>
                <a:lnTo>
                  <a:pt x="160" y="288"/>
                </a:lnTo>
                <a:lnTo>
                  <a:pt x="155" y="288"/>
                </a:lnTo>
                <a:lnTo>
                  <a:pt x="146" y="288"/>
                </a:lnTo>
                <a:lnTo>
                  <a:pt x="137" y="288"/>
                </a:lnTo>
                <a:lnTo>
                  <a:pt x="132" y="288"/>
                </a:lnTo>
                <a:lnTo>
                  <a:pt x="128" y="288"/>
                </a:lnTo>
                <a:lnTo>
                  <a:pt x="123" y="288"/>
                </a:lnTo>
                <a:lnTo>
                  <a:pt x="110" y="288"/>
                </a:lnTo>
                <a:lnTo>
                  <a:pt x="110" y="288"/>
                </a:lnTo>
                <a:lnTo>
                  <a:pt x="105" y="288"/>
                </a:lnTo>
                <a:lnTo>
                  <a:pt x="91" y="288"/>
                </a:lnTo>
                <a:lnTo>
                  <a:pt x="87" y="284"/>
                </a:lnTo>
                <a:lnTo>
                  <a:pt x="82" y="284"/>
                </a:lnTo>
                <a:lnTo>
                  <a:pt x="78" y="284"/>
                </a:lnTo>
                <a:lnTo>
                  <a:pt x="73" y="284"/>
                </a:lnTo>
                <a:lnTo>
                  <a:pt x="68" y="279"/>
                </a:lnTo>
                <a:lnTo>
                  <a:pt x="64" y="270"/>
                </a:lnTo>
                <a:lnTo>
                  <a:pt x="64" y="270"/>
                </a:lnTo>
                <a:lnTo>
                  <a:pt x="64" y="265"/>
                </a:lnTo>
                <a:lnTo>
                  <a:pt x="59" y="265"/>
                </a:lnTo>
                <a:lnTo>
                  <a:pt x="59" y="261"/>
                </a:lnTo>
                <a:lnTo>
                  <a:pt x="55" y="261"/>
                </a:lnTo>
                <a:lnTo>
                  <a:pt x="50" y="256"/>
                </a:lnTo>
                <a:lnTo>
                  <a:pt x="46" y="252"/>
                </a:lnTo>
                <a:lnTo>
                  <a:pt x="41" y="247"/>
                </a:lnTo>
                <a:lnTo>
                  <a:pt x="41" y="247"/>
                </a:lnTo>
                <a:lnTo>
                  <a:pt x="41" y="243"/>
                </a:lnTo>
                <a:lnTo>
                  <a:pt x="41" y="243"/>
                </a:lnTo>
                <a:lnTo>
                  <a:pt x="41" y="238"/>
                </a:lnTo>
                <a:lnTo>
                  <a:pt x="41" y="233"/>
                </a:lnTo>
                <a:lnTo>
                  <a:pt x="41" y="229"/>
                </a:lnTo>
                <a:lnTo>
                  <a:pt x="46" y="229"/>
                </a:lnTo>
                <a:lnTo>
                  <a:pt x="46" y="220"/>
                </a:lnTo>
                <a:lnTo>
                  <a:pt x="46" y="220"/>
                </a:lnTo>
                <a:lnTo>
                  <a:pt x="46" y="211"/>
                </a:lnTo>
                <a:lnTo>
                  <a:pt x="50" y="197"/>
                </a:lnTo>
                <a:lnTo>
                  <a:pt x="55" y="197"/>
                </a:lnTo>
                <a:lnTo>
                  <a:pt x="55" y="192"/>
                </a:lnTo>
                <a:lnTo>
                  <a:pt x="50" y="188"/>
                </a:lnTo>
                <a:lnTo>
                  <a:pt x="46" y="188"/>
                </a:lnTo>
                <a:lnTo>
                  <a:pt x="41" y="188"/>
                </a:lnTo>
                <a:lnTo>
                  <a:pt x="36" y="192"/>
                </a:lnTo>
                <a:lnTo>
                  <a:pt x="27" y="188"/>
                </a:lnTo>
                <a:lnTo>
                  <a:pt x="18" y="188"/>
                </a:lnTo>
                <a:lnTo>
                  <a:pt x="14" y="188"/>
                </a:lnTo>
                <a:lnTo>
                  <a:pt x="0" y="188"/>
                </a:lnTo>
                <a:lnTo>
                  <a:pt x="0" y="183"/>
                </a:lnTo>
                <a:lnTo>
                  <a:pt x="0" y="179"/>
                </a:lnTo>
                <a:lnTo>
                  <a:pt x="4" y="174"/>
                </a:lnTo>
                <a:lnTo>
                  <a:pt x="9" y="165"/>
                </a:lnTo>
                <a:lnTo>
                  <a:pt x="9" y="160"/>
                </a:lnTo>
                <a:lnTo>
                  <a:pt x="14" y="151"/>
                </a:lnTo>
                <a:lnTo>
                  <a:pt x="18" y="142"/>
                </a:lnTo>
                <a:lnTo>
                  <a:pt x="18" y="137"/>
                </a:lnTo>
                <a:lnTo>
                  <a:pt x="18" y="133"/>
                </a:lnTo>
                <a:lnTo>
                  <a:pt x="18" y="133"/>
                </a:lnTo>
                <a:lnTo>
                  <a:pt x="18" y="128"/>
                </a:lnTo>
                <a:lnTo>
                  <a:pt x="18" y="124"/>
                </a:lnTo>
                <a:lnTo>
                  <a:pt x="18" y="119"/>
                </a:lnTo>
                <a:lnTo>
                  <a:pt x="23" y="115"/>
                </a:lnTo>
                <a:lnTo>
                  <a:pt x="23" y="105"/>
                </a:lnTo>
                <a:lnTo>
                  <a:pt x="23" y="101"/>
                </a:lnTo>
                <a:lnTo>
                  <a:pt x="18" y="83"/>
                </a:lnTo>
                <a:lnTo>
                  <a:pt x="18" y="78"/>
                </a:lnTo>
                <a:lnTo>
                  <a:pt x="23" y="69"/>
                </a:lnTo>
                <a:lnTo>
                  <a:pt x="36" y="64"/>
                </a:lnTo>
                <a:lnTo>
                  <a:pt x="46" y="64"/>
                </a:lnTo>
                <a:lnTo>
                  <a:pt x="55" y="64"/>
                </a:lnTo>
                <a:lnTo>
                  <a:pt x="55" y="64"/>
                </a:lnTo>
                <a:lnTo>
                  <a:pt x="64" y="64"/>
                </a:lnTo>
                <a:lnTo>
                  <a:pt x="78" y="69"/>
                </a:lnTo>
                <a:lnTo>
                  <a:pt x="87" y="73"/>
                </a:lnTo>
                <a:lnTo>
                  <a:pt x="96" y="73"/>
                </a:lnTo>
                <a:lnTo>
                  <a:pt x="96" y="73"/>
                </a:lnTo>
                <a:lnTo>
                  <a:pt x="100" y="64"/>
                </a:lnTo>
                <a:lnTo>
                  <a:pt x="110" y="60"/>
                </a:lnTo>
                <a:lnTo>
                  <a:pt x="110" y="55"/>
                </a:lnTo>
                <a:lnTo>
                  <a:pt x="119" y="51"/>
                </a:lnTo>
                <a:lnTo>
                  <a:pt x="123" y="41"/>
                </a:lnTo>
                <a:lnTo>
                  <a:pt x="123" y="37"/>
                </a:lnTo>
                <a:lnTo>
                  <a:pt x="119" y="28"/>
                </a:lnTo>
                <a:lnTo>
                  <a:pt x="119" y="23"/>
                </a:lnTo>
                <a:lnTo>
                  <a:pt x="114" y="23"/>
                </a:lnTo>
                <a:lnTo>
                  <a:pt x="123" y="19"/>
                </a:lnTo>
                <a:lnTo>
                  <a:pt x="128" y="19"/>
                </a:lnTo>
                <a:lnTo>
                  <a:pt x="132" y="19"/>
                </a:lnTo>
                <a:lnTo>
                  <a:pt x="137" y="14"/>
                </a:lnTo>
                <a:lnTo>
                  <a:pt x="151" y="14"/>
                </a:lnTo>
                <a:lnTo>
                  <a:pt x="169" y="9"/>
                </a:lnTo>
                <a:lnTo>
                  <a:pt x="174" y="9"/>
                </a:lnTo>
                <a:lnTo>
                  <a:pt x="187" y="14"/>
                </a:lnTo>
                <a:lnTo>
                  <a:pt x="196" y="14"/>
                </a:lnTo>
                <a:lnTo>
                  <a:pt x="210" y="14"/>
                </a:lnTo>
                <a:lnTo>
                  <a:pt x="219" y="14"/>
                </a:lnTo>
                <a:lnTo>
                  <a:pt x="219" y="14"/>
                </a:lnTo>
                <a:lnTo>
                  <a:pt x="233" y="9"/>
                </a:lnTo>
                <a:lnTo>
                  <a:pt x="238" y="5"/>
                </a:lnTo>
                <a:lnTo>
                  <a:pt x="242" y="0"/>
                </a:lnTo>
                <a:lnTo>
                  <a:pt x="247" y="5"/>
                </a:lnTo>
                <a:lnTo>
                  <a:pt x="251" y="5"/>
                </a:lnTo>
                <a:lnTo>
                  <a:pt x="256" y="9"/>
                </a:lnTo>
                <a:lnTo>
                  <a:pt x="260" y="14"/>
                </a:lnTo>
                <a:lnTo>
                  <a:pt x="265" y="19"/>
                </a:lnTo>
                <a:lnTo>
                  <a:pt x="270" y="19"/>
                </a:lnTo>
                <a:lnTo>
                  <a:pt x="279" y="19"/>
                </a:lnTo>
                <a:lnTo>
                  <a:pt x="283" y="23"/>
                </a:lnTo>
                <a:lnTo>
                  <a:pt x="288" y="23"/>
                </a:lnTo>
                <a:lnTo>
                  <a:pt x="292" y="23"/>
                </a:lnTo>
                <a:lnTo>
                  <a:pt x="292" y="28"/>
                </a:lnTo>
                <a:lnTo>
                  <a:pt x="297" y="28"/>
                </a:lnTo>
                <a:lnTo>
                  <a:pt x="297" y="37"/>
                </a:lnTo>
                <a:lnTo>
                  <a:pt x="302" y="41"/>
                </a:lnTo>
                <a:lnTo>
                  <a:pt x="302" y="41"/>
                </a:lnTo>
                <a:lnTo>
                  <a:pt x="302" y="51"/>
                </a:lnTo>
                <a:lnTo>
                  <a:pt x="302" y="64"/>
                </a:lnTo>
                <a:lnTo>
                  <a:pt x="302" y="64"/>
                </a:lnTo>
                <a:lnTo>
                  <a:pt x="302" y="73"/>
                </a:lnTo>
                <a:lnTo>
                  <a:pt x="302" y="83"/>
                </a:lnTo>
                <a:lnTo>
                  <a:pt x="302" y="87"/>
                </a:lnTo>
                <a:lnTo>
                  <a:pt x="302" y="92"/>
                </a:lnTo>
                <a:lnTo>
                  <a:pt x="302" y="96"/>
                </a:lnTo>
                <a:lnTo>
                  <a:pt x="302" y="101"/>
                </a:lnTo>
                <a:lnTo>
                  <a:pt x="297" y="101"/>
                </a:lnTo>
                <a:lnTo>
                  <a:pt x="292" y="96"/>
                </a:lnTo>
                <a:lnTo>
                  <a:pt x="288" y="9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6"/>
          <p:cNvSpPr/>
          <p:nvPr/>
        </p:nvSpPr>
        <p:spPr>
          <a:xfrm>
            <a:off x="3322352" y="1778404"/>
            <a:ext cx="1223926" cy="1121803"/>
          </a:xfrm>
          <a:custGeom>
            <a:avLst/>
            <a:gdLst/>
            <a:ahLst/>
            <a:cxnLst/>
            <a:rect l="l" t="t" r="r" b="b"/>
            <a:pathLst>
              <a:path w="924" h="795" extrusionOk="0">
                <a:moveTo>
                  <a:pt x="773" y="265"/>
                </a:moveTo>
                <a:lnTo>
                  <a:pt x="773" y="270"/>
                </a:lnTo>
                <a:lnTo>
                  <a:pt x="768" y="279"/>
                </a:lnTo>
                <a:lnTo>
                  <a:pt x="764" y="288"/>
                </a:lnTo>
                <a:lnTo>
                  <a:pt x="764" y="302"/>
                </a:lnTo>
                <a:lnTo>
                  <a:pt x="759" y="306"/>
                </a:lnTo>
                <a:lnTo>
                  <a:pt x="759" y="334"/>
                </a:lnTo>
                <a:lnTo>
                  <a:pt x="759" y="356"/>
                </a:lnTo>
                <a:lnTo>
                  <a:pt x="755" y="366"/>
                </a:lnTo>
                <a:lnTo>
                  <a:pt x="755" y="370"/>
                </a:lnTo>
                <a:lnTo>
                  <a:pt x="755" y="370"/>
                </a:lnTo>
                <a:lnTo>
                  <a:pt x="755" y="375"/>
                </a:lnTo>
                <a:lnTo>
                  <a:pt x="750" y="384"/>
                </a:lnTo>
                <a:lnTo>
                  <a:pt x="746" y="388"/>
                </a:lnTo>
                <a:lnTo>
                  <a:pt x="741" y="393"/>
                </a:lnTo>
                <a:lnTo>
                  <a:pt x="736" y="393"/>
                </a:lnTo>
                <a:lnTo>
                  <a:pt x="736" y="398"/>
                </a:lnTo>
                <a:lnTo>
                  <a:pt x="732" y="398"/>
                </a:lnTo>
                <a:lnTo>
                  <a:pt x="732" y="398"/>
                </a:lnTo>
                <a:lnTo>
                  <a:pt x="727" y="402"/>
                </a:lnTo>
                <a:lnTo>
                  <a:pt x="718" y="402"/>
                </a:lnTo>
                <a:lnTo>
                  <a:pt x="714" y="407"/>
                </a:lnTo>
                <a:lnTo>
                  <a:pt x="709" y="407"/>
                </a:lnTo>
                <a:lnTo>
                  <a:pt x="704" y="407"/>
                </a:lnTo>
                <a:lnTo>
                  <a:pt x="700" y="411"/>
                </a:lnTo>
                <a:lnTo>
                  <a:pt x="695" y="411"/>
                </a:lnTo>
                <a:lnTo>
                  <a:pt x="691" y="416"/>
                </a:lnTo>
                <a:lnTo>
                  <a:pt x="691" y="416"/>
                </a:lnTo>
                <a:lnTo>
                  <a:pt x="686" y="416"/>
                </a:lnTo>
                <a:lnTo>
                  <a:pt x="682" y="416"/>
                </a:lnTo>
                <a:lnTo>
                  <a:pt x="677" y="420"/>
                </a:lnTo>
                <a:lnTo>
                  <a:pt x="672" y="420"/>
                </a:lnTo>
                <a:lnTo>
                  <a:pt x="668" y="425"/>
                </a:lnTo>
                <a:lnTo>
                  <a:pt x="668" y="425"/>
                </a:lnTo>
                <a:lnTo>
                  <a:pt x="659" y="430"/>
                </a:lnTo>
                <a:lnTo>
                  <a:pt x="645" y="434"/>
                </a:lnTo>
                <a:lnTo>
                  <a:pt x="640" y="434"/>
                </a:lnTo>
                <a:lnTo>
                  <a:pt x="636" y="439"/>
                </a:lnTo>
                <a:lnTo>
                  <a:pt x="631" y="439"/>
                </a:lnTo>
                <a:lnTo>
                  <a:pt x="627" y="443"/>
                </a:lnTo>
                <a:lnTo>
                  <a:pt x="622" y="443"/>
                </a:lnTo>
                <a:lnTo>
                  <a:pt x="618" y="443"/>
                </a:lnTo>
                <a:lnTo>
                  <a:pt x="613" y="443"/>
                </a:lnTo>
                <a:lnTo>
                  <a:pt x="604" y="448"/>
                </a:lnTo>
                <a:lnTo>
                  <a:pt x="604" y="448"/>
                </a:lnTo>
                <a:lnTo>
                  <a:pt x="599" y="448"/>
                </a:lnTo>
                <a:lnTo>
                  <a:pt x="595" y="452"/>
                </a:lnTo>
                <a:lnTo>
                  <a:pt x="590" y="457"/>
                </a:lnTo>
                <a:lnTo>
                  <a:pt x="586" y="457"/>
                </a:lnTo>
                <a:lnTo>
                  <a:pt x="581" y="457"/>
                </a:lnTo>
                <a:lnTo>
                  <a:pt x="581" y="462"/>
                </a:lnTo>
                <a:lnTo>
                  <a:pt x="581" y="466"/>
                </a:lnTo>
                <a:lnTo>
                  <a:pt x="581" y="471"/>
                </a:lnTo>
                <a:lnTo>
                  <a:pt x="576" y="471"/>
                </a:lnTo>
                <a:lnTo>
                  <a:pt x="572" y="475"/>
                </a:lnTo>
                <a:lnTo>
                  <a:pt x="567" y="480"/>
                </a:lnTo>
                <a:lnTo>
                  <a:pt x="563" y="480"/>
                </a:lnTo>
                <a:lnTo>
                  <a:pt x="563" y="480"/>
                </a:lnTo>
                <a:lnTo>
                  <a:pt x="558" y="480"/>
                </a:lnTo>
                <a:lnTo>
                  <a:pt x="558" y="489"/>
                </a:lnTo>
                <a:lnTo>
                  <a:pt x="558" y="494"/>
                </a:lnTo>
                <a:lnTo>
                  <a:pt x="563" y="498"/>
                </a:lnTo>
                <a:lnTo>
                  <a:pt x="563" y="503"/>
                </a:lnTo>
                <a:lnTo>
                  <a:pt x="567" y="503"/>
                </a:lnTo>
                <a:lnTo>
                  <a:pt x="572" y="503"/>
                </a:lnTo>
                <a:lnTo>
                  <a:pt x="576" y="503"/>
                </a:lnTo>
                <a:lnTo>
                  <a:pt x="581" y="503"/>
                </a:lnTo>
                <a:lnTo>
                  <a:pt x="586" y="498"/>
                </a:lnTo>
                <a:lnTo>
                  <a:pt x="590" y="498"/>
                </a:lnTo>
                <a:lnTo>
                  <a:pt x="595" y="498"/>
                </a:lnTo>
                <a:lnTo>
                  <a:pt x="599" y="498"/>
                </a:lnTo>
                <a:lnTo>
                  <a:pt x="604" y="494"/>
                </a:lnTo>
                <a:lnTo>
                  <a:pt x="604" y="494"/>
                </a:lnTo>
                <a:lnTo>
                  <a:pt x="608" y="494"/>
                </a:lnTo>
                <a:lnTo>
                  <a:pt x="613" y="494"/>
                </a:lnTo>
                <a:lnTo>
                  <a:pt x="618" y="498"/>
                </a:lnTo>
                <a:lnTo>
                  <a:pt x="622" y="503"/>
                </a:lnTo>
                <a:lnTo>
                  <a:pt x="622" y="503"/>
                </a:lnTo>
                <a:lnTo>
                  <a:pt x="622" y="507"/>
                </a:lnTo>
                <a:lnTo>
                  <a:pt x="627" y="512"/>
                </a:lnTo>
                <a:lnTo>
                  <a:pt x="627" y="516"/>
                </a:lnTo>
                <a:lnTo>
                  <a:pt x="631" y="521"/>
                </a:lnTo>
                <a:lnTo>
                  <a:pt x="631" y="526"/>
                </a:lnTo>
                <a:lnTo>
                  <a:pt x="631" y="526"/>
                </a:lnTo>
                <a:lnTo>
                  <a:pt x="631" y="530"/>
                </a:lnTo>
                <a:lnTo>
                  <a:pt x="636" y="535"/>
                </a:lnTo>
                <a:lnTo>
                  <a:pt x="631" y="544"/>
                </a:lnTo>
                <a:lnTo>
                  <a:pt x="631" y="548"/>
                </a:lnTo>
                <a:lnTo>
                  <a:pt x="631" y="558"/>
                </a:lnTo>
                <a:lnTo>
                  <a:pt x="627" y="562"/>
                </a:lnTo>
                <a:lnTo>
                  <a:pt x="627" y="567"/>
                </a:lnTo>
                <a:lnTo>
                  <a:pt x="627" y="567"/>
                </a:lnTo>
                <a:lnTo>
                  <a:pt x="622" y="567"/>
                </a:lnTo>
                <a:lnTo>
                  <a:pt x="622" y="571"/>
                </a:lnTo>
                <a:lnTo>
                  <a:pt x="622" y="576"/>
                </a:lnTo>
                <a:lnTo>
                  <a:pt x="622" y="576"/>
                </a:lnTo>
                <a:lnTo>
                  <a:pt x="622" y="580"/>
                </a:lnTo>
                <a:lnTo>
                  <a:pt x="622" y="585"/>
                </a:lnTo>
                <a:lnTo>
                  <a:pt x="622" y="590"/>
                </a:lnTo>
                <a:lnTo>
                  <a:pt x="622" y="590"/>
                </a:lnTo>
                <a:lnTo>
                  <a:pt x="622" y="594"/>
                </a:lnTo>
                <a:lnTo>
                  <a:pt x="622" y="594"/>
                </a:lnTo>
                <a:lnTo>
                  <a:pt x="622" y="599"/>
                </a:lnTo>
                <a:lnTo>
                  <a:pt x="627" y="599"/>
                </a:lnTo>
                <a:lnTo>
                  <a:pt x="627" y="603"/>
                </a:lnTo>
                <a:lnTo>
                  <a:pt x="636" y="603"/>
                </a:lnTo>
                <a:lnTo>
                  <a:pt x="640" y="603"/>
                </a:lnTo>
                <a:lnTo>
                  <a:pt x="645" y="603"/>
                </a:lnTo>
                <a:lnTo>
                  <a:pt x="645" y="608"/>
                </a:lnTo>
                <a:lnTo>
                  <a:pt x="645" y="612"/>
                </a:lnTo>
                <a:lnTo>
                  <a:pt x="645" y="612"/>
                </a:lnTo>
                <a:lnTo>
                  <a:pt x="650" y="612"/>
                </a:lnTo>
                <a:lnTo>
                  <a:pt x="659" y="631"/>
                </a:lnTo>
                <a:lnTo>
                  <a:pt x="659" y="635"/>
                </a:lnTo>
                <a:lnTo>
                  <a:pt x="663" y="635"/>
                </a:lnTo>
                <a:lnTo>
                  <a:pt x="663" y="635"/>
                </a:lnTo>
                <a:lnTo>
                  <a:pt x="663" y="640"/>
                </a:lnTo>
                <a:lnTo>
                  <a:pt x="668" y="640"/>
                </a:lnTo>
                <a:lnTo>
                  <a:pt x="668" y="644"/>
                </a:lnTo>
                <a:lnTo>
                  <a:pt x="668" y="649"/>
                </a:lnTo>
                <a:lnTo>
                  <a:pt x="668" y="654"/>
                </a:lnTo>
                <a:lnTo>
                  <a:pt x="672" y="654"/>
                </a:lnTo>
                <a:lnTo>
                  <a:pt x="677" y="658"/>
                </a:lnTo>
                <a:lnTo>
                  <a:pt x="677" y="663"/>
                </a:lnTo>
                <a:lnTo>
                  <a:pt x="682" y="667"/>
                </a:lnTo>
                <a:lnTo>
                  <a:pt x="686" y="672"/>
                </a:lnTo>
                <a:lnTo>
                  <a:pt x="695" y="676"/>
                </a:lnTo>
                <a:lnTo>
                  <a:pt x="700" y="676"/>
                </a:lnTo>
                <a:lnTo>
                  <a:pt x="714" y="676"/>
                </a:lnTo>
                <a:lnTo>
                  <a:pt x="714" y="676"/>
                </a:lnTo>
                <a:lnTo>
                  <a:pt x="723" y="676"/>
                </a:lnTo>
                <a:lnTo>
                  <a:pt x="732" y="676"/>
                </a:lnTo>
                <a:lnTo>
                  <a:pt x="736" y="676"/>
                </a:lnTo>
                <a:lnTo>
                  <a:pt x="750" y="681"/>
                </a:lnTo>
                <a:lnTo>
                  <a:pt x="759" y="686"/>
                </a:lnTo>
                <a:lnTo>
                  <a:pt x="768" y="686"/>
                </a:lnTo>
                <a:lnTo>
                  <a:pt x="778" y="690"/>
                </a:lnTo>
                <a:lnTo>
                  <a:pt x="782" y="690"/>
                </a:lnTo>
                <a:lnTo>
                  <a:pt x="796" y="695"/>
                </a:lnTo>
                <a:lnTo>
                  <a:pt x="800" y="695"/>
                </a:lnTo>
                <a:lnTo>
                  <a:pt x="805" y="695"/>
                </a:lnTo>
                <a:lnTo>
                  <a:pt x="810" y="699"/>
                </a:lnTo>
                <a:lnTo>
                  <a:pt x="814" y="699"/>
                </a:lnTo>
                <a:lnTo>
                  <a:pt x="823" y="699"/>
                </a:lnTo>
                <a:lnTo>
                  <a:pt x="823" y="699"/>
                </a:lnTo>
                <a:lnTo>
                  <a:pt x="828" y="699"/>
                </a:lnTo>
                <a:lnTo>
                  <a:pt x="832" y="704"/>
                </a:lnTo>
                <a:lnTo>
                  <a:pt x="832" y="708"/>
                </a:lnTo>
                <a:lnTo>
                  <a:pt x="828" y="708"/>
                </a:lnTo>
                <a:lnTo>
                  <a:pt x="828" y="713"/>
                </a:lnTo>
                <a:lnTo>
                  <a:pt x="828" y="718"/>
                </a:lnTo>
                <a:lnTo>
                  <a:pt x="823" y="718"/>
                </a:lnTo>
                <a:lnTo>
                  <a:pt x="823" y="722"/>
                </a:lnTo>
                <a:lnTo>
                  <a:pt x="823" y="722"/>
                </a:lnTo>
                <a:lnTo>
                  <a:pt x="823" y="722"/>
                </a:lnTo>
                <a:lnTo>
                  <a:pt x="819" y="727"/>
                </a:lnTo>
                <a:lnTo>
                  <a:pt x="814" y="731"/>
                </a:lnTo>
                <a:lnTo>
                  <a:pt x="810" y="736"/>
                </a:lnTo>
                <a:lnTo>
                  <a:pt x="805" y="736"/>
                </a:lnTo>
                <a:lnTo>
                  <a:pt x="800" y="740"/>
                </a:lnTo>
                <a:lnTo>
                  <a:pt x="796" y="740"/>
                </a:lnTo>
                <a:lnTo>
                  <a:pt x="782" y="740"/>
                </a:lnTo>
                <a:lnTo>
                  <a:pt x="778" y="740"/>
                </a:lnTo>
                <a:lnTo>
                  <a:pt x="778" y="745"/>
                </a:lnTo>
                <a:lnTo>
                  <a:pt x="768" y="745"/>
                </a:lnTo>
                <a:lnTo>
                  <a:pt x="764" y="745"/>
                </a:lnTo>
                <a:lnTo>
                  <a:pt x="755" y="750"/>
                </a:lnTo>
                <a:lnTo>
                  <a:pt x="755" y="754"/>
                </a:lnTo>
                <a:lnTo>
                  <a:pt x="755" y="759"/>
                </a:lnTo>
                <a:lnTo>
                  <a:pt x="755" y="763"/>
                </a:lnTo>
                <a:lnTo>
                  <a:pt x="755" y="772"/>
                </a:lnTo>
                <a:lnTo>
                  <a:pt x="755" y="777"/>
                </a:lnTo>
                <a:lnTo>
                  <a:pt x="755" y="777"/>
                </a:lnTo>
                <a:lnTo>
                  <a:pt x="755" y="782"/>
                </a:lnTo>
                <a:lnTo>
                  <a:pt x="759" y="786"/>
                </a:lnTo>
                <a:lnTo>
                  <a:pt x="764" y="786"/>
                </a:lnTo>
                <a:lnTo>
                  <a:pt x="768" y="791"/>
                </a:lnTo>
                <a:lnTo>
                  <a:pt x="768" y="795"/>
                </a:lnTo>
                <a:lnTo>
                  <a:pt x="764" y="795"/>
                </a:lnTo>
                <a:lnTo>
                  <a:pt x="759" y="795"/>
                </a:lnTo>
                <a:lnTo>
                  <a:pt x="755" y="795"/>
                </a:lnTo>
                <a:lnTo>
                  <a:pt x="755" y="791"/>
                </a:lnTo>
                <a:lnTo>
                  <a:pt x="750" y="791"/>
                </a:lnTo>
                <a:lnTo>
                  <a:pt x="746" y="791"/>
                </a:lnTo>
                <a:lnTo>
                  <a:pt x="746" y="786"/>
                </a:lnTo>
                <a:lnTo>
                  <a:pt x="736" y="786"/>
                </a:lnTo>
                <a:lnTo>
                  <a:pt x="732" y="786"/>
                </a:lnTo>
                <a:lnTo>
                  <a:pt x="714" y="786"/>
                </a:lnTo>
                <a:lnTo>
                  <a:pt x="691" y="782"/>
                </a:lnTo>
                <a:lnTo>
                  <a:pt x="686" y="782"/>
                </a:lnTo>
                <a:lnTo>
                  <a:pt x="682" y="786"/>
                </a:lnTo>
                <a:lnTo>
                  <a:pt x="677" y="786"/>
                </a:lnTo>
                <a:lnTo>
                  <a:pt x="672" y="782"/>
                </a:lnTo>
                <a:lnTo>
                  <a:pt x="668" y="782"/>
                </a:lnTo>
                <a:lnTo>
                  <a:pt x="668" y="777"/>
                </a:lnTo>
                <a:lnTo>
                  <a:pt x="668" y="772"/>
                </a:lnTo>
                <a:lnTo>
                  <a:pt x="668" y="768"/>
                </a:lnTo>
                <a:lnTo>
                  <a:pt x="668" y="763"/>
                </a:lnTo>
                <a:lnTo>
                  <a:pt x="663" y="759"/>
                </a:lnTo>
                <a:lnTo>
                  <a:pt x="663" y="754"/>
                </a:lnTo>
                <a:lnTo>
                  <a:pt x="659" y="736"/>
                </a:lnTo>
                <a:lnTo>
                  <a:pt x="654" y="722"/>
                </a:lnTo>
                <a:lnTo>
                  <a:pt x="654" y="722"/>
                </a:lnTo>
                <a:lnTo>
                  <a:pt x="654" y="718"/>
                </a:lnTo>
                <a:lnTo>
                  <a:pt x="650" y="708"/>
                </a:lnTo>
                <a:lnTo>
                  <a:pt x="645" y="699"/>
                </a:lnTo>
                <a:lnTo>
                  <a:pt x="645" y="695"/>
                </a:lnTo>
                <a:lnTo>
                  <a:pt x="645" y="690"/>
                </a:lnTo>
                <a:lnTo>
                  <a:pt x="640" y="690"/>
                </a:lnTo>
                <a:lnTo>
                  <a:pt x="636" y="681"/>
                </a:lnTo>
                <a:lnTo>
                  <a:pt x="631" y="681"/>
                </a:lnTo>
                <a:lnTo>
                  <a:pt x="631" y="676"/>
                </a:lnTo>
                <a:lnTo>
                  <a:pt x="627" y="676"/>
                </a:lnTo>
                <a:lnTo>
                  <a:pt x="622" y="676"/>
                </a:lnTo>
                <a:lnTo>
                  <a:pt x="622" y="676"/>
                </a:lnTo>
                <a:lnTo>
                  <a:pt x="618" y="676"/>
                </a:lnTo>
                <a:lnTo>
                  <a:pt x="613" y="676"/>
                </a:lnTo>
                <a:lnTo>
                  <a:pt x="604" y="676"/>
                </a:lnTo>
                <a:lnTo>
                  <a:pt x="599" y="676"/>
                </a:lnTo>
                <a:lnTo>
                  <a:pt x="595" y="681"/>
                </a:lnTo>
                <a:lnTo>
                  <a:pt x="586" y="681"/>
                </a:lnTo>
                <a:lnTo>
                  <a:pt x="581" y="686"/>
                </a:lnTo>
                <a:lnTo>
                  <a:pt x="576" y="686"/>
                </a:lnTo>
                <a:lnTo>
                  <a:pt x="572" y="686"/>
                </a:lnTo>
                <a:lnTo>
                  <a:pt x="567" y="686"/>
                </a:lnTo>
                <a:lnTo>
                  <a:pt x="558" y="686"/>
                </a:lnTo>
                <a:lnTo>
                  <a:pt x="558" y="686"/>
                </a:lnTo>
                <a:lnTo>
                  <a:pt x="554" y="681"/>
                </a:lnTo>
                <a:lnTo>
                  <a:pt x="549" y="681"/>
                </a:lnTo>
                <a:lnTo>
                  <a:pt x="549" y="676"/>
                </a:lnTo>
                <a:lnTo>
                  <a:pt x="544" y="676"/>
                </a:lnTo>
                <a:lnTo>
                  <a:pt x="544" y="676"/>
                </a:lnTo>
                <a:lnTo>
                  <a:pt x="540" y="672"/>
                </a:lnTo>
                <a:lnTo>
                  <a:pt x="540" y="667"/>
                </a:lnTo>
                <a:lnTo>
                  <a:pt x="540" y="663"/>
                </a:lnTo>
                <a:lnTo>
                  <a:pt x="535" y="658"/>
                </a:lnTo>
                <a:lnTo>
                  <a:pt x="535" y="654"/>
                </a:lnTo>
                <a:lnTo>
                  <a:pt x="531" y="654"/>
                </a:lnTo>
                <a:lnTo>
                  <a:pt x="526" y="654"/>
                </a:lnTo>
                <a:lnTo>
                  <a:pt x="522" y="654"/>
                </a:lnTo>
                <a:lnTo>
                  <a:pt x="512" y="654"/>
                </a:lnTo>
                <a:lnTo>
                  <a:pt x="512" y="658"/>
                </a:lnTo>
                <a:lnTo>
                  <a:pt x="499" y="663"/>
                </a:lnTo>
                <a:lnTo>
                  <a:pt x="494" y="663"/>
                </a:lnTo>
                <a:lnTo>
                  <a:pt x="490" y="658"/>
                </a:lnTo>
                <a:lnTo>
                  <a:pt x="485" y="658"/>
                </a:lnTo>
                <a:lnTo>
                  <a:pt x="480" y="658"/>
                </a:lnTo>
                <a:lnTo>
                  <a:pt x="480" y="654"/>
                </a:lnTo>
                <a:lnTo>
                  <a:pt x="476" y="654"/>
                </a:lnTo>
                <a:lnTo>
                  <a:pt x="471" y="654"/>
                </a:lnTo>
                <a:lnTo>
                  <a:pt x="471" y="654"/>
                </a:lnTo>
                <a:lnTo>
                  <a:pt x="467" y="649"/>
                </a:lnTo>
                <a:lnTo>
                  <a:pt x="462" y="649"/>
                </a:lnTo>
                <a:lnTo>
                  <a:pt x="458" y="644"/>
                </a:lnTo>
                <a:lnTo>
                  <a:pt x="448" y="644"/>
                </a:lnTo>
                <a:lnTo>
                  <a:pt x="448" y="640"/>
                </a:lnTo>
                <a:lnTo>
                  <a:pt x="439" y="640"/>
                </a:lnTo>
                <a:lnTo>
                  <a:pt x="435" y="640"/>
                </a:lnTo>
                <a:lnTo>
                  <a:pt x="430" y="640"/>
                </a:lnTo>
                <a:lnTo>
                  <a:pt x="426" y="644"/>
                </a:lnTo>
                <a:lnTo>
                  <a:pt x="426" y="644"/>
                </a:lnTo>
                <a:lnTo>
                  <a:pt x="421" y="640"/>
                </a:lnTo>
                <a:lnTo>
                  <a:pt x="426" y="635"/>
                </a:lnTo>
                <a:lnTo>
                  <a:pt x="426" y="631"/>
                </a:lnTo>
                <a:lnTo>
                  <a:pt x="426" y="626"/>
                </a:lnTo>
                <a:lnTo>
                  <a:pt x="421" y="617"/>
                </a:lnTo>
                <a:lnTo>
                  <a:pt x="426" y="612"/>
                </a:lnTo>
                <a:lnTo>
                  <a:pt x="426" y="608"/>
                </a:lnTo>
                <a:lnTo>
                  <a:pt x="426" y="603"/>
                </a:lnTo>
                <a:lnTo>
                  <a:pt x="426" y="603"/>
                </a:lnTo>
                <a:lnTo>
                  <a:pt x="430" y="594"/>
                </a:lnTo>
                <a:lnTo>
                  <a:pt x="430" y="590"/>
                </a:lnTo>
                <a:lnTo>
                  <a:pt x="435" y="590"/>
                </a:lnTo>
                <a:lnTo>
                  <a:pt x="439" y="590"/>
                </a:lnTo>
                <a:lnTo>
                  <a:pt x="444" y="590"/>
                </a:lnTo>
                <a:lnTo>
                  <a:pt x="448" y="590"/>
                </a:lnTo>
                <a:lnTo>
                  <a:pt x="453" y="590"/>
                </a:lnTo>
                <a:lnTo>
                  <a:pt x="458" y="585"/>
                </a:lnTo>
                <a:lnTo>
                  <a:pt x="458" y="580"/>
                </a:lnTo>
                <a:lnTo>
                  <a:pt x="462" y="576"/>
                </a:lnTo>
                <a:lnTo>
                  <a:pt x="462" y="571"/>
                </a:lnTo>
                <a:lnTo>
                  <a:pt x="467" y="567"/>
                </a:lnTo>
                <a:lnTo>
                  <a:pt x="471" y="567"/>
                </a:lnTo>
                <a:lnTo>
                  <a:pt x="471" y="562"/>
                </a:lnTo>
                <a:lnTo>
                  <a:pt x="471" y="558"/>
                </a:lnTo>
                <a:lnTo>
                  <a:pt x="467" y="558"/>
                </a:lnTo>
                <a:lnTo>
                  <a:pt x="462" y="558"/>
                </a:lnTo>
                <a:lnTo>
                  <a:pt x="453" y="558"/>
                </a:lnTo>
                <a:lnTo>
                  <a:pt x="448" y="558"/>
                </a:lnTo>
                <a:lnTo>
                  <a:pt x="448" y="553"/>
                </a:lnTo>
                <a:lnTo>
                  <a:pt x="448" y="548"/>
                </a:lnTo>
                <a:lnTo>
                  <a:pt x="448" y="544"/>
                </a:lnTo>
                <a:lnTo>
                  <a:pt x="444" y="544"/>
                </a:lnTo>
                <a:lnTo>
                  <a:pt x="435" y="539"/>
                </a:lnTo>
                <a:lnTo>
                  <a:pt x="430" y="535"/>
                </a:lnTo>
                <a:lnTo>
                  <a:pt x="426" y="535"/>
                </a:lnTo>
                <a:lnTo>
                  <a:pt x="426" y="530"/>
                </a:lnTo>
                <a:lnTo>
                  <a:pt x="421" y="526"/>
                </a:lnTo>
                <a:lnTo>
                  <a:pt x="421" y="526"/>
                </a:lnTo>
                <a:lnTo>
                  <a:pt x="416" y="516"/>
                </a:lnTo>
                <a:lnTo>
                  <a:pt x="421" y="516"/>
                </a:lnTo>
                <a:lnTo>
                  <a:pt x="421" y="512"/>
                </a:lnTo>
                <a:lnTo>
                  <a:pt x="421" y="507"/>
                </a:lnTo>
                <a:lnTo>
                  <a:pt x="426" y="507"/>
                </a:lnTo>
                <a:lnTo>
                  <a:pt x="426" y="503"/>
                </a:lnTo>
                <a:lnTo>
                  <a:pt x="426" y="498"/>
                </a:lnTo>
                <a:lnTo>
                  <a:pt x="421" y="498"/>
                </a:lnTo>
                <a:lnTo>
                  <a:pt x="416" y="498"/>
                </a:lnTo>
                <a:lnTo>
                  <a:pt x="407" y="503"/>
                </a:lnTo>
                <a:lnTo>
                  <a:pt x="403" y="503"/>
                </a:lnTo>
                <a:lnTo>
                  <a:pt x="398" y="503"/>
                </a:lnTo>
                <a:lnTo>
                  <a:pt x="394" y="503"/>
                </a:lnTo>
                <a:lnTo>
                  <a:pt x="389" y="503"/>
                </a:lnTo>
                <a:lnTo>
                  <a:pt x="384" y="498"/>
                </a:lnTo>
                <a:lnTo>
                  <a:pt x="384" y="494"/>
                </a:lnTo>
                <a:lnTo>
                  <a:pt x="384" y="489"/>
                </a:lnTo>
                <a:lnTo>
                  <a:pt x="384" y="484"/>
                </a:lnTo>
                <a:lnTo>
                  <a:pt x="384" y="480"/>
                </a:lnTo>
                <a:lnTo>
                  <a:pt x="384" y="475"/>
                </a:lnTo>
                <a:lnTo>
                  <a:pt x="384" y="471"/>
                </a:lnTo>
                <a:lnTo>
                  <a:pt x="389" y="471"/>
                </a:lnTo>
                <a:lnTo>
                  <a:pt x="389" y="466"/>
                </a:lnTo>
                <a:lnTo>
                  <a:pt x="389" y="462"/>
                </a:lnTo>
                <a:lnTo>
                  <a:pt x="394" y="457"/>
                </a:lnTo>
                <a:lnTo>
                  <a:pt x="398" y="457"/>
                </a:lnTo>
                <a:lnTo>
                  <a:pt x="403" y="457"/>
                </a:lnTo>
                <a:lnTo>
                  <a:pt x="403" y="452"/>
                </a:lnTo>
                <a:lnTo>
                  <a:pt x="407" y="452"/>
                </a:lnTo>
                <a:lnTo>
                  <a:pt x="407" y="448"/>
                </a:lnTo>
                <a:lnTo>
                  <a:pt x="412" y="443"/>
                </a:lnTo>
                <a:lnTo>
                  <a:pt x="412" y="425"/>
                </a:lnTo>
                <a:lnTo>
                  <a:pt x="412" y="416"/>
                </a:lnTo>
                <a:lnTo>
                  <a:pt x="412" y="407"/>
                </a:lnTo>
                <a:lnTo>
                  <a:pt x="412" y="402"/>
                </a:lnTo>
                <a:lnTo>
                  <a:pt x="412" y="398"/>
                </a:lnTo>
                <a:lnTo>
                  <a:pt x="407" y="393"/>
                </a:lnTo>
                <a:lnTo>
                  <a:pt x="407" y="393"/>
                </a:lnTo>
                <a:lnTo>
                  <a:pt x="407" y="379"/>
                </a:lnTo>
                <a:lnTo>
                  <a:pt x="403" y="370"/>
                </a:lnTo>
                <a:lnTo>
                  <a:pt x="403" y="370"/>
                </a:lnTo>
                <a:lnTo>
                  <a:pt x="403" y="366"/>
                </a:lnTo>
                <a:lnTo>
                  <a:pt x="398" y="366"/>
                </a:lnTo>
                <a:lnTo>
                  <a:pt x="394" y="361"/>
                </a:lnTo>
                <a:lnTo>
                  <a:pt x="394" y="361"/>
                </a:lnTo>
                <a:lnTo>
                  <a:pt x="389" y="366"/>
                </a:lnTo>
                <a:lnTo>
                  <a:pt x="384" y="366"/>
                </a:lnTo>
                <a:lnTo>
                  <a:pt x="384" y="370"/>
                </a:lnTo>
                <a:lnTo>
                  <a:pt x="384" y="370"/>
                </a:lnTo>
                <a:lnTo>
                  <a:pt x="384" y="375"/>
                </a:lnTo>
                <a:lnTo>
                  <a:pt x="384" y="384"/>
                </a:lnTo>
                <a:lnTo>
                  <a:pt x="384" y="388"/>
                </a:lnTo>
                <a:lnTo>
                  <a:pt x="380" y="388"/>
                </a:lnTo>
                <a:lnTo>
                  <a:pt x="371" y="388"/>
                </a:lnTo>
                <a:lnTo>
                  <a:pt x="366" y="384"/>
                </a:lnTo>
                <a:lnTo>
                  <a:pt x="362" y="384"/>
                </a:lnTo>
                <a:lnTo>
                  <a:pt x="357" y="384"/>
                </a:lnTo>
                <a:lnTo>
                  <a:pt x="357" y="379"/>
                </a:lnTo>
                <a:lnTo>
                  <a:pt x="357" y="375"/>
                </a:lnTo>
                <a:lnTo>
                  <a:pt x="362" y="375"/>
                </a:lnTo>
                <a:lnTo>
                  <a:pt x="362" y="370"/>
                </a:lnTo>
                <a:lnTo>
                  <a:pt x="362" y="366"/>
                </a:lnTo>
                <a:lnTo>
                  <a:pt x="357" y="366"/>
                </a:lnTo>
                <a:lnTo>
                  <a:pt x="352" y="361"/>
                </a:lnTo>
                <a:lnTo>
                  <a:pt x="339" y="366"/>
                </a:lnTo>
                <a:lnTo>
                  <a:pt x="339" y="366"/>
                </a:lnTo>
                <a:lnTo>
                  <a:pt x="334" y="366"/>
                </a:lnTo>
                <a:lnTo>
                  <a:pt x="325" y="370"/>
                </a:lnTo>
                <a:lnTo>
                  <a:pt x="320" y="370"/>
                </a:lnTo>
                <a:lnTo>
                  <a:pt x="311" y="366"/>
                </a:lnTo>
                <a:lnTo>
                  <a:pt x="307" y="366"/>
                </a:lnTo>
                <a:lnTo>
                  <a:pt x="302" y="361"/>
                </a:lnTo>
                <a:lnTo>
                  <a:pt x="298" y="356"/>
                </a:lnTo>
                <a:lnTo>
                  <a:pt x="298" y="352"/>
                </a:lnTo>
                <a:lnTo>
                  <a:pt x="298" y="347"/>
                </a:lnTo>
                <a:lnTo>
                  <a:pt x="302" y="347"/>
                </a:lnTo>
                <a:lnTo>
                  <a:pt x="302" y="347"/>
                </a:lnTo>
                <a:lnTo>
                  <a:pt x="307" y="347"/>
                </a:lnTo>
                <a:lnTo>
                  <a:pt x="307" y="343"/>
                </a:lnTo>
                <a:lnTo>
                  <a:pt x="311" y="343"/>
                </a:lnTo>
                <a:lnTo>
                  <a:pt x="311" y="338"/>
                </a:lnTo>
                <a:lnTo>
                  <a:pt x="311" y="334"/>
                </a:lnTo>
                <a:lnTo>
                  <a:pt x="311" y="329"/>
                </a:lnTo>
                <a:lnTo>
                  <a:pt x="316" y="324"/>
                </a:lnTo>
                <a:lnTo>
                  <a:pt x="316" y="324"/>
                </a:lnTo>
                <a:lnTo>
                  <a:pt x="311" y="320"/>
                </a:lnTo>
                <a:lnTo>
                  <a:pt x="311" y="315"/>
                </a:lnTo>
                <a:lnTo>
                  <a:pt x="307" y="315"/>
                </a:lnTo>
                <a:lnTo>
                  <a:pt x="307" y="311"/>
                </a:lnTo>
                <a:lnTo>
                  <a:pt x="302" y="302"/>
                </a:lnTo>
                <a:lnTo>
                  <a:pt x="298" y="297"/>
                </a:lnTo>
                <a:lnTo>
                  <a:pt x="298" y="292"/>
                </a:lnTo>
                <a:lnTo>
                  <a:pt x="293" y="288"/>
                </a:lnTo>
                <a:lnTo>
                  <a:pt x="293" y="283"/>
                </a:lnTo>
                <a:lnTo>
                  <a:pt x="293" y="283"/>
                </a:lnTo>
                <a:lnTo>
                  <a:pt x="293" y="283"/>
                </a:lnTo>
                <a:lnTo>
                  <a:pt x="288" y="283"/>
                </a:lnTo>
                <a:lnTo>
                  <a:pt x="284" y="283"/>
                </a:lnTo>
                <a:lnTo>
                  <a:pt x="275" y="283"/>
                </a:lnTo>
                <a:lnTo>
                  <a:pt x="270" y="283"/>
                </a:lnTo>
                <a:lnTo>
                  <a:pt x="256" y="283"/>
                </a:lnTo>
                <a:lnTo>
                  <a:pt x="252" y="283"/>
                </a:lnTo>
                <a:lnTo>
                  <a:pt x="252" y="283"/>
                </a:lnTo>
                <a:lnTo>
                  <a:pt x="243" y="283"/>
                </a:lnTo>
                <a:lnTo>
                  <a:pt x="238" y="279"/>
                </a:lnTo>
                <a:lnTo>
                  <a:pt x="234" y="270"/>
                </a:lnTo>
                <a:lnTo>
                  <a:pt x="234" y="265"/>
                </a:lnTo>
                <a:lnTo>
                  <a:pt x="238" y="265"/>
                </a:lnTo>
                <a:lnTo>
                  <a:pt x="238" y="260"/>
                </a:lnTo>
                <a:lnTo>
                  <a:pt x="238" y="260"/>
                </a:lnTo>
                <a:lnTo>
                  <a:pt x="243" y="256"/>
                </a:lnTo>
                <a:lnTo>
                  <a:pt x="247" y="256"/>
                </a:lnTo>
                <a:lnTo>
                  <a:pt x="247" y="251"/>
                </a:lnTo>
                <a:lnTo>
                  <a:pt x="247" y="247"/>
                </a:lnTo>
                <a:lnTo>
                  <a:pt x="247" y="242"/>
                </a:lnTo>
                <a:lnTo>
                  <a:pt x="243" y="238"/>
                </a:lnTo>
                <a:lnTo>
                  <a:pt x="243" y="238"/>
                </a:lnTo>
                <a:lnTo>
                  <a:pt x="238" y="238"/>
                </a:lnTo>
                <a:lnTo>
                  <a:pt x="238" y="233"/>
                </a:lnTo>
                <a:lnTo>
                  <a:pt x="229" y="233"/>
                </a:lnTo>
                <a:lnTo>
                  <a:pt x="229" y="228"/>
                </a:lnTo>
                <a:lnTo>
                  <a:pt x="215" y="228"/>
                </a:lnTo>
                <a:lnTo>
                  <a:pt x="211" y="228"/>
                </a:lnTo>
                <a:lnTo>
                  <a:pt x="206" y="224"/>
                </a:lnTo>
                <a:lnTo>
                  <a:pt x="206" y="219"/>
                </a:lnTo>
                <a:lnTo>
                  <a:pt x="206" y="219"/>
                </a:lnTo>
                <a:lnTo>
                  <a:pt x="206" y="219"/>
                </a:lnTo>
                <a:lnTo>
                  <a:pt x="206" y="215"/>
                </a:lnTo>
                <a:lnTo>
                  <a:pt x="206" y="210"/>
                </a:lnTo>
                <a:lnTo>
                  <a:pt x="206" y="201"/>
                </a:lnTo>
                <a:lnTo>
                  <a:pt x="211" y="196"/>
                </a:lnTo>
                <a:lnTo>
                  <a:pt x="211" y="187"/>
                </a:lnTo>
                <a:lnTo>
                  <a:pt x="215" y="187"/>
                </a:lnTo>
                <a:lnTo>
                  <a:pt x="211" y="183"/>
                </a:lnTo>
                <a:lnTo>
                  <a:pt x="211" y="178"/>
                </a:lnTo>
                <a:lnTo>
                  <a:pt x="206" y="174"/>
                </a:lnTo>
                <a:lnTo>
                  <a:pt x="206" y="174"/>
                </a:lnTo>
                <a:lnTo>
                  <a:pt x="197" y="178"/>
                </a:lnTo>
                <a:lnTo>
                  <a:pt x="188" y="178"/>
                </a:lnTo>
                <a:lnTo>
                  <a:pt x="183" y="178"/>
                </a:lnTo>
                <a:lnTo>
                  <a:pt x="183" y="178"/>
                </a:lnTo>
                <a:lnTo>
                  <a:pt x="179" y="174"/>
                </a:lnTo>
                <a:lnTo>
                  <a:pt x="174" y="174"/>
                </a:lnTo>
                <a:lnTo>
                  <a:pt x="170" y="174"/>
                </a:lnTo>
                <a:lnTo>
                  <a:pt x="165" y="174"/>
                </a:lnTo>
                <a:lnTo>
                  <a:pt x="165" y="174"/>
                </a:lnTo>
                <a:lnTo>
                  <a:pt x="165" y="169"/>
                </a:lnTo>
                <a:lnTo>
                  <a:pt x="160" y="169"/>
                </a:lnTo>
                <a:lnTo>
                  <a:pt x="156" y="169"/>
                </a:lnTo>
                <a:lnTo>
                  <a:pt x="151" y="174"/>
                </a:lnTo>
                <a:lnTo>
                  <a:pt x="147" y="174"/>
                </a:lnTo>
                <a:lnTo>
                  <a:pt x="142" y="174"/>
                </a:lnTo>
                <a:lnTo>
                  <a:pt x="142" y="174"/>
                </a:lnTo>
                <a:lnTo>
                  <a:pt x="142" y="174"/>
                </a:lnTo>
                <a:lnTo>
                  <a:pt x="128" y="174"/>
                </a:lnTo>
                <a:lnTo>
                  <a:pt x="119" y="174"/>
                </a:lnTo>
                <a:lnTo>
                  <a:pt x="119" y="174"/>
                </a:lnTo>
                <a:lnTo>
                  <a:pt x="115" y="178"/>
                </a:lnTo>
                <a:lnTo>
                  <a:pt x="106" y="183"/>
                </a:lnTo>
                <a:lnTo>
                  <a:pt x="101" y="187"/>
                </a:lnTo>
                <a:lnTo>
                  <a:pt x="96" y="192"/>
                </a:lnTo>
                <a:lnTo>
                  <a:pt x="96" y="196"/>
                </a:lnTo>
                <a:lnTo>
                  <a:pt x="96" y="196"/>
                </a:lnTo>
                <a:lnTo>
                  <a:pt x="96" y="196"/>
                </a:lnTo>
                <a:lnTo>
                  <a:pt x="92" y="206"/>
                </a:lnTo>
                <a:lnTo>
                  <a:pt x="92" y="215"/>
                </a:lnTo>
                <a:lnTo>
                  <a:pt x="87" y="215"/>
                </a:lnTo>
                <a:lnTo>
                  <a:pt x="87" y="219"/>
                </a:lnTo>
                <a:lnTo>
                  <a:pt x="87" y="224"/>
                </a:lnTo>
                <a:lnTo>
                  <a:pt x="87" y="228"/>
                </a:lnTo>
                <a:lnTo>
                  <a:pt x="83" y="228"/>
                </a:lnTo>
                <a:lnTo>
                  <a:pt x="83" y="233"/>
                </a:lnTo>
                <a:lnTo>
                  <a:pt x="78" y="238"/>
                </a:lnTo>
                <a:lnTo>
                  <a:pt x="78" y="233"/>
                </a:lnTo>
                <a:lnTo>
                  <a:pt x="74" y="233"/>
                </a:lnTo>
                <a:lnTo>
                  <a:pt x="74" y="228"/>
                </a:lnTo>
                <a:lnTo>
                  <a:pt x="74" y="219"/>
                </a:lnTo>
                <a:lnTo>
                  <a:pt x="74" y="219"/>
                </a:lnTo>
                <a:lnTo>
                  <a:pt x="74" y="215"/>
                </a:lnTo>
                <a:lnTo>
                  <a:pt x="74" y="210"/>
                </a:lnTo>
                <a:lnTo>
                  <a:pt x="74" y="206"/>
                </a:lnTo>
                <a:lnTo>
                  <a:pt x="74" y="201"/>
                </a:lnTo>
                <a:lnTo>
                  <a:pt x="69" y="201"/>
                </a:lnTo>
                <a:lnTo>
                  <a:pt x="69" y="196"/>
                </a:lnTo>
                <a:lnTo>
                  <a:pt x="64" y="196"/>
                </a:lnTo>
                <a:lnTo>
                  <a:pt x="60" y="192"/>
                </a:lnTo>
                <a:lnTo>
                  <a:pt x="55" y="187"/>
                </a:lnTo>
                <a:lnTo>
                  <a:pt x="55" y="183"/>
                </a:lnTo>
                <a:lnTo>
                  <a:pt x="51" y="174"/>
                </a:lnTo>
                <a:lnTo>
                  <a:pt x="46" y="174"/>
                </a:lnTo>
                <a:lnTo>
                  <a:pt x="42" y="174"/>
                </a:lnTo>
                <a:lnTo>
                  <a:pt x="42" y="174"/>
                </a:lnTo>
                <a:lnTo>
                  <a:pt x="37" y="174"/>
                </a:lnTo>
                <a:lnTo>
                  <a:pt x="32" y="174"/>
                </a:lnTo>
                <a:lnTo>
                  <a:pt x="32" y="169"/>
                </a:lnTo>
                <a:lnTo>
                  <a:pt x="19" y="169"/>
                </a:lnTo>
                <a:lnTo>
                  <a:pt x="14" y="164"/>
                </a:lnTo>
                <a:lnTo>
                  <a:pt x="10" y="160"/>
                </a:lnTo>
                <a:lnTo>
                  <a:pt x="5" y="151"/>
                </a:lnTo>
                <a:lnTo>
                  <a:pt x="5" y="146"/>
                </a:lnTo>
                <a:lnTo>
                  <a:pt x="0" y="142"/>
                </a:lnTo>
                <a:lnTo>
                  <a:pt x="0" y="142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5" y="87"/>
                </a:lnTo>
                <a:lnTo>
                  <a:pt x="5" y="87"/>
                </a:lnTo>
                <a:lnTo>
                  <a:pt x="10" y="82"/>
                </a:lnTo>
                <a:lnTo>
                  <a:pt x="14" y="78"/>
                </a:lnTo>
                <a:lnTo>
                  <a:pt x="28" y="73"/>
                </a:lnTo>
                <a:lnTo>
                  <a:pt x="32" y="73"/>
                </a:lnTo>
                <a:lnTo>
                  <a:pt x="32" y="73"/>
                </a:lnTo>
                <a:lnTo>
                  <a:pt x="37" y="73"/>
                </a:lnTo>
                <a:lnTo>
                  <a:pt x="42" y="73"/>
                </a:lnTo>
                <a:lnTo>
                  <a:pt x="42" y="78"/>
                </a:lnTo>
                <a:lnTo>
                  <a:pt x="46" y="78"/>
                </a:lnTo>
                <a:lnTo>
                  <a:pt x="55" y="78"/>
                </a:lnTo>
                <a:lnTo>
                  <a:pt x="55" y="82"/>
                </a:lnTo>
                <a:lnTo>
                  <a:pt x="64" y="82"/>
                </a:lnTo>
                <a:lnTo>
                  <a:pt x="69" y="82"/>
                </a:lnTo>
                <a:lnTo>
                  <a:pt x="74" y="87"/>
                </a:lnTo>
                <a:lnTo>
                  <a:pt x="83" y="87"/>
                </a:lnTo>
                <a:lnTo>
                  <a:pt x="87" y="82"/>
                </a:lnTo>
                <a:lnTo>
                  <a:pt x="92" y="82"/>
                </a:lnTo>
                <a:lnTo>
                  <a:pt x="96" y="82"/>
                </a:lnTo>
                <a:lnTo>
                  <a:pt x="96" y="82"/>
                </a:lnTo>
                <a:lnTo>
                  <a:pt x="106" y="82"/>
                </a:lnTo>
                <a:lnTo>
                  <a:pt x="110" y="78"/>
                </a:lnTo>
                <a:lnTo>
                  <a:pt x="124" y="73"/>
                </a:lnTo>
                <a:lnTo>
                  <a:pt x="133" y="73"/>
                </a:lnTo>
                <a:lnTo>
                  <a:pt x="142" y="78"/>
                </a:lnTo>
                <a:lnTo>
                  <a:pt x="142" y="82"/>
                </a:lnTo>
                <a:lnTo>
                  <a:pt x="151" y="87"/>
                </a:lnTo>
                <a:lnTo>
                  <a:pt x="156" y="87"/>
                </a:lnTo>
                <a:lnTo>
                  <a:pt x="156" y="96"/>
                </a:lnTo>
                <a:lnTo>
                  <a:pt x="160" y="96"/>
                </a:lnTo>
                <a:lnTo>
                  <a:pt x="160" y="100"/>
                </a:lnTo>
                <a:lnTo>
                  <a:pt x="165" y="105"/>
                </a:lnTo>
                <a:lnTo>
                  <a:pt x="165" y="110"/>
                </a:lnTo>
                <a:lnTo>
                  <a:pt x="165" y="110"/>
                </a:lnTo>
                <a:lnTo>
                  <a:pt x="170" y="110"/>
                </a:lnTo>
                <a:lnTo>
                  <a:pt x="174" y="114"/>
                </a:lnTo>
                <a:lnTo>
                  <a:pt x="174" y="114"/>
                </a:lnTo>
                <a:lnTo>
                  <a:pt x="179" y="123"/>
                </a:lnTo>
                <a:lnTo>
                  <a:pt x="183" y="123"/>
                </a:lnTo>
                <a:lnTo>
                  <a:pt x="183" y="128"/>
                </a:lnTo>
                <a:lnTo>
                  <a:pt x="188" y="128"/>
                </a:lnTo>
                <a:lnTo>
                  <a:pt x="192" y="132"/>
                </a:lnTo>
                <a:lnTo>
                  <a:pt x="197" y="132"/>
                </a:lnTo>
                <a:lnTo>
                  <a:pt x="202" y="137"/>
                </a:lnTo>
                <a:lnTo>
                  <a:pt x="211" y="142"/>
                </a:lnTo>
                <a:lnTo>
                  <a:pt x="224" y="142"/>
                </a:lnTo>
                <a:lnTo>
                  <a:pt x="229" y="146"/>
                </a:lnTo>
                <a:lnTo>
                  <a:pt x="234" y="142"/>
                </a:lnTo>
                <a:lnTo>
                  <a:pt x="252" y="142"/>
                </a:lnTo>
                <a:lnTo>
                  <a:pt x="252" y="142"/>
                </a:lnTo>
                <a:lnTo>
                  <a:pt x="261" y="142"/>
                </a:lnTo>
                <a:lnTo>
                  <a:pt x="270" y="137"/>
                </a:lnTo>
                <a:lnTo>
                  <a:pt x="275" y="132"/>
                </a:lnTo>
                <a:lnTo>
                  <a:pt x="279" y="128"/>
                </a:lnTo>
                <a:lnTo>
                  <a:pt x="284" y="128"/>
                </a:lnTo>
                <a:lnTo>
                  <a:pt x="288" y="128"/>
                </a:lnTo>
                <a:lnTo>
                  <a:pt x="288" y="123"/>
                </a:lnTo>
                <a:lnTo>
                  <a:pt x="293" y="123"/>
                </a:lnTo>
                <a:lnTo>
                  <a:pt x="293" y="119"/>
                </a:lnTo>
                <a:lnTo>
                  <a:pt x="293" y="114"/>
                </a:lnTo>
                <a:lnTo>
                  <a:pt x="293" y="114"/>
                </a:lnTo>
                <a:lnTo>
                  <a:pt x="293" y="110"/>
                </a:lnTo>
                <a:lnTo>
                  <a:pt x="298" y="110"/>
                </a:lnTo>
                <a:lnTo>
                  <a:pt x="298" y="110"/>
                </a:lnTo>
                <a:lnTo>
                  <a:pt x="302" y="105"/>
                </a:lnTo>
                <a:lnTo>
                  <a:pt x="302" y="100"/>
                </a:lnTo>
                <a:lnTo>
                  <a:pt x="307" y="100"/>
                </a:lnTo>
                <a:lnTo>
                  <a:pt x="311" y="91"/>
                </a:lnTo>
                <a:lnTo>
                  <a:pt x="298" y="68"/>
                </a:lnTo>
                <a:lnTo>
                  <a:pt x="302" y="68"/>
                </a:lnTo>
                <a:lnTo>
                  <a:pt x="307" y="73"/>
                </a:lnTo>
                <a:lnTo>
                  <a:pt x="307" y="73"/>
                </a:lnTo>
                <a:lnTo>
                  <a:pt x="311" y="68"/>
                </a:lnTo>
                <a:lnTo>
                  <a:pt x="316" y="68"/>
                </a:lnTo>
                <a:lnTo>
                  <a:pt x="325" y="68"/>
                </a:lnTo>
                <a:lnTo>
                  <a:pt x="339" y="68"/>
                </a:lnTo>
                <a:lnTo>
                  <a:pt x="339" y="68"/>
                </a:lnTo>
                <a:lnTo>
                  <a:pt x="348" y="68"/>
                </a:lnTo>
                <a:lnTo>
                  <a:pt x="348" y="73"/>
                </a:lnTo>
                <a:lnTo>
                  <a:pt x="352" y="73"/>
                </a:lnTo>
                <a:lnTo>
                  <a:pt x="357" y="73"/>
                </a:lnTo>
                <a:lnTo>
                  <a:pt x="357" y="73"/>
                </a:lnTo>
                <a:lnTo>
                  <a:pt x="371" y="73"/>
                </a:lnTo>
                <a:lnTo>
                  <a:pt x="371" y="73"/>
                </a:lnTo>
                <a:lnTo>
                  <a:pt x="375" y="73"/>
                </a:lnTo>
                <a:lnTo>
                  <a:pt x="380" y="73"/>
                </a:lnTo>
                <a:lnTo>
                  <a:pt x="380" y="73"/>
                </a:lnTo>
                <a:lnTo>
                  <a:pt x="380" y="73"/>
                </a:lnTo>
                <a:lnTo>
                  <a:pt x="384" y="73"/>
                </a:lnTo>
                <a:lnTo>
                  <a:pt x="403" y="73"/>
                </a:lnTo>
                <a:lnTo>
                  <a:pt x="403" y="73"/>
                </a:lnTo>
                <a:lnTo>
                  <a:pt x="403" y="78"/>
                </a:lnTo>
                <a:lnTo>
                  <a:pt x="412" y="73"/>
                </a:lnTo>
                <a:lnTo>
                  <a:pt x="412" y="78"/>
                </a:lnTo>
                <a:lnTo>
                  <a:pt x="416" y="78"/>
                </a:lnTo>
                <a:lnTo>
                  <a:pt x="426" y="78"/>
                </a:lnTo>
                <a:lnTo>
                  <a:pt x="426" y="82"/>
                </a:lnTo>
                <a:lnTo>
                  <a:pt x="430" y="78"/>
                </a:lnTo>
                <a:lnTo>
                  <a:pt x="435" y="82"/>
                </a:lnTo>
                <a:lnTo>
                  <a:pt x="439" y="82"/>
                </a:lnTo>
                <a:lnTo>
                  <a:pt x="444" y="82"/>
                </a:lnTo>
                <a:lnTo>
                  <a:pt x="448" y="78"/>
                </a:lnTo>
                <a:lnTo>
                  <a:pt x="453" y="78"/>
                </a:lnTo>
                <a:lnTo>
                  <a:pt x="458" y="78"/>
                </a:lnTo>
                <a:lnTo>
                  <a:pt x="462" y="78"/>
                </a:lnTo>
                <a:lnTo>
                  <a:pt x="467" y="78"/>
                </a:lnTo>
                <a:lnTo>
                  <a:pt x="467" y="78"/>
                </a:lnTo>
                <a:lnTo>
                  <a:pt x="476" y="78"/>
                </a:lnTo>
                <a:lnTo>
                  <a:pt x="480" y="78"/>
                </a:lnTo>
                <a:lnTo>
                  <a:pt x="480" y="78"/>
                </a:lnTo>
                <a:lnTo>
                  <a:pt x="503" y="82"/>
                </a:lnTo>
                <a:lnTo>
                  <a:pt x="512" y="82"/>
                </a:lnTo>
                <a:lnTo>
                  <a:pt x="517" y="82"/>
                </a:lnTo>
                <a:lnTo>
                  <a:pt x="526" y="82"/>
                </a:lnTo>
                <a:lnTo>
                  <a:pt x="526" y="82"/>
                </a:lnTo>
                <a:lnTo>
                  <a:pt x="535" y="82"/>
                </a:lnTo>
                <a:lnTo>
                  <a:pt x="540" y="82"/>
                </a:lnTo>
                <a:lnTo>
                  <a:pt x="540" y="82"/>
                </a:lnTo>
                <a:lnTo>
                  <a:pt x="540" y="91"/>
                </a:lnTo>
                <a:lnTo>
                  <a:pt x="567" y="87"/>
                </a:lnTo>
                <a:lnTo>
                  <a:pt x="576" y="87"/>
                </a:lnTo>
                <a:lnTo>
                  <a:pt x="581" y="87"/>
                </a:lnTo>
                <a:lnTo>
                  <a:pt x="581" y="87"/>
                </a:lnTo>
                <a:lnTo>
                  <a:pt x="590" y="87"/>
                </a:lnTo>
                <a:lnTo>
                  <a:pt x="599" y="87"/>
                </a:lnTo>
                <a:lnTo>
                  <a:pt x="604" y="87"/>
                </a:lnTo>
                <a:lnTo>
                  <a:pt x="604" y="87"/>
                </a:lnTo>
                <a:lnTo>
                  <a:pt x="613" y="87"/>
                </a:lnTo>
                <a:lnTo>
                  <a:pt x="618" y="87"/>
                </a:lnTo>
                <a:lnTo>
                  <a:pt x="622" y="87"/>
                </a:lnTo>
                <a:lnTo>
                  <a:pt x="636" y="87"/>
                </a:lnTo>
                <a:lnTo>
                  <a:pt x="645" y="87"/>
                </a:lnTo>
                <a:lnTo>
                  <a:pt x="645" y="82"/>
                </a:lnTo>
                <a:lnTo>
                  <a:pt x="645" y="82"/>
                </a:lnTo>
                <a:lnTo>
                  <a:pt x="650" y="78"/>
                </a:lnTo>
                <a:lnTo>
                  <a:pt x="654" y="73"/>
                </a:lnTo>
                <a:lnTo>
                  <a:pt x="654" y="68"/>
                </a:lnTo>
                <a:lnTo>
                  <a:pt x="659" y="68"/>
                </a:lnTo>
                <a:lnTo>
                  <a:pt x="663" y="59"/>
                </a:lnTo>
                <a:lnTo>
                  <a:pt x="668" y="50"/>
                </a:lnTo>
                <a:lnTo>
                  <a:pt x="668" y="46"/>
                </a:lnTo>
                <a:lnTo>
                  <a:pt x="668" y="41"/>
                </a:lnTo>
                <a:lnTo>
                  <a:pt x="668" y="41"/>
                </a:lnTo>
                <a:lnTo>
                  <a:pt x="672" y="41"/>
                </a:lnTo>
                <a:lnTo>
                  <a:pt x="677" y="36"/>
                </a:lnTo>
                <a:lnTo>
                  <a:pt x="682" y="32"/>
                </a:lnTo>
                <a:lnTo>
                  <a:pt x="686" y="32"/>
                </a:lnTo>
                <a:lnTo>
                  <a:pt x="691" y="27"/>
                </a:lnTo>
                <a:lnTo>
                  <a:pt x="691" y="27"/>
                </a:lnTo>
                <a:lnTo>
                  <a:pt x="695" y="23"/>
                </a:lnTo>
                <a:lnTo>
                  <a:pt x="700" y="23"/>
                </a:lnTo>
                <a:lnTo>
                  <a:pt x="704" y="23"/>
                </a:lnTo>
                <a:lnTo>
                  <a:pt x="714" y="18"/>
                </a:lnTo>
                <a:lnTo>
                  <a:pt x="723" y="18"/>
                </a:lnTo>
                <a:lnTo>
                  <a:pt x="727" y="18"/>
                </a:lnTo>
                <a:lnTo>
                  <a:pt x="736" y="18"/>
                </a:lnTo>
                <a:lnTo>
                  <a:pt x="736" y="14"/>
                </a:lnTo>
                <a:lnTo>
                  <a:pt x="741" y="14"/>
                </a:lnTo>
                <a:lnTo>
                  <a:pt x="746" y="9"/>
                </a:lnTo>
                <a:lnTo>
                  <a:pt x="750" y="9"/>
                </a:lnTo>
                <a:lnTo>
                  <a:pt x="755" y="0"/>
                </a:lnTo>
                <a:lnTo>
                  <a:pt x="759" y="0"/>
                </a:lnTo>
                <a:lnTo>
                  <a:pt x="768" y="0"/>
                </a:lnTo>
                <a:lnTo>
                  <a:pt x="773" y="0"/>
                </a:lnTo>
                <a:lnTo>
                  <a:pt x="778" y="0"/>
                </a:lnTo>
                <a:lnTo>
                  <a:pt x="778" y="0"/>
                </a:lnTo>
                <a:lnTo>
                  <a:pt x="782" y="4"/>
                </a:lnTo>
                <a:lnTo>
                  <a:pt x="782" y="9"/>
                </a:lnTo>
                <a:lnTo>
                  <a:pt x="787" y="14"/>
                </a:lnTo>
                <a:lnTo>
                  <a:pt x="787" y="18"/>
                </a:lnTo>
                <a:lnTo>
                  <a:pt x="791" y="32"/>
                </a:lnTo>
                <a:lnTo>
                  <a:pt x="796" y="41"/>
                </a:lnTo>
                <a:lnTo>
                  <a:pt x="800" y="55"/>
                </a:lnTo>
                <a:lnTo>
                  <a:pt x="796" y="64"/>
                </a:lnTo>
                <a:lnTo>
                  <a:pt x="800" y="68"/>
                </a:lnTo>
                <a:lnTo>
                  <a:pt x="800" y="73"/>
                </a:lnTo>
                <a:lnTo>
                  <a:pt x="800" y="78"/>
                </a:lnTo>
                <a:lnTo>
                  <a:pt x="800" y="82"/>
                </a:lnTo>
                <a:lnTo>
                  <a:pt x="805" y="87"/>
                </a:lnTo>
                <a:lnTo>
                  <a:pt x="810" y="87"/>
                </a:lnTo>
                <a:lnTo>
                  <a:pt x="814" y="87"/>
                </a:lnTo>
                <a:lnTo>
                  <a:pt x="819" y="87"/>
                </a:lnTo>
                <a:lnTo>
                  <a:pt x="823" y="87"/>
                </a:lnTo>
                <a:lnTo>
                  <a:pt x="823" y="82"/>
                </a:lnTo>
                <a:lnTo>
                  <a:pt x="823" y="82"/>
                </a:lnTo>
                <a:lnTo>
                  <a:pt x="828" y="82"/>
                </a:lnTo>
                <a:lnTo>
                  <a:pt x="832" y="78"/>
                </a:lnTo>
                <a:lnTo>
                  <a:pt x="837" y="78"/>
                </a:lnTo>
                <a:lnTo>
                  <a:pt x="842" y="82"/>
                </a:lnTo>
                <a:lnTo>
                  <a:pt x="846" y="82"/>
                </a:lnTo>
                <a:lnTo>
                  <a:pt x="846" y="87"/>
                </a:lnTo>
                <a:lnTo>
                  <a:pt x="855" y="87"/>
                </a:lnTo>
                <a:lnTo>
                  <a:pt x="864" y="87"/>
                </a:lnTo>
                <a:lnTo>
                  <a:pt x="869" y="87"/>
                </a:lnTo>
                <a:lnTo>
                  <a:pt x="878" y="87"/>
                </a:lnTo>
                <a:lnTo>
                  <a:pt x="892" y="87"/>
                </a:lnTo>
                <a:lnTo>
                  <a:pt x="896" y="87"/>
                </a:lnTo>
                <a:lnTo>
                  <a:pt x="901" y="87"/>
                </a:lnTo>
                <a:lnTo>
                  <a:pt x="906" y="91"/>
                </a:lnTo>
                <a:lnTo>
                  <a:pt x="910" y="96"/>
                </a:lnTo>
                <a:lnTo>
                  <a:pt x="910" y="110"/>
                </a:lnTo>
                <a:lnTo>
                  <a:pt x="910" y="123"/>
                </a:lnTo>
                <a:lnTo>
                  <a:pt x="915" y="137"/>
                </a:lnTo>
                <a:lnTo>
                  <a:pt x="915" y="151"/>
                </a:lnTo>
                <a:lnTo>
                  <a:pt x="919" y="174"/>
                </a:lnTo>
                <a:lnTo>
                  <a:pt x="924" y="187"/>
                </a:lnTo>
                <a:lnTo>
                  <a:pt x="919" y="196"/>
                </a:lnTo>
                <a:lnTo>
                  <a:pt x="919" y="196"/>
                </a:lnTo>
                <a:lnTo>
                  <a:pt x="915" y="201"/>
                </a:lnTo>
                <a:lnTo>
                  <a:pt x="910" y="201"/>
                </a:lnTo>
                <a:lnTo>
                  <a:pt x="910" y="206"/>
                </a:lnTo>
                <a:lnTo>
                  <a:pt x="910" y="206"/>
                </a:lnTo>
                <a:lnTo>
                  <a:pt x="906" y="210"/>
                </a:lnTo>
                <a:lnTo>
                  <a:pt x="896" y="215"/>
                </a:lnTo>
                <a:lnTo>
                  <a:pt x="887" y="219"/>
                </a:lnTo>
                <a:lnTo>
                  <a:pt x="887" y="219"/>
                </a:lnTo>
                <a:lnTo>
                  <a:pt x="883" y="219"/>
                </a:lnTo>
                <a:lnTo>
                  <a:pt x="883" y="224"/>
                </a:lnTo>
                <a:lnTo>
                  <a:pt x="878" y="224"/>
                </a:lnTo>
                <a:lnTo>
                  <a:pt x="878" y="228"/>
                </a:lnTo>
                <a:lnTo>
                  <a:pt x="874" y="228"/>
                </a:lnTo>
                <a:lnTo>
                  <a:pt x="874" y="233"/>
                </a:lnTo>
                <a:lnTo>
                  <a:pt x="869" y="233"/>
                </a:lnTo>
                <a:lnTo>
                  <a:pt x="864" y="233"/>
                </a:lnTo>
                <a:lnTo>
                  <a:pt x="864" y="233"/>
                </a:lnTo>
                <a:lnTo>
                  <a:pt x="860" y="228"/>
                </a:lnTo>
                <a:lnTo>
                  <a:pt x="855" y="224"/>
                </a:lnTo>
                <a:lnTo>
                  <a:pt x="851" y="224"/>
                </a:lnTo>
                <a:lnTo>
                  <a:pt x="846" y="224"/>
                </a:lnTo>
                <a:lnTo>
                  <a:pt x="837" y="228"/>
                </a:lnTo>
                <a:lnTo>
                  <a:pt x="832" y="228"/>
                </a:lnTo>
                <a:lnTo>
                  <a:pt x="823" y="228"/>
                </a:lnTo>
                <a:lnTo>
                  <a:pt x="814" y="233"/>
                </a:lnTo>
                <a:lnTo>
                  <a:pt x="810" y="233"/>
                </a:lnTo>
                <a:lnTo>
                  <a:pt x="805" y="233"/>
                </a:lnTo>
                <a:lnTo>
                  <a:pt x="800" y="238"/>
                </a:lnTo>
                <a:lnTo>
                  <a:pt x="796" y="238"/>
                </a:lnTo>
                <a:lnTo>
                  <a:pt x="796" y="238"/>
                </a:lnTo>
                <a:lnTo>
                  <a:pt x="791" y="242"/>
                </a:lnTo>
                <a:lnTo>
                  <a:pt x="787" y="242"/>
                </a:lnTo>
                <a:lnTo>
                  <a:pt x="787" y="247"/>
                </a:lnTo>
                <a:lnTo>
                  <a:pt x="782" y="247"/>
                </a:lnTo>
                <a:lnTo>
                  <a:pt x="778" y="251"/>
                </a:lnTo>
                <a:lnTo>
                  <a:pt x="778" y="256"/>
                </a:lnTo>
                <a:lnTo>
                  <a:pt x="778" y="260"/>
                </a:lnTo>
                <a:lnTo>
                  <a:pt x="778" y="260"/>
                </a:lnTo>
                <a:lnTo>
                  <a:pt x="773" y="26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2291680" y="2597465"/>
            <a:ext cx="1357056" cy="1341602"/>
          </a:xfrm>
          <a:custGeom>
            <a:avLst/>
            <a:gdLst/>
            <a:ahLst/>
            <a:cxnLst/>
            <a:rect l="l" t="t" r="r" b="b"/>
            <a:pathLst>
              <a:path w="1024" h="951" extrusionOk="0">
                <a:moveTo>
                  <a:pt x="732" y="819"/>
                </a:moveTo>
                <a:lnTo>
                  <a:pt x="727" y="819"/>
                </a:lnTo>
                <a:lnTo>
                  <a:pt x="727" y="814"/>
                </a:lnTo>
                <a:lnTo>
                  <a:pt x="723" y="810"/>
                </a:lnTo>
                <a:lnTo>
                  <a:pt x="723" y="810"/>
                </a:lnTo>
                <a:lnTo>
                  <a:pt x="723" y="805"/>
                </a:lnTo>
                <a:lnTo>
                  <a:pt x="718" y="805"/>
                </a:lnTo>
                <a:lnTo>
                  <a:pt x="709" y="805"/>
                </a:lnTo>
                <a:lnTo>
                  <a:pt x="704" y="805"/>
                </a:lnTo>
                <a:lnTo>
                  <a:pt x="700" y="810"/>
                </a:lnTo>
                <a:lnTo>
                  <a:pt x="700" y="810"/>
                </a:lnTo>
                <a:lnTo>
                  <a:pt x="691" y="810"/>
                </a:lnTo>
                <a:lnTo>
                  <a:pt x="691" y="814"/>
                </a:lnTo>
                <a:lnTo>
                  <a:pt x="686" y="814"/>
                </a:lnTo>
                <a:lnTo>
                  <a:pt x="686" y="819"/>
                </a:lnTo>
                <a:lnTo>
                  <a:pt x="681" y="819"/>
                </a:lnTo>
                <a:lnTo>
                  <a:pt x="681" y="823"/>
                </a:lnTo>
                <a:lnTo>
                  <a:pt x="677" y="823"/>
                </a:lnTo>
                <a:lnTo>
                  <a:pt x="677" y="828"/>
                </a:lnTo>
                <a:lnTo>
                  <a:pt x="668" y="832"/>
                </a:lnTo>
                <a:lnTo>
                  <a:pt x="659" y="837"/>
                </a:lnTo>
                <a:lnTo>
                  <a:pt x="654" y="837"/>
                </a:lnTo>
                <a:lnTo>
                  <a:pt x="654" y="832"/>
                </a:lnTo>
                <a:lnTo>
                  <a:pt x="645" y="832"/>
                </a:lnTo>
                <a:lnTo>
                  <a:pt x="645" y="828"/>
                </a:lnTo>
                <a:lnTo>
                  <a:pt x="640" y="828"/>
                </a:lnTo>
                <a:lnTo>
                  <a:pt x="636" y="823"/>
                </a:lnTo>
                <a:lnTo>
                  <a:pt x="631" y="823"/>
                </a:lnTo>
                <a:lnTo>
                  <a:pt x="631" y="823"/>
                </a:lnTo>
                <a:lnTo>
                  <a:pt x="627" y="823"/>
                </a:lnTo>
                <a:lnTo>
                  <a:pt x="622" y="828"/>
                </a:lnTo>
                <a:lnTo>
                  <a:pt x="617" y="823"/>
                </a:lnTo>
                <a:lnTo>
                  <a:pt x="617" y="823"/>
                </a:lnTo>
                <a:lnTo>
                  <a:pt x="617" y="819"/>
                </a:lnTo>
                <a:lnTo>
                  <a:pt x="613" y="814"/>
                </a:lnTo>
                <a:lnTo>
                  <a:pt x="613" y="814"/>
                </a:lnTo>
                <a:lnTo>
                  <a:pt x="608" y="814"/>
                </a:lnTo>
                <a:lnTo>
                  <a:pt x="604" y="814"/>
                </a:lnTo>
                <a:lnTo>
                  <a:pt x="599" y="814"/>
                </a:lnTo>
                <a:lnTo>
                  <a:pt x="599" y="819"/>
                </a:lnTo>
                <a:lnTo>
                  <a:pt x="595" y="819"/>
                </a:lnTo>
                <a:lnTo>
                  <a:pt x="590" y="819"/>
                </a:lnTo>
                <a:lnTo>
                  <a:pt x="590" y="819"/>
                </a:lnTo>
                <a:lnTo>
                  <a:pt x="585" y="823"/>
                </a:lnTo>
                <a:lnTo>
                  <a:pt x="563" y="800"/>
                </a:lnTo>
                <a:lnTo>
                  <a:pt x="540" y="819"/>
                </a:lnTo>
                <a:lnTo>
                  <a:pt x="526" y="823"/>
                </a:lnTo>
                <a:lnTo>
                  <a:pt x="517" y="819"/>
                </a:lnTo>
                <a:lnTo>
                  <a:pt x="499" y="823"/>
                </a:lnTo>
                <a:lnTo>
                  <a:pt x="499" y="819"/>
                </a:lnTo>
                <a:lnTo>
                  <a:pt x="489" y="819"/>
                </a:lnTo>
                <a:lnTo>
                  <a:pt x="485" y="819"/>
                </a:lnTo>
                <a:lnTo>
                  <a:pt x="480" y="819"/>
                </a:lnTo>
                <a:lnTo>
                  <a:pt x="480" y="823"/>
                </a:lnTo>
                <a:lnTo>
                  <a:pt x="480" y="823"/>
                </a:lnTo>
                <a:lnTo>
                  <a:pt x="476" y="823"/>
                </a:lnTo>
                <a:lnTo>
                  <a:pt x="471" y="823"/>
                </a:lnTo>
                <a:lnTo>
                  <a:pt x="462" y="823"/>
                </a:lnTo>
                <a:lnTo>
                  <a:pt x="457" y="828"/>
                </a:lnTo>
                <a:lnTo>
                  <a:pt x="453" y="828"/>
                </a:lnTo>
                <a:lnTo>
                  <a:pt x="448" y="828"/>
                </a:lnTo>
                <a:lnTo>
                  <a:pt x="444" y="823"/>
                </a:lnTo>
                <a:lnTo>
                  <a:pt x="439" y="823"/>
                </a:lnTo>
                <a:lnTo>
                  <a:pt x="439" y="819"/>
                </a:lnTo>
                <a:lnTo>
                  <a:pt x="444" y="819"/>
                </a:lnTo>
                <a:lnTo>
                  <a:pt x="444" y="814"/>
                </a:lnTo>
                <a:lnTo>
                  <a:pt x="453" y="805"/>
                </a:lnTo>
                <a:lnTo>
                  <a:pt x="453" y="800"/>
                </a:lnTo>
                <a:lnTo>
                  <a:pt x="453" y="800"/>
                </a:lnTo>
                <a:lnTo>
                  <a:pt x="448" y="796"/>
                </a:lnTo>
                <a:lnTo>
                  <a:pt x="444" y="796"/>
                </a:lnTo>
                <a:lnTo>
                  <a:pt x="435" y="800"/>
                </a:lnTo>
                <a:lnTo>
                  <a:pt x="435" y="800"/>
                </a:lnTo>
                <a:lnTo>
                  <a:pt x="430" y="796"/>
                </a:lnTo>
                <a:lnTo>
                  <a:pt x="430" y="791"/>
                </a:lnTo>
                <a:lnTo>
                  <a:pt x="425" y="787"/>
                </a:lnTo>
                <a:lnTo>
                  <a:pt x="425" y="782"/>
                </a:lnTo>
                <a:lnTo>
                  <a:pt x="425" y="778"/>
                </a:lnTo>
                <a:lnTo>
                  <a:pt x="425" y="773"/>
                </a:lnTo>
                <a:lnTo>
                  <a:pt x="430" y="768"/>
                </a:lnTo>
                <a:lnTo>
                  <a:pt x="430" y="764"/>
                </a:lnTo>
                <a:lnTo>
                  <a:pt x="435" y="764"/>
                </a:lnTo>
                <a:lnTo>
                  <a:pt x="435" y="759"/>
                </a:lnTo>
                <a:lnTo>
                  <a:pt x="435" y="759"/>
                </a:lnTo>
                <a:lnTo>
                  <a:pt x="439" y="755"/>
                </a:lnTo>
                <a:lnTo>
                  <a:pt x="444" y="755"/>
                </a:lnTo>
                <a:lnTo>
                  <a:pt x="448" y="755"/>
                </a:lnTo>
                <a:lnTo>
                  <a:pt x="448" y="750"/>
                </a:lnTo>
                <a:lnTo>
                  <a:pt x="453" y="746"/>
                </a:lnTo>
                <a:lnTo>
                  <a:pt x="457" y="741"/>
                </a:lnTo>
                <a:lnTo>
                  <a:pt x="457" y="736"/>
                </a:lnTo>
                <a:lnTo>
                  <a:pt x="457" y="732"/>
                </a:lnTo>
                <a:lnTo>
                  <a:pt x="457" y="732"/>
                </a:lnTo>
                <a:lnTo>
                  <a:pt x="462" y="727"/>
                </a:lnTo>
                <a:lnTo>
                  <a:pt x="462" y="723"/>
                </a:lnTo>
                <a:lnTo>
                  <a:pt x="467" y="723"/>
                </a:lnTo>
                <a:lnTo>
                  <a:pt x="467" y="718"/>
                </a:lnTo>
                <a:lnTo>
                  <a:pt x="471" y="718"/>
                </a:lnTo>
                <a:lnTo>
                  <a:pt x="476" y="714"/>
                </a:lnTo>
                <a:lnTo>
                  <a:pt x="476" y="714"/>
                </a:lnTo>
                <a:lnTo>
                  <a:pt x="471" y="714"/>
                </a:lnTo>
                <a:lnTo>
                  <a:pt x="471" y="709"/>
                </a:lnTo>
                <a:lnTo>
                  <a:pt x="467" y="709"/>
                </a:lnTo>
                <a:lnTo>
                  <a:pt x="462" y="709"/>
                </a:lnTo>
                <a:lnTo>
                  <a:pt x="462" y="704"/>
                </a:lnTo>
                <a:lnTo>
                  <a:pt x="457" y="704"/>
                </a:lnTo>
                <a:lnTo>
                  <a:pt x="457" y="700"/>
                </a:lnTo>
                <a:lnTo>
                  <a:pt x="457" y="700"/>
                </a:lnTo>
                <a:lnTo>
                  <a:pt x="453" y="700"/>
                </a:lnTo>
                <a:lnTo>
                  <a:pt x="448" y="695"/>
                </a:lnTo>
                <a:lnTo>
                  <a:pt x="448" y="691"/>
                </a:lnTo>
                <a:lnTo>
                  <a:pt x="448" y="691"/>
                </a:lnTo>
                <a:lnTo>
                  <a:pt x="453" y="686"/>
                </a:lnTo>
                <a:lnTo>
                  <a:pt x="453" y="682"/>
                </a:lnTo>
                <a:lnTo>
                  <a:pt x="457" y="682"/>
                </a:lnTo>
                <a:lnTo>
                  <a:pt x="457" y="677"/>
                </a:lnTo>
                <a:lnTo>
                  <a:pt x="453" y="677"/>
                </a:lnTo>
                <a:lnTo>
                  <a:pt x="453" y="672"/>
                </a:lnTo>
                <a:lnTo>
                  <a:pt x="448" y="672"/>
                </a:lnTo>
                <a:lnTo>
                  <a:pt x="444" y="672"/>
                </a:lnTo>
                <a:lnTo>
                  <a:pt x="439" y="672"/>
                </a:lnTo>
                <a:lnTo>
                  <a:pt x="435" y="672"/>
                </a:lnTo>
                <a:lnTo>
                  <a:pt x="435" y="672"/>
                </a:lnTo>
                <a:lnTo>
                  <a:pt x="430" y="668"/>
                </a:lnTo>
                <a:lnTo>
                  <a:pt x="425" y="668"/>
                </a:lnTo>
                <a:lnTo>
                  <a:pt x="425" y="663"/>
                </a:lnTo>
                <a:lnTo>
                  <a:pt x="430" y="663"/>
                </a:lnTo>
                <a:lnTo>
                  <a:pt x="430" y="659"/>
                </a:lnTo>
                <a:lnTo>
                  <a:pt x="435" y="659"/>
                </a:lnTo>
                <a:lnTo>
                  <a:pt x="435" y="654"/>
                </a:lnTo>
                <a:lnTo>
                  <a:pt x="439" y="654"/>
                </a:lnTo>
                <a:lnTo>
                  <a:pt x="444" y="650"/>
                </a:lnTo>
                <a:lnTo>
                  <a:pt x="448" y="650"/>
                </a:lnTo>
                <a:lnTo>
                  <a:pt x="453" y="645"/>
                </a:lnTo>
                <a:lnTo>
                  <a:pt x="457" y="645"/>
                </a:lnTo>
                <a:lnTo>
                  <a:pt x="457" y="640"/>
                </a:lnTo>
                <a:lnTo>
                  <a:pt x="457" y="636"/>
                </a:lnTo>
                <a:lnTo>
                  <a:pt x="457" y="627"/>
                </a:lnTo>
                <a:lnTo>
                  <a:pt x="457" y="618"/>
                </a:lnTo>
                <a:lnTo>
                  <a:pt x="457" y="618"/>
                </a:lnTo>
                <a:lnTo>
                  <a:pt x="457" y="613"/>
                </a:lnTo>
                <a:lnTo>
                  <a:pt x="457" y="604"/>
                </a:lnTo>
                <a:lnTo>
                  <a:pt x="453" y="599"/>
                </a:lnTo>
                <a:lnTo>
                  <a:pt x="453" y="595"/>
                </a:lnTo>
                <a:lnTo>
                  <a:pt x="453" y="590"/>
                </a:lnTo>
                <a:lnTo>
                  <a:pt x="457" y="581"/>
                </a:lnTo>
                <a:lnTo>
                  <a:pt x="457" y="576"/>
                </a:lnTo>
                <a:lnTo>
                  <a:pt x="457" y="572"/>
                </a:lnTo>
                <a:lnTo>
                  <a:pt x="457" y="567"/>
                </a:lnTo>
                <a:lnTo>
                  <a:pt x="453" y="567"/>
                </a:lnTo>
                <a:lnTo>
                  <a:pt x="453" y="563"/>
                </a:lnTo>
                <a:lnTo>
                  <a:pt x="448" y="558"/>
                </a:lnTo>
                <a:lnTo>
                  <a:pt x="444" y="558"/>
                </a:lnTo>
                <a:lnTo>
                  <a:pt x="439" y="558"/>
                </a:lnTo>
                <a:lnTo>
                  <a:pt x="435" y="558"/>
                </a:lnTo>
                <a:lnTo>
                  <a:pt x="425" y="558"/>
                </a:lnTo>
                <a:lnTo>
                  <a:pt x="416" y="558"/>
                </a:lnTo>
                <a:lnTo>
                  <a:pt x="416" y="558"/>
                </a:lnTo>
                <a:lnTo>
                  <a:pt x="412" y="558"/>
                </a:lnTo>
                <a:lnTo>
                  <a:pt x="403" y="563"/>
                </a:lnTo>
                <a:lnTo>
                  <a:pt x="393" y="563"/>
                </a:lnTo>
                <a:lnTo>
                  <a:pt x="389" y="563"/>
                </a:lnTo>
                <a:lnTo>
                  <a:pt x="384" y="558"/>
                </a:lnTo>
                <a:lnTo>
                  <a:pt x="375" y="558"/>
                </a:lnTo>
                <a:lnTo>
                  <a:pt x="371" y="558"/>
                </a:lnTo>
                <a:lnTo>
                  <a:pt x="371" y="558"/>
                </a:lnTo>
                <a:lnTo>
                  <a:pt x="366" y="558"/>
                </a:lnTo>
                <a:lnTo>
                  <a:pt x="357" y="554"/>
                </a:lnTo>
                <a:lnTo>
                  <a:pt x="352" y="554"/>
                </a:lnTo>
                <a:lnTo>
                  <a:pt x="348" y="554"/>
                </a:lnTo>
                <a:lnTo>
                  <a:pt x="348" y="554"/>
                </a:lnTo>
                <a:lnTo>
                  <a:pt x="343" y="554"/>
                </a:lnTo>
                <a:lnTo>
                  <a:pt x="339" y="554"/>
                </a:lnTo>
                <a:lnTo>
                  <a:pt x="334" y="554"/>
                </a:lnTo>
                <a:lnTo>
                  <a:pt x="329" y="549"/>
                </a:lnTo>
                <a:lnTo>
                  <a:pt x="325" y="544"/>
                </a:lnTo>
                <a:lnTo>
                  <a:pt x="316" y="535"/>
                </a:lnTo>
                <a:lnTo>
                  <a:pt x="311" y="535"/>
                </a:lnTo>
                <a:lnTo>
                  <a:pt x="311" y="535"/>
                </a:lnTo>
                <a:lnTo>
                  <a:pt x="307" y="535"/>
                </a:lnTo>
                <a:lnTo>
                  <a:pt x="307" y="526"/>
                </a:lnTo>
                <a:lnTo>
                  <a:pt x="307" y="522"/>
                </a:lnTo>
                <a:lnTo>
                  <a:pt x="307" y="517"/>
                </a:lnTo>
                <a:lnTo>
                  <a:pt x="307" y="512"/>
                </a:lnTo>
                <a:lnTo>
                  <a:pt x="311" y="512"/>
                </a:lnTo>
                <a:lnTo>
                  <a:pt x="311" y="512"/>
                </a:lnTo>
                <a:lnTo>
                  <a:pt x="316" y="512"/>
                </a:lnTo>
                <a:lnTo>
                  <a:pt x="320" y="508"/>
                </a:lnTo>
                <a:lnTo>
                  <a:pt x="320" y="503"/>
                </a:lnTo>
                <a:lnTo>
                  <a:pt x="325" y="503"/>
                </a:lnTo>
                <a:lnTo>
                  <a:pt x="325" y="499"/>
                </a:lnTo>
                <a:lnTo>
                  <a:pt x="325" y="499"/>
                </a:lnTo>
                <a:lnTo>
                  <a:pt x="325" y="494"/>
                </a:lnTo>
                <a:lnTo>
                  <a:pt x="329" y="494"/>
                </a:lnTo>
                <a:lnTo>
                  <a:pt x="334" y="494"/>
                </a:lnTo>
                <a:lnTo>
                  <a:pt x="334" y="490"/>
                </a:lnTo>
                <a:lnTo>
                  <a:pt x="343" y="480"/>
                </a:lnTo>
                <a:lnTo>
                  <a:pt x="348" y="480"/>
                </a:lnTo>
                <a:lnTo>
                  <a:pt x="348" y="476"/>
                </a:lnTo>
                <a:lnTo>
                  <a:pt x="352" y="476"/>
                </a:lnTo>
                <a:lnTo>
                  <a:pt x="352" y="471"/>
                </a:lnTo>
                <a:lnTo>
                  <a:pt x="361" y="471"/>
                </a:lnTo>
                <a:lnTo>
                  <a:pt x="361" y="467"/>
                </a:lnTo>
                <a:lnTo>
                  <a:pt x="361" y="462"/>
                </a:lnTo>
                <a:lnTo>
                  <a:pt x="366" y="458"/>
                </a:lnTo>
                <a:lnTo>
                  <a:pt x="366" y="453"/>
                </a:lnTo>
                <a:lnTo>
                  <a:pt x="366" y="448"/>
                </a:lnTo>
                <a:lnTo>
                  <a:pt x="361" y="448"/>
                </a:lnTo>
                <a:lnTo>
                  <a:pt x="361" y="448"/>
                </a:lnTo>
                <a:lnTo>
                  <a:pt x="357" y="444"/>
                </a:lnTo>
                <a:lnTo>
                  <a:pt x="352" y="439"/>
                </a:lnTo>
                <a:lnTo>
                  <a:pt x="348" y="435"/>
                </a:lnTo>
                <a:lnTo>
                  <a:pt x="348" y="435"/>
                </a:lnTo>
                <a:lnTo>
                  <a:pt x="343" y="435"/>
                </a:lnTo>
                <a:lnTo>
                  <a:pt x="334" y="435"/>
                </a:lnTo>
                <a:lnTo>
                  <a:pt x="329" y="435"/>
                </a:lnTo>
                <a:lnTo>
                  <a:pt x="325" y="435"/>
                </a:lnTo>
                <a:lnTo>
                  <a:pt x="320" y="430"/>
                </a:lnTo>
                <a:lnTo>
                  <a:pt x="316" y="426"/>
                </a:lnTo>
                <a:lnTo>
                  <a:pt x="316" y="426"/>
                </a:lnTo>
                <a:lnTo>
                  <a:pt x="320" y="416"/>
                </a:lnTo>
                <a:lnTo>
                  <a:pt x="320" y="412"/>
                </a:lnTo>
                <a:lnTo>
                  <a:pt x="320" y="407"/>
                </a:lnTo>
                <a:lnTo>
                  <a:pt x="325" y="403"/>
                </a:lnTo>
                <a:lnTo>
                  <a:pt x="325" y="403"/>
                </a:lnTo>
                <a:lnTo>
                  <a:pt x="325" y="398"/>
                </a:lnTo>
                <a:lnTo>
                  <a:pt x="325" y="394"/>
                </a:lnTo>
                <a:lnTo>
                  <a:pt x="325" y="384"/>
                </a:lnTo>
                <a:lnTo>
                  <a:pt x="320" y="380"/>
                </a:lnTo>
                <a:lnTo>
                  <a:pt x="316" y="375"/>
                </a:lnTo>
                <a:lnTo>
                  <a:pt x="316" y="371"/>
                </a:lnTo>
                <a:lnTo>
                  <a:pt x="311" y="371"/>
                </a:lnTo>
                <a:lnTo>
                  <a:pt x="307" y="371"/>
                </a:lnTo>
                <a:lnTo>
                  <a:pt x="307" y="371"/>
                </a:lnTo>
                <a:lnTo>
                  <a:pt x="293" y="371"/>
                </a:lnTo>
                <a:lnTo>
                  <a:pt x="288" y="371"/>
                </a:lnTo>
                <a:lnTo>
                  <a:pt x="284" y="371"/>
                </a:lnTo>
                <a:lnTo>
                  <a:pt x="284" y="366"/>
                </a:lnTo>
                <a:lnTo>
                  <a:pt x="284" y="362"/>
                </a:lnTo>
                <a:lnTo>
                  <a:pt x="284" y="362"/>
                </a:lnTo>
                <a:lnTo>
                  <a:pt x="284" y="362"/>
                </a:lnTo>
                <a:lnTo>
                  <a:pt x="284" y="357"/>
                </a:lnTo>
                <a:lnTo>
                  <a:pt x="284" y="352"/>
                </a:lnTo>
                <a:lnTo>
                  <a:pt x="288" y="348"/>
                </a:lnTo>
                <a:lnTo>
                  <a:pt x="288" y="343"/>
                </a:lnTo>
                <a:lnTo>
                  <a:pt x="284" y="339"/>
                </a:lnTo>
                <a:lnTo>
                  <a:pt x="284" y="339"/>
                </a:lnTo>
                <a:lnTo>
                  <a:pt x="284" y="339"/>
                </a:lnTo>
                <a:lnTo>
                  <a:pt x="284" y="334"/>
                </a:lnTo>
                <a:lnTo>
                  <a:pt x="279" y="330"/>
                </a:lnTo>
                <a:lnTo>
                  <a:pt x="270" y="330"/>
                </a:lnTo>
                <a:lnTo>
                  <a:pt x="261" y="325"/>
                </a:lnTo>
                <a:lnTo>
                  <a:pt x="256" y="325"/>
                </a:lnTo>
                <a:lnTo>
                  <a:pt x="252" y="325"/>
                </a:lnTo>
                <a:lnTo>
                  <a:pt x="247" y="325"/>
                </a:lnTo>
                <a:lnTo>
                  <a:pt x="243" y="330"/>
                </a:lnTo>
                <a:lnTo>
                  <a:pt x="238" y="330"/>
                </a:lnTo>
                <a:lnTo>
                  <a:pt x="238" y="334"/>
                </a:lnTo>
                <a:lnTo>
                  <a:pt x="238" y="339"/>
                </a:lnTo>
                <a:lnTo>
                  <a:pt x="238" y="339"/>
                </a:lnTo>
                <a:lnTo>
                  <a:pt x="243" y="343"/>
                </a:lnTo>
                <a:lnTo>
                  <a:pt x="243" y="348"/>
                </a:lnTo>
                <a:lnTo>
                  <a:pt x="243" y="352"/>
                </a:lnTo>
                <a:lnTo>
                  <a:pt x="229" y="352"/>
                </a:lnTo>
                <a:lnTo>
                  <a:pt x="215" y="352"/>
                </a:lnTo>
                <a:lnTo>
                  <a:pt x="215" y="357"/>
                </a:lnTo>
                <a:lnTo>
                  <a:pt x="206" y="357"/>
                </a:lnTo>
                <a:lnTo>
                  <a:pt x="197" y="357"/>
                </a:lnTo>
                <a:lnTo>
                  <a:pt x="197" y="362"/>
                </a:lnTo>
                <a:lnTo>
                  <a:pt x="197" y="362"/>
                </a:lnTo>
                <a:lnTo>
                  <a:pt x="188" y="362"/>
                </a:lnTo>
                <a:lnTo>
                  <a:pt x="183" y="362"/>
                </a:lnTo>
                <a:lnTo>
                  <a:pt x="179" y="362"/>
                </a:lnTo>
                <a:lnTo>
                  <a:pt x="174" y="366"/>
                </a:lnTo>
                <a:lnTo>
                  <a:pt x="174" y="366"/>
                </a:lnTo>
                <a:lnTo>
                  <a:pt x="169" y="362"/>
                </a:lnTo>
                <a:lnTo>
                  <a:pt x="169" y="362"/>
                </a:lnTo>
                <a:lnTo>
                  <a:pt x="165" y="357"/>
                </a:lnTo>
                <a:lnTo>
                  <a:pt x="165" y="348"/>
                </a:lnTo>
                <a:lnTo>
                  <a:pt x="160" y="348"/>
                </a:lnTo>
                <a:lnTo>
                  <a:pt x="160" y="343"/>
                </a:lnTo>
                <a:lnTo>
                  <a:pt x="156" y="343"/>
                </a:lnTo>
                <a:lnTo>
                  <a:pt x="151" y="339"/>
                </a:lnTo>
                <a:lnTo>
                  <a:pt x="151" y="339"/>
                </a:lnTo>
                <a:lnTo>
                  <a:pt x="147" y="339"/>
                </a:lnTo>
                <a:lnTo>
                  <a:pt x="147" y="343"/>
                </a:lnTo>
                <a:lnTo>
                  <a:pt x="142" y="343"/>
                </a:lnTo>
                <a:lnTo>
                  <a:pt x="137" y="343"/>
                </a:lnTo>
                <a:lnTo>
                  <a:pt x="137" y="348"/>
                </a:lnTo>
                <a:lnTo>
                  <a:pt x="128" y="348"/>
                </a:lnTo>
                <a:lnTo>
                  <a:pt x="128" y="352"/>
                </a:lnTo>
                <a:lnTo>
                  <a:pt x="128" y="352"/>
                </a:lnTo>
                <a:lnTo>
                  <a:pt x="124" y="357"/>
                </a:lnTo>
                <a:lnTo>
                  <a:pt x="119" y="357"/>
                </a:lnTo>
                <a:lnTo>
                  <a:pt x="119" y="362"/>
                </a:lnTo>
                <a:lnTo>
                  <a:pt x="105" y="371"/>
                </a:lnTo>
                <a:lnTo>
                  <a:pt x="105" y="371"/>
                </a:lnTo>
                <a:lnTo>
                  <a:pt x="101" y="375"/>
                </a:lnTo>
                <a:lnTo>
                  <a:pt x="101" y="380"/>
                </a:lnTo>
                <a:lnTo>
                  <a:pt x="96" y="380"/>
                </a:lnTo>
                <a:lnTo>
                  <a:pt x="92" y="380"/>
                </a:lnTo>
                <a:lnTo>
                  <a:pt x="92" y="384"/>
                </a:lnTo>
                <a:lnTo>
                  <a:pt x="87" y="384"/>
                </a:lnTo>
                <a:lnTo>
                  <a:pt x="87" y="384"/>
                </a:lnTo>
                <a:lnTo>
                  <a:pt x="87" y="384"/>
                </a:lnTo>
                <a:lnTo>
                  <a:pt x="87" y="389"/>
                </a:lnTo>
                <a:lnTo>
                  <a:pt x="83" y="389"/>
                </a:lnTo>
                <a:lnTo>
                  <a:pt x="78" y="394"/>
                </a:lnTo>
                <a:lnTo>
                  <a:pt x="73" y="394"/>
                </a:lnTo>
                <a:lnTo>
                  <a:pt x="73" y="398"/>
                </a:lnTo>
                <a:lnTo>
                  <a:pt x="69" y="403"/>
                </a:lnTo>
                <a:lnTo>
                  <a:pt x="69" y="403"/>
                </a:lnTo>
                <a:lnTo>
                  <a:pt x="64" y="403"/>
                </a:lnTo>
                <a:lnTo>
                  <a:pt x="64" y="407"/>
                </a:lnTo>
                <a:lnTo>
                  <a:pt x="64" y="412"/>
                </a:lnTo>
                <a:lnTo>
                  <a:pt x="64" y="412"/>
                </a:lnTo>
                <a:lnTo>
                  <a:pt x="60" y="421"/>
                </a:lnTo>
                <a:lnTo>
                  <a:pt x="55" y="421"/>
                </a:lnTo>
                <a:lnTo>
                  <a:pt x="55" y="426"/>
                </a:lnTo>
                <a:lnTo>
                  <a:pt x="51" y="426"/>
                </a:lnTo>
                <a:lnTo>
                  <a:pt x="46" y="426"/>
                </a:lnTo>
                <a:lnTo>
                  <a:pt x="46" y="430"/>
                </a:lnTo>
                <a:lnTo>
                  <a:pt x="41" y="430"/>
                </a:lnTo>
                <a:lnTo>
                  <a:pt x="37" y="430"/>
                </a:lnTo>
                <a:lnTo>
                  <a:pt x="32" y="426"/>
                </a:lnTo>
                <a:lnTo>
                  <a:pt x="28" y="426"/>
                </a:lnTo>
                <a:lnTo>
                  <a:pt x="23" y="426"/>
                </a:lnTo>
                <a:lnTo>
                  <a:pt x="23" y="426"/>
                </a:lnTo>
                <a:lnTo>
                  <a:pt x="19" y="416"/>
                </a:lnTo>
                <a:lnTo>
                  <a:pt x="19" y="412"/>
                </a:lnTo>
                <a:lnTo>
                  <a:pt x="19" y="407"/>
                </a:lnTo>
                <a:lnTo>
                  <a:pt x="19" y="403"/>
                </a:lnTo>
                <a:lnTo>
                  <a:pt x="19" y="403"/>
                </a:lnTo>
                <a:lnTo>
                  <a:pt x="19" y="403"/>
                </a:lnTo>
                <a:lnTo>
                  <a:pt x="14" y="403"/>
                </a:lnTo>
                <a:lnTo>
                  <a:pt x="9" y="403"/>
                </a:lnTo>
                <a:lnTo>
                  <a:pt x="5" y="398"/>
                </a:lnTo>
                <a:lnTo>
                  <a:pt x="0" y="398"/>
                </a:lnTo>
                <a:lnTo>
                  <a:pt x="0" y="394"/>
                </a:lnTo>
                <a:lnTo>
                  <a:pt x="0" y="389"/>
                </a:lnTo>
                <a:lnTo>
                  <a:pt x="0" y="384"/>
                </a:lnTo>
                <a:lnTo>
                  <a:pt x="0" y="384"/>
                </a:lnTo>
                <a:lnTo>
                  <a:pt x="0" y="380"/>
                </a:lnTo>
                <a:lnTo>
                  <a:pt x="5" y="375"/>
                </a:lnTo>
                <a:lnTo>
                  <a:pt x="5" y="371"/>
                </a:lnTo>
                <a:lnTo>
                  <a:pt x="14" y="362"/>
                </a:lnTo>
                <a:lnTo>
                  <a:pt x="14" y="357"/>
                </a:lnTo>
                <a:lnTo>
                  <a:pt x="19" y="357"/>
                </a:lnTo>
                <a:lnTo>
                  <a:pt x="19" y="348"/>
                </a:lnTo>
                <a:lnTo>
                  <a:pt x="14" y="339"/>
                </a:lnTo>
                <a:lnTo>
                  <a:pt x="14" y="334"/>
                </a:lnTo>
                <a:lnTo>
                  <a:pt x="19" y="330"/>
                </a:lnTo>
                <a:lnTo>
                  <a:pt x="19" y="320"/>
                </a:lnTo>
                <a:lnTo>
                  <a:pt x="19" y="316"/>
                </a:lnTo>
                <a:lnTo>
                  <a:pt x="14" y="316"/>
                </a:lnTo>
                <a:lnTo>
                  <a:pt x="14" y="316"/>
                </a:lnTo>
                <a:lnTo>
                  <a:pt x="9" y="311"/>
                </a:lnTo>
                <a:lnTo>
                  <a:pt x="9" y="307"/>
                </a:lnTo>
                <a:lnTo>
                  <a:pt x="5" y="307"/>
                </a:lnTo>
                <a:lnTo>
                  <a:pt x="5" y="302"/>
                </a:lnTo>
                <a:lnTo>
                  <a:pt x="5" y="298"/>
                </a:lnTo>
                <a:lnTo>
                  <a:pt x="5" y="293"/>
                </a:lnTo>
                <a:lnTo>
                  <a:pt x="9" y="293"/>
                </a:lnTo>
                <a:lnTo>
                  <a:pt x="9" y="288"/>
                </a:lnTo>
                <a:lnTo>
                  <a:pt x="9" y="284"/>
                </a:lnTo>
                <a:lnTo>
                  <a:pt x="9" y="279"/>
                </a:lnTo>
                <a:lnTo>
                  <a:pt x="9" y="275"/>
                </a:lnTo>
                <a:lnTo>
                  <a:pt x="14" y="275"/>
                </a:lnTo>
                <a:lnTo>
                  <a:pt x="14" y="275"/>
                </a:lnTo>
                <a:lnTo>
                  <a:pt x="14" y="270"/>
                </a:lnTo>
                <a:lnTo>
                  <a:pt x="19" y="256"/>
                </a:lnTo>
                <a:lnTo>
                  <a:pt x="19" y="252"/>
                </a:lnTo>
                <a:lnTo>
                  <a:pt x="19" y="252"/>
                </a:lnTo>
                <a:lnTo>
                  <a:pt x="28" y="243"/>
                </a:lnTo>
                <a:lnTo>
                  <a:pt x="32" y="243"/>
                </a:lnTo>
                <a:lnTo>
                  <a:pt x="41" y="243"/>
                </a:lnTo>
                <a:lnTo>
                  <a:pt x="46" y="243"/>
                </a:lnTo>
                <a:lnTo>
                  <a:pt x="51" y="243"/>
                </a:lnTo>
                <a:lnTo>
                  <a:pt x="51" y="238"/>
                </a:lnTo>
                <a:lnTo>
                  <a:pt x="55" y="238"/>
                </a:lnTo>
                <a:lnTo>
                  <a:pt x="55" y="234"/>
                </a:lnTo>
                <a:lnTo>
                  <a:pt x="55" y="229"/>
                </a:lnTo>
                <a:lnTo>
                  <a:pt x="60" y="229"/>
                </a:lnTo>
                <a:lnTo>
                  <a:pt x="60" y="220"/>
                </a:lnTo>
                <a:lnTo>
                  <a:pt x="64" y="215"/>
                </a:lnTo>
                <a:lnTo>
                  <a:pt x="64" y="211"/>
                </a:lnTo>
                <a:lnTo>
                  <a:pt x="64" y="211"/>
                </a:lnTo>
                <a:lnTo>
                  <a:pt x="73" y="206"/>
                </a:lnTo>
                <a:lnTo>
                  <a:pt x="78" y="206"/>
                </a:lnTo>
                <a:lnTo>
                  <a:pt x="78" y="202"/>
                </a:lnTo>
                <a:lnTo>
                  <a:pt x="83" y="197"/>
                </a:lnTo>
                <a:lnTo>
                  <a:pt x="87" y="192"/>
                </a:lnTo>
                <a:lnTo>
                  <a:pt x="87" y="192"/>
                </a:lnTo>
                <a:lnTo>
                  <a:pt x="101" y="183"/>
                </a:lnTo>
                <a:lnTo>
                  <a:pt x="105" y="183"/>
                </a:lnTo>
                <a:lnTo>
                  <a:pt x="110" y="183"/>
                </a:lnTo>
                <a:lnTo>
                  <a:pt x="110" y="179"/>
                </a:lnTo>
                <a:lnTo>
                  <a:pt x="119" y="179"/>
                </a:lnTo>
                <a:lnTo>
                  <a:pt x="128" y="183"/>
                </a:lnTo>
                <a:lnTo>
                  <a:pt x="128" y="183"/>
                </a:lnTo>
                <a:lnTo>
                  <a:pt x="137" y="183"/>
                </a:lnTo>
                <a:lnTo>
                  <a:pt x="147" y="183"/>
                </a:lnTo>
                <a:lnTo>
                  <a:pt x="151" y="183"/>
                </a:lnTo>
                <a:lnTo>
                  <a:pt x="156" y="183"/>
                </a:lnTo>
                <a:lnTo>
                  <a:pt x="160" y="183"/>
                </a:lnTo>
                <a:lnTo>
                  <a:pt x="169" y="183"/>
                </a:lnTo>
                <a:lnTo>
                  <a:pt x="174" y="183"/>
                </a:lnTo>
                <a:lnTo>
                  <a:pt x="192" y="183"/>
                </a:lnTo>
                <a:lnTo>
                  <a:pt x="197" y="183"/>
                </a:lnTo>
                <a:lnTo>
                  <a:pt x="201" y="179"/>
                </a:lnTo>
                <a:lnTo>
                  <a:pt x="211" y="174"/>
                </a:lnTo>
                <a:lnTo>
                  <a:pt x="215" y="174"/>
                </a:lnTo>
                <a:lnTo>
                  <a:pt x="215" y="170"/>
                </a:lnTo>
                <a:lnTo>
                  <a:pt x="215" y="170"/>
                </a:lnTo>
                <a:lnTo>
                  <a:pt x="220" y="165"/>
                </a:lnTo>
                <a:lnTo>
                  <a:pt x="224" y="165"/>
                </a:lnTo>
                <a:lnTo>
                  <a:pt x="229" y="165"/>
                </a:lnTo>
                <a:lnTo>
                  <a:pt x="233" y="160"/>
                </a:lnTo>
                <a:lnTo>
                  <a:pt x="238" y="156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43" y="138"/>
                </a:lnTo>
                <a:lnTo>
                  <a:pt x="243" y="133"/>
                </a:lnTo>
                <a:lnTo>
                  <a:pt x="247" y="133"/>
                </a:lnTo>
                <a:lnTo>
                  <a:pt x="247" y="128"/>
                </a:lnTo>
                <a:lnTo>
                  <a:pt x="247" y="124"/>
                </a:lnTo>
                <a:lnTo>
                  <a:pt x="247" y="119"/>
                </a:lnTo>
                <a:lnTo>
                  <a:pt x="247" y="115"/>
                </a:lnTo>
                <a:lnTo>
                  <a:pt x="252" y="101"/>
                </a:lnTo>
                <a:lnTo>
                  <a:pt x="256" y="96"/>
                </a:lnTo>
                <a:lnTo>
                  <a:pt x="261" y="92"/>
                </a:lnTo>
                <a:lnTo>
                  <a:pt x="261" y="92"/>
                </a:lnTo>
                <a:lnTo>
                  <a:pt x="265" y="87"/>
                </a:lnTo>
                <a:lnTo>
                  <a:pt x="270" y="87"/>
                </a:lnTo>
                <a:lnTo>
                  <a:pt x="275" y="83"/>
                </a:lnTo>
                <a:lnTo>
                  <a:pt x="279" y="83"/>
                </a:lnTo>
                <a:lnTo>
                  <a:pt x="279" y="78"/>
                </a:lnTo>
                <a:lnTo>
                  <a:pt x="284" y="78"/>
                </a:lnTo>
                <a:lnTo>
                  <a:pt x="284" y="74"/>
                </a:lnTo>
                <a:lnTo>
                  <a:pt x="284" y="74"/>
                </a:lnTo>
                <a:lnTo>
                  <a:pt x="288" y="74"/>
                </a:lnTo>
                <a:lnTo>
                  <a:pt x="293" y="64"/>
                </a:lnTo>
                <a:lnTo>
                  <a:pt x="297" y="64"/>
                </a:lnTo>
                <a:lnTo>
                  <a:pt x="302" y="60"/>
                </a:lnTo>
                <a:lnTo>
                  <a:pt x="307" y="55"/>
                </a:lnTo>
                <a:lnTo>
                  <a:pt x="307" y="55"/>
                </a:lnTo>
                <a:lnTo>
                  <a:pt x="302" y="51"/>
                </a:lnTo>
                <a:lnTo>
                  <a:pt x="307" y="55"/>
                </a:lnTo>
                <a:lnTo>
                  <a:pt x="316" y="55"/>
                </a:lnTo>
                <a:lnTo>
                  <a:pt x="320" y="55"/>
                </a:lnTo>
                <a:lnTo>
                  <a:pt x="329" y="55"/>
                </a:lnTo>
                <a:lnTo>
                  <a:pt x="339" y="60"/>
                </a:lnTo>
                <a:lnTo>
                  <a:pt x="343" y="60"/>
                </a:lnTo>
                <a:lnTo>
                  <a:pt x="343" y="64"/>
                </a:lnTo>
                <a:lnTo>
                  <a:pt x="348" y="69"/>
                </a:lnTo>
                <a:lnTo>
                  <a:pt x="348" y="74"/>
                </a:lnTo>
                <a:lnTo>
                  <a:pt x="348" y="74"/>
                </a:lnTo>
                <a:lnTo>
                  <a:pt x="343" y="83"/>
                </a:lnTo>
                <a:lnTo>
                  <a:pt x="339" y="83"/>
                </a:lnTo>
                <a:lnTo>
                  <a:pt x="339" y="87"/>
                </a:lnTo>
                <a:lnTo>
                  <a:pt x="334" y="92"/>
                </a:lnTo>
                <a:lnTo>
                  <a:pt x="334" y="96"/>
                </a:lnTo>
                <a:lnTo>
                  <a:pt x="334" y="96"/>
                </a:lnTo>
                <a:lnTo>
                  <a:pt x="334" y="106"/>
                </a:lnTo>
                <a:lnTo>
                  <a:pt x="339" y="106"/>
                </a:lnTo>
                <a:lnTo>
                  <a:pt x="343" y="106"/>
                </a:lnTo>
                <a:lnTo>
                  <a:pt x="343" y="110"/>
                </a:lnTo>
                <a:lnTo>
                  <a:pt x="348" y="110"/>
                </a:lnTo>
                <a:lnTo>
                  <a:pt x="348" y="110"/>
                </a:lnTo>
                <a:lnTo>
                  <a:pt x="352" y="115"/>
                </a:lnTo>
                <a:lnTo>
                  <a:pt x="357" y="115"/>
                </a:lnTo>
                <a:lnTo>
                  <a:pt x="361" y="115"/>
                </a:lnTo>
                <a:lnTo>
                  <a:pt x="366" y="119"/>
                </a:lnTo>
                <a:lnTo>
                  <a:pt x="371" y="119"/>
                </a:lnTo>
                <a:lnTo>
                  <a:pt x="371" y="119"/>
                </a:lnTo>
                <a:lnTo>
                  <a:pt x="371" y="119"/>
                </a:lnTo>
                <a:lnTo>
                  <a:pt x="375" y="124"/>
                </a:lnTo>
                <a:lnTo>
                  <a:pt x="380" y="128"/>
                </a:lnTo>
                <a:lnTo>
                  <a:pt x="384" y="133"/>
                </a:lnTo>
                <a:lnTo>
                  <a:pt x="389" y="133"/>
                </a:lnTo>
                <a:lnTo>
                  <a:pt x="389" y="138"/>
                </a:lnTo>
                <a:lnTo>
                  <a:pt x="393" y="142"/>
                </a:lnTo>
                <a:lnTo>
                  <a:pt x="398" y="142"/>
                </a:lnTo>
                <a:lnTo>
                  <a:pt x="403" y="142"/>
                </a:lnTo>
                <a:lnTo>
                  <a:pt x="412" y="142"/>
                </a:lnTo>
                <a:lnTo>
                  <a:pt x="412" y="138"/>
                </a:lnTo>
                <a:lnTo>
                  <a:pt x="416" y="138"/>
                </a:lnTo>
                <a:lnTo>
                  <a:pt x="416" y="133"/>
                </a:lnTo>
                <a:lnTo>
                  <a:pt x="416" y="128"/>
                </a:lnTo>
                <a:lnTo>
                  <a:pt x="416" y="119"/>
                </a:lnTo>
                <a:lnTo>
                  <a:pt x="416" y="119"/>
                </a:lnTo>
                <a:lnTo>
                  <a:pt x="416" y="106"/>
                </a:lnTo>
                <a:lnTo>
                  <a:pt x="416" y="96"/>
                </a:lnTo>
                <a:lnTo>
                  <a:pt x="416" y="96"/>
                </a:lnTo>
                <a:lnTo>
                  <a:pt x="416" y="92"/>
                </a:lnTo>
                <a:lnTo>
                  <a:pt x="416" y="92"/>
                </a:lnTo>
                <a:lnTo>
                  <a:pt x="425" y="87"/>
                </a:lnTo>
                <a:lnTo>
                  <a:pt x="430" y="87"/>
                </a:lnTo>
                <a:lnTo>
                  <a:pt x="435" y="87"/>
                </a:lnTo>
                <a:lnTo>
                  <a:pt x="448" y="87"/>
                </a:lnTo>
                <a:lnTo>
                  <a:pt x="453" y="92"/>
                </a:lnTo>
                <a:lnTo>
                  <a:pt x="457" y="92"/>
                </a:lnTo>
                <a:lnTo>
                  <a:pt x="457" y="92"/>
                </a:lnTo>
                <a:lnTo>
                  <a:pt x="462" y="92"/>
                </a:lnTo>
                <a:lnTo>
                  <a:pt x="471" y="92"/>
                </a:lnTo>
                <a:lnTo>
                  <a:pt x="471" y="87"/>
                </a:lnTo>
                <a:lnTo>
                  <a:pt x="476" y="87"/>
                </a:lnTo>
                <a:lnTo>
                  <a:pt x="476" y="83"/>
                </a:lnTo>
                <a:lnTo>
                  <a:pt x="480" y="69"/>
                </a:lnTo>
                <a:lnTo>
                  <a:pt x="480" y="60"/>
                </a:lnTo>
                <a:lnTo>
                  <a:pt x="480" y="55"/>
                </a:lnTo>
                <a:lnTo>
                  <a:pt x="485" y="55"/>
                </a:lnTo>
                <a:lnTo>
                  <a:pt x="489" y="55"/>
                </a:lnTo>
                <a:lnTo>
                  <a:pt x="494" y="55"/>
                </a:lnTo>
                <a:lnTo>
                  <a:pt x="503" y="51"/>
                </a:lnTo>
                <a:lnTo>
                  <a:pt x="503" y="51"/>
                </a:lnTo>
                <a:lnTo>
                  <a:pt x="508" y="51"/>
                </a:lnTo>
                <a:lnTo>
                  <a:pt x="517" y="51"/>
                </a:lnTo>
                <a:lnTo>
                  <a:pt x="521" y="51"/>
                </a:lnTo>
                <a:lnTo>
                  <a:pt x="521" y="51"/>
                </a:lnTo>
                <a:lnTo>
                  <a:pt x="526" y="55"/>
                </a:lnTo>
                <a:lnTo>
                  <a:pt x="531" y="55"/>
                </a:lnTo>
                <a:lnTo>
                  <a:pt x="535" y="55"/>
                </a:lnTo>
                <a:lnTo>
                  <a:pt x="540" y="55"/>
                </a:lnTo>
                <a:lnTo>
                  <a:pt x="540" y="60"/>
                </a:lnTo>
                <a:lnTo>
                  <a:pt x="544" y="64"/>
                </a:lnTo>
                <a:lnTo>
                  <a:pt x="544" y="64"/>
                </a:lnTo>
                <a:lnTo>
                  <a:pt x="549" y="69"/>
                </a:lnTo>
                <a:lnTo>
                  <a:pt x="553" y="74"/>
                </a:lnTo>
                <a:lnTo>
                  <a:pt x="558" y="74"/>
                </a:lnTo>
                <a:lnTo>
                  <a:pt x="563" y="74"/>
                </a:lnTo>
                <a:lnTo>
                  <a:pt x="567" y="83"/>
                </a:lnTo>
                <a:lnTo>
                  <a:pt x="567" y="87"/>
                </a:lnTo>
                <a:lnTo>
                  <a:pt x="567" y="87"/>
                </a:lnTo>
                <a:lnTo>
                  <a:pt x="567" y="92"/>
                </a:lnTo>
                <a:lnTo>
                  <a:pt x="567" y="96"/>
                </a:lnTo>
                <a:lnTo>
                  <a:pt x="567" y="110"/>
                </a:lnTo>
                <a:lnTo>
                  <a:pt x="567" y="115"/>
                </a:lnTo>
                <a:lnTo>
                  <a:pt x="572" y="119"/>
                </a:lnTo>
                <a:lnTo>
                  <a:pt x="576" y="119"/>
                </a:lnTo>
                <a:lnTo>
                  <a:pt x="581" y="119"/>
                </a:lnTo>
                <a:lnTo>
                  <a:pt x="585" y="119"/>
                </a:lnTo>
                <a:lnTo>
                  <a:pt x="585" y="115"/>
                </a:lnTo>
                <a:lnTo>
                  <a:pt x="590" y="115"/>
                </a:lnTo>
                <a:lnTo>
                  <a:pt x="590" y="115"/>
                </a:lnTo>
                <a:lnTo>
                  <a:pt x="595" y="110"/>
                </a:lnTo>
                <a:lnTo>
                  <a:pt x="599" y="106"/>
                </a:lnTo>
                <a:lnTo>
                  <a:pt x="608" y="96"/>
                </a:lnTo>
                <a:lnTo>
                  <a:pt x="613" y="96"/>
                </a:lnTo>
                <a:lnTo>
                  <a:pt x="613" y="96"/>
                </a:lnTo>
                <a:lnTo>
                  <a:pt x="613" y="96"/>
                </a:lnTo>
                <a:lnTo>
                  <a:pt x="613" y="92"/>
                </a:lnTo>
                <a:lnTo>
                  <a:pt x="617" y="92"/>
                </a:lnTo>
                <a:lnTo>
                  <a:pt x="622" y="87"/>
                </a:lnTo>
                <a:lnTo>
                  <a:pt x="627" y="87"/>
                </a:lnTo>
                <a:lnTo>
                  <a:pt x="627" y="83"/>
                </a:lnTo>
                <a:lnTo>
                  <a:pt x="631" y="83"/>
                </a:lnTo>
                <a:lnTo>
                  <a:pt x="631" y="78"/>
                </a:lnTo>
                <a:lnTo>
                  <a:pt x="631" y="78"/>
                </a:lnTo>
                <a:lnTo>
                  <a:pt x="636" y="74"/>
                </a:lnTo>
                <a:lnTo>
                  <a:pt x="640" y="74"/>
                </a:lnTo>
                <a:lnTo>
                  <a:pt x="645" y="74"/>
                </a:lnTo>
                <a:lnTo>
                  <a:pt x="654" y="64"/>
                </a:lnTo>
                <a:lnTo>
                  <a:pt x="659" y="60"/>
                </a:lnTo>
                <a:lnTo>
                  <a:pt x="663" y="55"/>
                </a:lnTo>
                <a:lnTo>
                  <a:pt x="668" y="55"/>
                </a:lnTo>
                <a:lnTo>
                  <a:pt x="668" y="55"/>
                </a:lnTo>
                <a:lnTo>
                  <a:pt x="672" y="55"/>
                </a:lnTo>
                <a:lnTo>
                  <a:pt x="677" y="51"/>
                </a:lnTo>
                <a:lnTo>
                  <a:pt x="677" y="46"/>
                </a:lnTo>
                <a:lnTo>
                  <a:pt x="686" y="37"/>
                </a:lnTo>
                <a:lnTo>
                  <a:pt x="691" y="37"/>
                </a:lnTo>
                <a:lnTo>
                  <a:pt x="700" y="28"/>
                </a:lnTo>
                <a:lnTo>
                  <a:pt x="700" y="28"/>
                </a:lnTo>
                <a:lnTo>
                  <a:pt x="709" y="23"/>
                </a:lnTo>
                <a:lnTo>
                  <a:pt x="713" y="23"/>
                </a:lnTo>
                <a:lnTo>
                  <a:pt x="723" y="19"/>
                </a:lnTo>
                <a:lnTo>
                  <a:pt x="723" y="14"/>
                </a:lnTo>
                <a:lnTo>
                  <a:pt x="727" y="14"/>
                </a:lnTo>
                <a:lnTo>
                  <a:pt x="732" y="14"/>
                </a:lnTo>
                <a:lnTo>
                  <a:pt x="736" y="14"/>
                </a:lnTo>
                <a:lnTo>
                  <a:pt x="741" y="10"/>
                </a:lnTo>
                <a:lnTo>
                  <a:pt x="750" y="10"/>
                </a:lnTo>
                <a:lnTo>
                  <a:pt x="755" y="10"/>
                </a:lnTo>
                <a:lnTo>
                  <a:pt x="755" y="5"/>
                </a:lnTo>
                <a:lnTo>
                  <a:pt x="759" y="5"/>
                </a:lnTo>
                <a:lnTo>
                  <a:pt x="764" y="5"/>
                </a:lnTo>
                <a:lnTo>
                  <a:pt x="764" y="0"/>
                </a:lnTo>
                <a:lnTo>
                  <a:pt x="768" y="5"/>
                </a:lnTo>
                <a:lnTo>
                  <a:pt x="773" y="10"/>
                </a:lnTo>
                <a:lnTo>
                  <a:pt x="782" y="19"/>
                </a:lnTo>
                <a:lnTo>
                  <a:pt x="782" y="23"/>
                </a:lnTo>
                <a:lnTo>
                  <a:pt x="782" y="28"/>
                </a:lnTo>
                <a:lnTo>
                  <a:pt x="777" y="37"/>
                </a:lnTo>
                <a:lnTo>
                  <a:pt x="777" y="42"/>
                </a:lnTo>
                <a:lnTo>
                  <a:pt x="773" y="46"/>
                </a:lnTo>
                <a:lnTo>
                  <a:pt x="773" y="51"/>
                </a:lnTo>
                <a:lnTo>
                  <a:pt x="777" y="51"/>
                </a:lnTo>
                <a:lnTo>
                  <a:pt x="777" y="55"/>
                </a:lnTo>
                <a:lnTo>
                  <a:pt x="782" y="60"/>
                </a:lnTo>
                <a:lnTo>
                  <a:pt x="782" y="64"/>
                </a:lnTo>
                <a:lnTo>
                  <a:pt x="787" y="64"/>
                </a:lnTo>
                <a:lnTo>
                  <a:pt x="787" y="69"/>
                </a:lnTo>
                <a:lnTo>
                  <a:pt x="791" y="69"/>
                </a:lnTo>
                <a:lnTo>
                  <a:pt x="796" y="69"/>
                </a:lnTo>
                <a:lnTo>
                  <a:pt x="800" y="74"/>
                </a:lnTo>
                <a:lnTo>
                  <a:pt x="805" y="74"/>
                </a:lnTo>
                <a:lnTo>
                  <a:pt x="809" y="74"/>
                </a:lnTo>
                <a:lnTo>
                  <a:pt x="809" y="74"/>
                </a:lnTo>
                <a:lnTo>
                  <a:pt x="814" y="78"/>
                </a:lnTo>
                <a:lnTo>
                  <a:pt x="819" y="78"/>
                </a:lnTo>
                <a:lnTo>
                  <a:pt x="823" y="78"/>
                </a:lnTo>
                <a:lnTo>
                  <a:pt x="823" y="83"/>
                </a:lnTo>
                <a:lnTo>
                  <a:pt x="828" y="83"/>
                </a:lnTo>
                <a:lnTo>
                  <a:pt x="828" y="87"/>
                </a:lnTo>
                <a:lnTo>
                  <a:pt x="828" y="96"/>
                </a:lnTo>
                <a:lnTo>
                  <a:pt x="832" y="101"/>
                </a:lnTo>
                <a:lnTo>
                  <a:pt x="832" y="106"/>
                </a:lnTo>
                <a:lnTo>
                  <a:pt x="837" y="110"/>
                </a:lnTo>
                <a:lnTo>
                  <a:pt x="841" y="115"/>
                </a:lnTo>
                <a:lnTo>
                  <a:pt x="846" y="115"/>
                </a:lnTo>
                <a:lnTo>
                  <a:pt x="851" y="115"/>
                </a:lnTo>
                <a:lnTo>
                  <a:pt x="855" y="119"/>
                </a:lnTo>
                <a:lnTo>
                  <a:pt x="860" y="119"/>
                </a:lnTo>
                <a:lnTo>
                  <a:pt x="869" y="119"/>
                </a:lnTo>
                <a:lnTo>
                  <a:pt x="873" y="119"/>
                </a:lnTo>
                <a:lnTo>
                  <a:pt x="887" y="124"/>
                </a:lnTo>
                <a:lnTo>
                  <a:pt x="892" y="124"/>
                </a:lnTo>
                <a:lnTo>
                  <a:pt x="896" y="124"/>
                </a:lnTo>
                <a:lnTo>
                  <a:pt x="896" y="128"/>
                </a:lnTo>
                <a:lnTo>
                  <a:pt x="896" y="128"/>
                </a:lnTo>
                <a:lnTo>
                  <a:pt x="901" y="133"/>
                </a:lnTo>
                <a:lnTo>
                  <a:pt x="905" y="133"/>
                </a:lnTo>
                <a:lnTo>
                  <a:pt x="910" y="138"/>
                </a:lnTo>
                <a:lnTo>
                  <a:pt x="910" y="142"/>
                </a:lnTo>
                <a:lnTo>
                  <a:pt x="915" y="142"/>
                </a:lnTo>
                <a:lnTo>
                  <a:pt x="919" y="142"/>
                </a:lnTo>
                <a:lnTo>
                  <a:pt x="919" y="142"/>
                </a:lnTo>
                <a:lnTo>
                  <a:pt x="919" y="147"/>
                </a:lnTo>
                <a:lnTo>
                  <a:pt x="924" y="147"/>
                </a:lnTo>
                <a:lnTo>
                  <a:pt x="924" y="151"/>
                </a:lnTo>
                <a:lnTo>
                  <a:pt x="928" y="156"/>
                </a:lnTo>
                <a:lnTo>
                  <a:pt x="933" y="160"/>
                </a:lnTo>
                <a:lnTo>
                  <a:pt x="933" y="165"/>
                </a:lnTo>
                <a:lnTo>
                  <a:pt x="937" y="165"/>
                </a:lnTo>
                <a:lnTo>
                  <a:pt x="937" y="165"/>
                </a:lnTo>
                <a:lnTo>
                  <a:pt x="937" y="165"/>
                </a:lnTo>
                <a:lnTo>
                  <a:pt x="942" y="165"/>
                </a:lnTo>
                <a:lnTo>
                  <a:pt x="942" y="170"/>
                </a:lnTo>
                <a:lnTo>
                  <a:pt x="942" y="174"/>
                </a:lnTo>
                <a:lnTo>
                  <a:pt x="942" y="179"/>
                </a:lnTo>
                <a:lnTo>
                  <a:pt x="942" y="183"/>
                </a:lnTo>
                <a:lnTo>
                  <a:pt x="947" y="183"/>
                </a:lnTo>
                <a:lnTo>
                  <a:pt x="947" y="183"/>
                </a:lnTo>
                <a:lnTo>
                  <a:pt x="947" y="188"/>
                </a:lnTo>
                <a:lnTo>
                  <a:pt x="947" y="192"/>
                </a:lnTo>
                <a:lnTo>
                  <a:pt x="947" y="202"/>
                </a:lnTo>
                <a:lnTo>
                  <a:pt x="947" y="206"/>
                </a:lnTo>
                <a:lnTo>
                  <a:pt x="942" y="206"/>
                </a:lnTo>
                <a:lnTo>
                  <a:pt x="942" y="229"/>
                </a:lnTo>
                <a:lnTo>
                  <a:pt x="942" y="234"/>
                </a:lnTo>
                <a:lnTo>
                  <a:pt x="942" y="238"/>
                </a:lnTo>
                <a:lnTo>
                  <a:pt x="942" y="243"/>
                </a:lnTo>
                <a:lnTo>
                  <a:pt x="942" y="252"/>
                </a:lnTo>
                <a:lnTo>
                  <a:pt x="942" y="261"/>
                </a:lnTo>
                <a:lnTo>
                  <a:pt x="942" y="275"/>
                </a:lnTo>
                <a:lnTo>
                  <a:pt x="947" y="288"/>
                </a:lnTo>
                <a:lnTo>
                  <a:pt x="947" y="293"/>
                </a:lnTo>
                <a:lnTo>
                  <a:pt x="947" y="293"/>
                </a:lnTo>
                <a:lnTo>
                  <a:pt x="947" y="298"/>
                </a:lnTo>
                <a:lnTo>
                  <a:pt x="947" y="302"/>
                </a:lnTo>
                <a:lnTo>
                  <a:pt x="947" y="307"/>
                </a:lnTo>
                <a:lnTo>
                  <a:pt x="942" y="307"/>
                </a:lnTo>
                <a:lnTo>
                  <a:pt x="942" y="307"/>
                </a:lnTo>
                <a:lnTo>
                  <a:pt x="937" y="311"/>
                </a:lnTo>
                <a:lnTo>
                  <a:pt x="928" y="311"/>
                </a:lnTo>
                <a:lnTo>
                  <a:pt x="919" y="316"/>
                </a:lnTo>
                <a:lnTo>
                  <a:pt x="919" y="316"/>
                </a:lnTo>
                <a:lnTo>
                  <a:pt x="924" y="325"/>
                </a:lnTo>
                <a:lnTo>
                  <a:pt x="928" y="325"/>
                </a:lnTo>
                <a:lnTo>
                  <a:pt x="937" y="325"/>
                </a:lnTo>
                <a:lnTo>
                  <a:pt x="942" y="330"/>
                </a:lnTo>
                <a:lnTo>
                  <a:pt x="942" y="330"/>
                </a:lnTo>
                <a:lnTo>
                  <a:pt x="951" y="330"/>
                </a:lnTo>
                <a:lnTo>
                  <a:pt x="956" y="330"/>
                </a:lnTo>
                <a:lnTo>
                  <a:pt x="960" y="334"/>
                </a:lnTo>
                <a:lnTo>
                  <a:pt x="960" y="339"/>
                </a:lnTo>
                <a:lnTo>
                  <a:pt x="965" y="339"/>
                </a:lnTo>
                <a:lnTo>
                  <a:pt x="965" y="343"/>
                </a:lnTo>
                <a:lnTo>
                  <a:pt x="969" y="348"/>
                </a:lnTo>
                <a:lnTo>
                  <a:pt x="969" y="352"/>
                </a:lnTo>
                <a:lnTo>
                  <a:pt x="974" y="357"/>
                </a:lnTo>
                <a:lnTo>
                  <a:pt x="979" y="362"/>
                </a:lnTo>
                <a:lnTo>
                  <a:pt x="983" y="362"/>
                </a:lnTo>
                <a:lnTo>
                  <a:pt x="983" y="362"/>
                </a:lnTo>
                <a:lnTo>
                  <a:pt x="983" y="362"/>
                </a:lnTo>
                <a:lnTo>
                  <a:pt x="992" y="366"/>
                </a:lnTo>
                <a:lnTo>
                  <a:pt x="997" y="366"/>
                </a:lnTo>
                <a:lnTo>
                  <a:pt x="1001" y="366"/>
                </a:lnTo>
                <a:lnTo>
                  <a:pt x="1006" y="362"/>
                </a:lnTo>
                <a:lnTo>
                  <a:pt x="1006" y="362"/>
                </a:lnTo>
                <a:lnTo>
                  <a:pt x="1011" y="366"/>
                </a:lnTo>
                <a:lnTo>
                  <a:pt x="1011" y="371"/>
                </a:lnTo>
                <a:lnTo>
                  <a:pt x="1006" y="371"/>
                </a:lnTo>
                <a:lnTo>
                  <a:pt x="1006" y="375"/>
                </a:lnTo>
                <a:lnTo>
                  <a:pt x="1006" y="380"/>
                </a:lnTo>
                <a:lnTo>
                  <a:pt x="1006" y="384"/>
                </a:lnTo>
                <a:lnTo>
                  <a:pt x="1006" y="389"/>
                </a:lnTo>
                <a:lnTo>
                  <a:pt x="1006" y="403"/>
                </a:lnTo>
                <a:lnTo>
                  <a:pt x="1006" y="407"/>
                </a:lnTo>
                <a:lnTo>
                  <a:pt x="1006" y="412"/>
                </a:lnTo>
                <a:lnTo>
                  <a:pt x="1011" y="426"/>
                </a:lnTo>
                <a:lnTo>
                  <a:pt x="1015" y="426"/>
                </a:lnTo>
                <a:lnTo>
                  <a:pt x="1020" y="426"/>
                </a:lnTo>
                <a:lnTo>
                  <a:pt x="1020" y="430"/>
                </a:lnTo>
                <a:lnTo>
                  <a:pt x="1024" y="435"/>
                </a:lnTo>
                <a:lnTo>
                  <a:pt x="1024" y="444"/>
                </a:lnTo>
                <a:lnTo>
                  <a:pt x="1024" y="448"/>
                </a:lnTo>
                <a:lnTo>
                  <a:pt x="1024" y="462"/>
                </a:lnTo>
                <a:lnTo>
                  <a:pt x="1024" y="467"/>
                </a:lnTo>
                <a:lnTo>
                  <a:pt x="1020" y="471"/>
                </a:lnTo>
                <a:lnTo>
                  <a:pt x="1015" y="476"/>
                </a:lnTo>
                <a:lnTo>
                  <a:pt x="1015" y="480"/>
                </a:lnTo>
                <a:lnTo>
                  <a:pt x="1011" y="485"/>
                </a:lnTo>
                <a:lnTo>
                  <a:pt x="1006" y="490"/>
                </a:lnTo>
                <a:lnTo>
                  <a:pt x="1006" y="494"/>
                </a:lnTo>
                <a:lnTo>
                  <a:pt x="1001" y="494"/>
                </a:lnTo>
                <a:lnTo>
                  <a:pt x="1001" y="494"/>
                </a:lnTo>
                <a:lnTo>
                  <a:pt x="997" y="494"/>
                </a:lnTo>
                <a:lnTo>
                  <a:pt x="992" y="499"/>
                </a:lnTo>
                <a:lnTo>
                  <a:pt x="988" y="503"/>
                </a:lnTo>
                <a:lnTo>
                  <a:pt x="983" y="508"/>
                </a:lnTo>
                <a:lnTo>
                  <a:pt x="983" y="512"/>
                </a:lnTo>
                <a:lnTo>
                  <a:pt x="983" y="517"/>
                </a:lnTo>
                <a:lnTo>
                  <a:pt x="983" y="526"/>
                </a:lnTo>
                <a:lnTo>
                  <a:pt x="983" y="535"/>
                </a:lnTo>
                <a:lnTo>
                  <a:pt x="983" y="554"/>
                </a:lnTo>
                <a:lnTo>
                  <a:pt x="983" y="558"/>
                </a:lnTo>
                <a:lnTo>
                  <a:pt x="983" y="563"/>
                </a:lnTo>
                <a:lnTo>
                  <a:pt x="983" y="567"/>
                </a:lnTo>
                <a:lnTo>
                  <a:pt x="983" y="572"/>
                </a:lnTo>
                <a:lnTo>
                  <a:pt x="983" y="576"/>
                </a:lnTo>
                <a:lnTo>
                  <a:pt x="983" y="581"/>
                </a:lnTo>
                <a:lnTo>
                  <a:pt x="979" y="581"/>
                </a:lnTo>
                <a:lnTo>
                  <a:pt x="979" y="590"/>
                </a:lnTo>
                <a:lnTo>
                  <a:pt x="974" y="590"/>
                </a:lnTo>
                <a:lnTo>
                  <a:pt x="974" y="595"/>
                </a:lnTo>
                <a:lnTo>
                  <a:pt x="974" y="599"/>
                </a:lnTo>
                <a:lnTo>
                  <a:pt x="974" y="604"/>
                </a:lnTo>
                <a:lnTo>
                  <a:pt x="965" y="608"/>
                </a:lnTo>
                <a:lnTo>
                  <a:pt x="965" y="613"/>
                </a:lnTo>
                <a:lnTo>
                  <a:pt x="965" y="618"/>
                </a:lnTo>
                <a:lnTo>
                  <a:pt x="960" y="622"/>
                </a:lnTo>
                <a:lnTo>
                  <a:pt x="960" y="631"/>
                </a:lnTo>
                <a:lnTo>
                  <a:pt x="960" y="636"/>
                </a:lnTo>
                <a:lnTo>
                  <a:pt x="960" y="659"/>
                </a:lnTo>
                <a:lnTo>
                  <a:pt x="960" y="663"/>
                </a:lnTo>
                <a:lnTo>
                  <a:pt x="960" y="668"/>
                </a:lnTo>
                <a:lnTo>
                  <a:pt x="960" y="672"/>
                </a:lnTo>
                <a:lnTo>
                  <a:pt x="960" y="677"/>
                </a:lnTo>
                <a:lnTo>
                  <a:pt x="960" y="686"/>
                </a:lnTo>
                <a:lnTo>
                  <a:pt x="960" y="691"/>
                </a:lnTo>
                <a:lnTo>
                  <a:pt x="960" y="691"/>
                </a:lnTo>
                <a:lnTo>
                  <a:pt x="960" y="695"/>
                </a:lnTo>
                <a:lnTo>
                  <a:pt x="956" y="700"/>
                </a:lnTo>
                <a:lnTo>
                  <a:pt x="956" y="704"/>
                </a:lnTo>
                <a:lnTo>
                  <a:pt x="956" y="709"/>
                </a:lnTo>
                <a:lnTo>
                  <a:pt x="951" y="714"/>
                </a:lnTo>
                <a:lnTo>
                  <a:pt x="947" y="727"/>
                </a:lnTo>
                <a:lnTo>
                  <a:pt x="942" y="732"/>
                </a:lnTo>
                <a:lnTo>
                  <a:pt x="942" y="736"/>
                </a:lnTo>
                <a:lnTo>
                  <a:pt x="942" y="741"/>
                </a:lnTo>
                <a:lnTo>
                  <a:pt x="942" y="750"/>
                </a:lnTo>
                <a:lnTo>
                  <a:pt x="942" y="759"/>
                </a:lnTo>
                <a:lnTo>
                  <a:pt x="942" y="768"/>
                </a:lnTo>
                <a:lnTo>
                  <a:pt x="942" y="773"/>
                </a:lnTo>
                <a:lnTo>
                  <a:pt x="942" y="778"/>
                </a:lnTo>
                <a:lnTo>
                  <a:pt x="947" y="778"/>
                </a:lnTo>
                <a:lnTo>
                  <a:pt x="947" y="782"/>
                </a:lnTo>
                <a:lnTo>
                  <a:pt x="951" y="787"/>
                </a:lnTo>
                <a:lnTo>
                  <a:pt x="951" y="791"/>
                </a:lnTo>
                <a:lnTo>
                  <a:pt x="956" y="791"/>
                </a:lnTo>
                <a:lnTo>
                  <a:pt x="956" y="791"/>
                </a:lnTo>
                <a:lnTo>
                  <a:pt x="960" y="800"/>
                </a:lnTo>
                <a:lnTo>
                  <a:pt x="969" y="810"/>
                </a:lnTo>
                <a:lnTo>
                  <a:pt x="974" y="810"/>
                </a:lnTo>
                <a:lnTo>
                  <a:pt x="974" y="814"/>
                </a:lnTo>
                <a:lnTo>
                  <a:pt x="979" y="814"/>
                </a:lnTo>
                <a:lnTo>
                  <a:pt x="983" y="814"/>
                </a:lnTo>
                <a:lnTo>
                  <a:pt x="983" y="819"/>
                </a:lnTo>
                <a:lnTo>
                  <a:pt x="983" y="819"/>
                </a:lnTo>
                <a:lnTo>
                  <a:pt x="988" y="819"/>
                </a:lnTo>
                <a:lnTo>
                  <a:pt x="988" y="823"/>
                </a:lnTo>
                <a:lnTo>
                  <a:pt x="992" y="823"/>
                </a:lnTo>
                <a:lnTo>
                  <a:pt x="997" y="828"/>
                </a:lnTo>
                <a:lnTo>
                  <a:pt x="997" y="832"/>
                </a:lnTo>
                <a:lnTo>
                  <a:pt x="997" y="837"/>
                </a:lnTo>
                <a:lnTo>
                  <a:pt x="992" y="842"/>
                </a:lnTo>
                <a:lnTo>
                  <a:pt x="992" y="842"/>
                </a:lnTo>
                <a:lnTo>
                  <a:pt x="988" y="846"/>
                </a:lnTo>
                <a:lnTo>
                  <a:pt x="988" y="851"/>
                </a:lnTo>
                <a:lnTo>
                  <a:pt x="983" y="855"/>
                </a:lnTo>
                <a:lnTo>
                  <a:pt x="983" y="860"/>
                </a:lnTo>
                <a:lnTo>
                  <a:pt x="983" y="864"/>
                </a:lnTo>
                <a:lnTo>
                  <a:pt x="983" y="864"/>
                </a:lnTo>
                <a:lnTo>
                  <a:pt x="979" y="869"/>
                </a:lnTo>
                <a:lnTo>
                  <a:pt x="979" y="874"/>
                </a:lnTo>
                <a:lnTo>
                  <a:pt x="974" y="878"/>
                </a:lnTo>
                <a:lnTo>
                  <a:pt x="974" y="883"/>
                </a:lnTo>
                <a:lnTo>
                  <a:pt x="969" y="887"/>
                </a:lnTo>
                <a:lnTo>
                  <a:pt x="969" y="887"/>
                </a:lnTo>
                <a:lnTo>
                  <a:pt x="969" y="892"/>
                </a:lnTo>
                <a:lnTo>
                  <a:pt x="965" y="896"/>
                </a:lnTo>
                <a:lnTo>
                  <a:pt x="965" y="901"/>
                </a:lnTo>
                <a:lnTo>
                  <a:pt x="960" y="906"/>
                </a:lnTo>
                <a:lnTo>
                  <a:pt x="960" y="910"/>
                </a:lnTo>
                <a:lnTo>
                  <a:pt x="960" y="915"/>
                </a:lnTo>
                <a:lnTo>
                  <a:pt x="960" y="919"/>
                </a:lnTo>
                <a:lnTo>
                  <a:pt x="956" y="924"/>
                </a:lnTo>
                <a:lnTo>
                  <a:pt x="956" y="929"/>
                </a:lnTo>
                <a:lnTo>
                  <a:pt x="956" y="933"/>
                </a:lnTo>
                <a:lnTo>
                  <a:pt x="956" y="938"/>
                </a:lnTo>
                <a:lnTo>
                  <a:pt x="951" y="942"/>
                </a:lnTo>
                <a:lnTo>
                  <a:pt x="947" y="942"/>
                </a:lnTo>
                <a:lnTo>
                  <a:pt x="942" y="947"/>
                </a:lnTo>
                <a:lnTo>
                  <a:pt x="942" y="951"/>
                </a:lnTo>
                <a:lnTo>
                  <a:pt x="937" y="951"/>
                </a:lnTo>
                <a:lnTo>
                  <a:pt x="933" y="951"/>
                </a:lnTo>
                <a:lnTo>
                  <a:pt x="928" y="951"/>
                </a:lnTo>
                <a:lnTo>
                  <a:pt x="924" y="951"/>
                </a:lnTo>
                <a:lnTo>
                  <a:pt x="915" y="951"/>
                </a:lnTo>
                <a:lnTo>
                  <a:pt x="910" y="951"/>
                </a:lnTo>
                <a:lnTo>
                  <a:pt x="901" y="951"/>
                </a:lnTo>
                <a:lnTo>
                  <a:pt x="896" y="947"/>
                </a:lnTo>
                <a:lnTo>
                  <a:pt x="896" y="942"/>
                </a:lnTo>
                <a:lnTo>
                  <a:pt x="892" y="942"/>
                </a:lnTo>
                <a:lnTo>
                  <a:pt x="892" y="938"/>
                </a:lnTo>
                <a:lnTo>
                  <a:pt x="887" y="938"/>
                </a:lnTo>
                <a:lnTo>
                  <a:pt x="887" y="933"/>
                </a:lnTo>
                <a:lnTo>
                  <a:pt x="883" y="933"/>
                </a:lnTo>
                <a:lnTo>
                  <a:pt x="883" y="929"/>
                </a:lnTo>
                <a:lnTo>
                  <a:pt x="878" y="924"/>
                </a:lnTo>
                <a:lnTo>
                  <a:pt x="873" y="919"/>
                </a:lnTo>
                <a:lnTo>
                  <a:pt x="873" y="915"/>
                </a:lnTo>
                <a:lnTo>
                  <a:pt x="869" y="910"/>
                </a:lnTo>
                <a:lnTo>
                  <a:pt x="869" y="910"/>
                </a:lnTo>
                <a:lnTo>
                  <a:pt x="864" y="906"/>
                </a:lnTo>
                <a:lnTo>
                  <a:pt x="860" y="906"/>
                </a:lnTo>
                <a:lnTo>
                  <a:pt x="855" y="906"/>
                </a:lnTo>
                <a:lnTo>
                  <a:pt x="846" y="906"/>
                </a:lnTo>
                <a:lnTo>
                  <a:pt x="841" y="901"/>
                </a:lnTo>
                <a:lnTo>
                  <a:pt x="832" y="906"/>
                </a:lnTo>
                <a:lnTo>
                  <a:pt x="828" y="906"/>
                </a:lnTo>
                <a:lnTo>
                  <a:pt x="823" y="906"/>
                </a:lnTo>
                <a:lnTo>
                  <a:pt x="819" y="910"/>
                </a:lnTo>
                <a:lnTo>
                  <a:pt x="814" y="910"/>
                </a:lnTo>
                <a:lnTo>
                  <a:pt x="814" y="910"/>
                </a:lnTo>
                <a:lnTo>
                  <a:pt x="809" y="915"/>
                </a:lnTo>
                <a:lnTo>
                  <a:pt x="809" y="919"/>
                </a:lnTo>
                <a:lnTo>
                  <a:pt x="809" y="924"/>
                </a:lnTo>
                <a:lnTo>
                  <a:pt x="805" y="924"/>
                </a:lnTo>
                <a:lnTo>
                  <a:pt x="805" y="929"/>
                </a:lnTo>
                <a:lnTo>
                  <a:pt x="800" y="933"/>
                </a:lnTo>
                <a:lnTo>
                  <a:pt x="796" y="933"/>
                </a:lnTo>
                <a:lnTo>
                  <a:pt x="791" y="933"/>
                </a:lnTo>
                <a:lnTo>
                  <a:pt x="791" y="938"/>
                </a:lnTo>
                <a:lnTo>
                  <a:pt x="791" y="938"/>
                </a:lnTo>
                <a:lnTo>
                  <a:pt x="787" y="942"/>
                </a:lnTo>
                <a:lnTo>
                  <a:pt x="787" y="947"/>
                </a:lnTo>
                <a:lnTo>
                  <a:pt x="782" y="951"/>
                </a:lnTo>
                <a:lnTo>
                  <a:pt x="777" y="951"/>
                </a:lnTo>
                <a:lnTo>
                  <a:pt x="773" y="951"/>
                </a:lnTo>
                <a:lnTo>
                  <a:pt x="768" y="951"/>
                </a:lnTo>
                <a:lnTo>
                  <a:pt x="768" y="951"/>
                </a:lnTo>
                <a:lnTo>
                  <a:pt x="764" y="938"/>
                </a:lnTo>
                <a:lnTo>
                  <a:pt x="764" y="933"/>
                </a:lnTo>
                <a:lnTo>
                  <a:pt x="768" y="915"/>
                </a:lnTo>
                <a:lnTo>
                  <a:pt x="768" y="910"/>
                </a:lnTo>
                <a:lnTo>
                  <a:pt x="768" y="906"/>
                </a:lnTo>
                <a:lnTo>
                  <a:pt x="768" y="896"/>
                </a:lnTo>
                <a:lnTo>
                  <a:pt x="768" y="892"/>
                </a:lnTo>
                <a:lnTo>
                  <a:pt x="764" y="887"/>
                </a:lnTo>
                <a:lnTo>
                  <a:pt x="764" y="887"/>
                </a:lnTo>
                <a:lnTo>
                  <a:pt x="764" y="883"/>
                </a:lnTo>
                <a:lnTo>
                  <a:pt x="764" y="878"/>
                </a:lnTo>
                <a:lnTo>
                  <a:pt x="759" y="878"/>
                </a:lnTo>
                <a:lnTo>
                  <a:pt x="759" y="874"/>
                </a:lnTo>
                <a:lnTo>
                  <a:pt x="755" y="869"/>
                </a:lnTo>
                <a:lnTo>
                  <a:pt x="755" y="864"/>
                </a:lnTo>
                <a:lnTo>
                  <a:pt x="750" y="864"/>
                </a:lnTo>
                <a:lnTo>
                  <a:pt x="750" y="864"/>
                </a:lnTo>
                <a:lnTo>
                  <a:pt x="745" y="860"/>
                </a:lnTo>
                <a:lnTo>
                  <a:pt x="745" y="855"/>
                </a:lnTo>
                <a:lnTo>
                  <a:pt x="741" y="846"/>
                </a:lnTo>
                <a:lnTo>
                  <a:pt x="741" y="842"/>
                </a:lnTo>
                <a:lnTo>
                  <a:pt x="741" y="837"/>
                </a:lnTo>
                <a:lnTo>
                  <a:pt x="741" y="832"/>
                </a:lnTo>
                <a:lnTo>
                  <a:pt x="736" y="832"/>
                </a:lnTo>
                <a:lnTo>
                  <a:pt x="736" y="823"/>
                </a:lnTo>
                <a:lnTo>
                  <a:pt x="732" y="823"/>
                </a:lnTo>
                <a:lnTo>
                  <a:pt x="732" y="819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6"/>
          <p:cNvSpPr/>
          <p:nvPr/>
        </p:nvSpPr>
        <p:spPr>
          <a:xfrm>
            <a:off x="3073273" y="2016865"/>
            <a:ext cx="873924" cy="1096922"/>
          </a:xfrm>
          <a:custGeom>
            <a:avLst/>
            <a:gdLst/>
            <a:ahLst/>
            <a:cxnLst/>
            <a:rect l="l" t="t" r="r" b="b"/>
            <a:pathLst>
              <a:path w="658" h="777" extrusionOk="0">
                <a:moveTo>
                  <a:pt x="439" y="576"/>
                </a:moveTo>
                <a:lnTo>
                  <a:pt x="439" y="576"/>
                </a:lnTo>
                <a:lnTo>
                  <a:pt x="439" y="576"/>
                </a:lnTo>
                <a:lnTo>
                  <a:pt x="434" y="576"/>
                </a:lnTo>
                <a:lnTo>
                  <a:pt x="434" y="581"/>
                </a:lnTo>
                <a:lnTo>
                  <a:pt x="434" y="585"/>
                </a:lnTo>
                <a:lnTo>
                  <a:pt x="430" y="585"/>
                </a:lnTo>
                <a:lnTo>
                  <a:pt x="430" y="590"/>
                </a:lnTo>
                <a:lnTo>
                  <a:pt x="430" y="594"/>
                </a:lnTo>
                <a:lnTo>
                  <a:pt x="430" y="594"/>
                </a:lnTo>
                <a:lnTo>
                  <a:pt x="430" y="599"/>
                </a:lnTo>
                <a:lnTo>
                  <a:pt x="430" y="613"/>
                </a:lnTo>
                <a:lnTo>
                  <a:pt x="430" y="617"/>
                </a:lnTo>
                <a:lnTo>
                  <a:pt x="425" y="631"/>
                </a:lnTo>
                <a:lnTo>
                  <a:pt x="425" y="645"/>
                </a:lnTo>
                <a:lnTo>
                  <a:pt x="425" y="649"/>
                </a:lnTo>
                <a:lnTo>
                  <a:pt x="425" y="654"/>
                </a:lnTo>
                <a:lnTo>
                  <a:pt x="430" y="663"/>
                </a:lnTo>
                <a:lnTo>
                  <a:pt x="430" y="663"/>
                </a:lnTo>
                <a:lnTo>
                  <a:pt x="430" y="667"/>
                </a:lnTo>
                <a:lnTo>
                  <a:pt x="434" y="672"/>
                </a:lnTo>
                <a:lnTo>
                  <a:pt x="439" y="677"/>
                </a:lnTo>
                <a:lnTo>
                  <a:pt x="439" y="681"/>
                </a:lnTo>
                <a:lnTo>
                  <a:pt x="439" y="686"/>
                </a:lnTo>
                <a:lnTo>
                  <a:pt x="443" y="686"/>
                </a:lnTo>
                <a:lnTo>
                  <a:pt x="443" y="690"/>
                </a:lnTo>
                <a:lnTo>
                  <a:pt x="448" y="690"/>
                </a:lnTo>
                <a:lnTo>
                  <a:pt x="453" y="695"/>
                </a:lnTo>
                <a:lnTo>
                  <a:pt x="453" y="704"/>
                </a:lnTo>
                <a:lnTo>
                  <a:pt x="453" y="709"/>
                </a:lnTo>
                <a:lnTo>
                  <a:pt x="453" y="718"/>
                </a:lnTo>
                <a:lnTo>
                  <a:pt x="453" y="722"/>
                </a:lnTo>
                <a:lnTo>
                  <a:pt x="453" y="727"/>
                </a:lnTo>
                <a:lnTo>
                  <a:pt x="453" y="727"/>
                </a:lnTo>
                <a:lnTo>
                  <a:pt x="453" y="736"/>
                </a:lnTo>
                <a:lnTo>
                  <a:pt x="448" y="741"/>
                </a:lnTo>
                <a:lnTo>
                  <a:pt x="448" y="745"/>
                </a:lnTo>
                <a:lnTo>
                  <a:pt x="443" y="745"/>
                </a:lnTo>
                <a:lnTo>
                  <a:pt x="443" y="750"/>
                </a:lnTo>
                <a:lnTo>
                  <a:pt x="439" y="750"/>
                </a:lnTo>
                <a:lnTo>
                  <a:pt x="439" y="754"/>
                </a:lnTo>
                <a:lnTo>
                  <a:pt x="434" y="759"/>
                </a:lnTo>
                <a:lnTo>
                  <a:pt x="434" y="763"/>
                </a:lnTo>
                <a:lnTo>
                  <a:pt x="430" y="768"/>
                </a:lnTo>
                <a:lnTo>
                  <a:pt x="430" y="773"/>
                </a:lnTo>
                <a:lnTo>
                  <a:pt x="425" y="773"/>
                </a:lnTo>
                <a:lnTo>
                  <a:pt x="421" y="777"/>
                </a:lnTo>
                <a:lnTo>
                  <a:pt x="416" y="773"/>
                </a:lnTo>
                <a:lnTo>
                  <a:pt x="416" y="773"/>
                </a:lnTo>
                <a:lnTo>
                  <a:pt x="411" y="777"/>
                </a:lnTo>
                <a:lnTo>
                  <a:pt x="407" y="777"/>
                </a:lnTo>
                <a:lnTo>
                  <a:pt x="402" y="777"/>
                </a:lnTo>
                <a:lnTo>
                  <a:pt x="393" y="773"/>
                </a:lnTo>
                <a:lnTo>
                  <a:pt x="393" y="773"/>
                </a:lnTo>
                <a:lnTo>
                  <a:pt x="393" y="773"/>
                </a:lnTo>
                <a:lnTo>
                  <a:pt x="389" y="773"/>
                </a:lnTo>
                <a:lnTo>
                  <a:pt x="384" y="768"/>
                </a:lnTo>
                <a:lnTo>
                  <a:pt x="379" y="763"/>
                </a:lnTo>
                <a:lnTo>
                  <a:pt x="379" y="759"/>
                </a:lnTo>
                <a:lnTo>
                  <a:pt x="375" y="754"/>
                </a:lnTo>
                <a:lnTo>
                  <a:pt x="375" y="750"/>
                </a:lnTo>
                <a:lnTo>
                  <a:pt x="370" y="750"/>
                </a:lnTo>
                <a:lnTo>
                  <a:pt x="370" y="745"/>
                </a:lnTo>
                <a:lnTo>
                  <a:pt x="366" y="741"/>
                </a:lnTo>
                <a:lnTo>
                  <a:pt x="361" y="741"/>
                </a:lnTo>
                <a:lnTo>
                  <a:pt x="352" y="741"/>
                </a:lnTo>
                <a:lnTo>
                  <a:pt x="352" y="741"/>
                </a:lnTo>
                <a:lnTo>
                  <a:pt x="347" y="736"/>
                </a:lnTo>
                <a:lnTo>
                  <a:pt x="338" y="736"/>
                </a:lnTo>
                <a:lnTo>
                  <a:pt x="334" y="736"/>
                </a:lnTo>
                <a:lnTo>
                  <a:pt x="329" y="727"/>
                </a:lnTo>
                <a:lnTo>
                  <a:pt x="329" y="727"/>
                </a:lnTo>
                <a:lnTo>
                  <a:pt x="338" y="722"/>
                </a:lnTo>
                <a:lnTo>
                  <a:pt x="347" y="722"/>
                </a:lnTo>
                <a:lnTo>
                  <a:pt x="352" y="718"/>
                </a:lnTo>
                <a:lnTo>
                  <a:pt x="352" y="718"/>
                </a:lnTo>
                <a:lnTo>
                  <a:pt x="357" y="718"/>
                </a:lnTo>
                <a:lnTo>
                  <a:pt x="357" y="713"/>
                </a:lnTo>
                <a:lnTo>
                  <a:pt x="357" y="709"/>
                </a:lnTo>
                <a:lnTo>
                  <a:pt x="357" y="704"/>
                </a:lnTo>
                <a:lnTo>
                  <a:pt x="357" y="704"/>
                </a:lnTo>
                <a:lnTo>
                  <a:pt x="357" y="699"/>
                </a:lnTo>
                <a:lnTo>
                  <a:pt x="352" y="686"/>
                </a:lnTo>
                <a:lnTo>
                  <a:pt x="352" y="672"/>
                </a:lnTo>
                <a:lnTo>
                  <a:pt x="352" y="663"/>
                </a:lnTo>
                <a:lnTo>
                  <a:pt x="352" y="654"/>
                </a:lnTo>
                <a:lnTo>
                  <a:pt x="352" y="649"/>
                </a:lnTo>
                <a:lnTo>
                  <a:pt x="352" y="645"/>
                </a:lnTo>
                <a:lnTo>
                  <a:pt x="352" y="640"/>
                </a:lnTo>
                <a:lnTo>
                  <a:pt x="352" y="617"/>
                </a:lnTo>
                <a:lnTo>
                  <a:pt x="357" y="617"/>
                </a:lnTo>
                <a:lnTo>
                  <a:pt x="357" y="613"/>
                </a:lnTo>
                <a:lnTo>
                  <a:pt x="357" y="603"/>
                </a:lnTo>
                <a:lnTo>
                  <a:pt x="357" y="599"/>
                </a:lnTo>
                <a:lnTo>
                  <a:pt x="357" y="594"/>
                </a:lnTo>
                <a:lnTo>
                  <a:pt x="357" y="594"/>
                </a:lnTo>
                <a:lnTo>
                  <a:pt x="352" y="594"/>
                </a:lnTo>
                <a:lnTo>
                  <a:pt x="352" y="590"/>
                </a:lnTo>
                <a:lnTo>
                  <a:pt x="352" y="585"/>
                </a:lnTo>
                <a:lnTo>
                  <a:pt x="352" y="581"/>
                </a:lnTo>
                <a:lnTo>
                  <a:pt x="352" y="576"/>
                </a:lnTo>
                <a:lnTo>
                  <a:pt x="347" y="576"/>
                </a:lnTo>
                <a:lnTo>
                  <a:pt x="347" y="576"/>
                </a:lnTo>
                <a:lnTo>
                  <a:pt x="343" y="576"/>
                </a:lnTo>
                <a:lnTo>
                  <a:pt x="343" y="571"/>
                </a:lnTo>
                <a:lnTo>
                  <a:pt x="338" y="567"/>
                </a:lnTo>
                <a:lnTo>
                  <a:pt x="334" y="562"/>
                </a:lnTo>
                <a:lnTo>
                  <a:pt x="334" y="558"/>
                </a:lnTo>
                <a:lnTo>
                  <a:pt x="329" y="558"/>
                </a:lnTo>
                <a:lnTo>
                  <a:pt x="329" y="553"/>
                </a:lnTo>
                <a:lnTo>
                  <a:pt x="329" y="553"/>
                </a:lnTo>
                <a:lnTo>
                  <a:pt x="325" y="553"/>
                </a:lnTo>
                <a:lnTo>
                  <a:pt x="320" y="553"/>
                </a:lnTo>
                <a:lnTo>
                  <a:pt x="320" y="549"/>
                </a:lnTo>
                <a:lnTo>
                  <a:pt x="315" y="544"/>
                </a:lnTo>
                <a:lnTo>
                  <a:pt x="311" y="544"/>
                </a:lnTo>
                <a:lnTo>
                  <a:pt x="311" y="544"/>
                </a:lnTo>
                <a:lnTo>
                  <a:pt x="306" y="539"/>
                </a:lnTo>
                <a:lnTo>
                  <a:pt x="306" y="539"/>
                </a:lnTo>
                <a:lnTo>
                  <a:pt x="306" y="535"/>
                </a:lnTo>
                <a:lnTo>
                  <a:pt x="302" y="535"/>
                </a:lnTo>
                <a:lnTo>
                  <a:pt x="297" y="535"/>
                </a:lnTo>
                <a:lnTo>
                  <a:pt x="283" y="530"/>
                </a:lnTo>
                <a:lnTo>
                  <a:pt x="279" y="530"/>
                </a:lnTo>
                <a:lnTo>
                  <a:pt x="270" y="530"/>
                </a:lnTo>
                <a:lnTo>
                  <a:pt x="265" y="530"/>
                </a:lnTo>
                <a:lnTo>
                  <a:pt x="261" y="526"/>
                </a:lnTo>
                <a:lnTo>
                  <a:pt x="256" y="526"/>
                </a:lnTo>
                <a:lnTo>
                  <a:pt x="251" y="526"/>
                </a:lnTo>
                <a:lnTo>
                  <a:pt x="247" y="521"/>
                </a:lnTo>
                <a:lnTo>
                  <a:pt x="242" y="517"/>
                </a:lnTo>
                <a:lnTo>
                  <a:pt x="242" y="512"/>
                </a:lnTo>
                <a:lnTo>
                  <a:pt x="238" y="507"/>
                </a:lnTo>
                <a:lnTo>
                  <a:pt x="238" y="498"/>
                </a:lnTo>
                <a:lnTo>
                  <a:pt x="238" y="494"/>
                </a:lnTo>
                <a:lnTo>
                  <a:pt x="233" y="494"/>
                </a:lnTo>
                <a:lnTo>
                  <a:pt x="233" y="489"/>
                </a:lnTo>
                <a:lnTo>
                  <a:pt x="229" y="489"/>
                </a:lnTo>
                <a:lnTo>
                  <a:pt x="224" y="489"/>
                </a:lnTo>
                <a:lnTo>
                  <a:pt x="219" y="485"/>
                </a:lnTo>
                <a:lnTo>
                  <a:pt x="219" y="485"/>
                </a:lnTo>
                <a:lnTo>
                  <a:pt x="215" y="485"/>
                </a:lnTo>
                <a:lnTo>
                  <a:pt x="210" y="485"/>
                </a:lnTo>
                <a:lnTo>
                  <a:pt x="206" y="480"/>
                </a:lnTo>
                <a:lnTo>
                  <a:pt x="201" y="480"/>
                </a:lnTo>
                <a:lnTo>
                  <a:pt x="197" y="480"/>
                </a:lnTo>
                <a:lnTo>
                  <a:pt x="197" y="475"/>
                </a:lnTo>
                <a:lnTo>
                  <a:pt x="192" y="475"/>
                </a:lnTo>
                <a:lnTo>
                  <a:pt x="192" y="471"/>
                </a:lnTo>
                <a:lnTo>
                  <a:pt x="187" y="466"/>
                </a:lnTo>
                <a:lnTo>
                  <a:pt x="187" y="462"/>
                </a:lnTo>
                <a:lnTo>
                  <a:pt x="183" y="462"/>
                </a:lnTo>
                <a:lnTo>
                  <a:pt x="183" y="457"/>
                </a:lnTo>
                <a:lnTo>
                  <a:pt x="187" y="453"/>
                </a:lnTo>
                <a:lnTo>
                  <a:pt x="187" y="448"/>
                </a:lnTo>
                <a:lnTo>
                  <a:pt x="192" y="439"/>
                </a:lnTo>
                <a:lnTo>
                  <a:pt x="192" y="434"/>
                </a:lnTo>
                <a:lnTo>
                  <a:pt x="192" y="430"/>
                </a:lnTo>
                <a:lnTo>
                  <a:pt x="183" y="421"/>
                </a:lnTo>
                <a:lnTo>
                  <a:pt x="178" y="416"/>
                </a:lnTo>
                <a:lnTo>
                  <a:pt x="174" y="411"/>
                </a:lnTo>
                <a:lnTo>
                  <a:pt x="174" y="411"/>
                </a:lnTo>
                <a:lnTo>
                  <a:pt x="174" y="416"/>
                </a:lnTo>
                <a:lnTo>
                  <a:pt x="169" y="416"/>
                </a:lnTo>
                <a:lnTo>
                  <a:pt x="165" y="416"/>
                </a:lnTo>
                <a:lnTo>
                  <a:pt x="165" y="421"/>
                </a:lnTo>
                <a:lnTo>
                  <a:pt x="160" y="421"/>
                </a:lnTo>
                <a:lnTo>
                  <a:pt x="151" y="421"/>
                </a:lnTo>
                <a:lnTo>
                  <a:pt x="146" y="425"/>
                </a:lnTo>
                <a:lnTo>
                  <a:pt x="142" y="425"/>
                </a:lnTo>
                <a:lnTo>
                  <a:pt x="137" y="425"/>
                </a:lnTo>
                <a:lnTo>
                  <a:pt x="133" y="425"/>
                </a:lnTo>
                <a:lnTo>
                  <a:pt x="133" y="430"/>
                </a:lnTo>
                <a:lnTo>
                  <a:pt x="123" y="434"/>
                </a:lnTo>
                <a:lnTo>
                  <a:pt x="119" y="434"/>
                </a:lnTo>
                <a:lnTo>
                  <a:pt x="110" y="439"/>
                </a:lnTo>
                <a:lnTo>
                  <a:pt x="110" y="439"/>
                </a:lnTo>
                <a:lnTo>
                  <a:pt x="101" y="448"/>
                </a:lnTo>
                <a:lnTo>
                  <a:pt x="96" y="448"/>
                </a:lnTo>
                <a:lnTo>
                  <a:pt x="87" y="457"/>
                </a:lnTo>
                <a:lnTo>
                  <a:pt x="87" y="462"/>
                </a:lnTo>
                <a:lnTo>
                  <a:pt x="82" y="466"/>
                </a:lnTo>
                <a:lnTo>
                  <a:pt x="78" y="466"/>
                </a:lnTo>
                <a:lnTo>
                  <a:pt x="78" y="466"/>
                </a:lnTo>
                <a:lnTo>
                  <a:pt x="73" y="466"/>
                </a:lnTo>
                <a:lnTo>
                  <a:pt x="69" y="471"/>
                </a:lnTo>
                <a:lnTo>
                  <a:pt x="64" y="471"/>
                </a:lnTo>
                <a:lnTo>
                  <a:pt x="64" y="471"/>
                </a:lnTo>
                <a:lnTo>
                  <a:pt x="55" y="471"/>
                </a:lnTo>
                <a:lnTo>
                  <a:pt x="46" y="471"/>
                </a:lnTo>
                <a:lnTo>
                  <a:pt x="41" y="471"/>
                </a:lnTo>
                <a:lnTo>
                  <a:pt x="41" y="471"/>
                </a:lnTo>
                <a:lnTo>
                  <a:pt x="27" y="466"/>
                </a:lnTo>
                <a:lnTo>
                  <a:pt x="27" y="462"/>
                </a:lnTo>
                <a:lnTo>
                  <a:pt x="27" y="457"/>
                </a:lnTo>
                <a:lnTo>
                  <a:pt x="23" y="453"/>
                </a:lnTo>
                <a:lnTo>
                  <a:pt x="18" y="443"/>
                </a:lnTo>
                <a:lnTo>
                  <a:pt x="18" y="443"/>
                </a:lnTo>
                <a:lnTo>
                  <a:pt x="14" y="443"/>
                </a:lnTo>
                <a:lnTo>
                  <a:pt x="14" y="439"/>
                </a:lnTo>
                <a:lnTo>
                  <a:pt x="9" y="434"/>
                </a:lnTo>
                <a:lnTo>
                  <a:pt x="5" y="430"/>
                </a:lnTo>
                <a:lnTo>
                  <a:pt x="5" y="425"/>
                </a:lnTo>
                <a:lnTo>
                  <a:pt x="0" y="421"/>
                </a:lnTo>
                <a:lnTo>
                  <a:pt x="0" y="421"/>
                </a:lnTo>
                <a:lnTo>
                  <a:pt x="5" y="421"/>
                </a:lnTo>
                <a:lnTo>
                  <a:pt x="9" y="411"/>
                </a:lnTo>
                <a:lnTo>
                  <a:pt x="14" y="411"/>
                </a:lnTo>
                <a:lnTo>
                  <a:pt x="14" y="407"/>
                </a:lnTo>
                <a:lnTo>
                  <a:pt x="18" y="407"/>
                </a:lnTo>
                <a:lnTo>
                  <a:pt x="23" y="407"/>
                </a:lnTo>
                <a:lnTo>
                  <a:pt x="23" y="402"/>
                </a:lnTo>
                <a:lnTo>
                  <a:pt x="23" y="398"/>
                </a:lnTo>
                <a:lnTo>
                  <a:pt x="23" y="393"/>
                </a:lnTo>
                <a:lnTo>
                  <a:pt x="27" y="389"/>
                </a:lnTo>
                <a:lnTo>
                  <a:pt x="27" y="384"/>
                </a:lnTo>
                <a:lnTo>
                  <a:pt x="32" y="384"/>
                </a:lnTo>
                <a:lnTo>
                  <a:pt x="37" y="384"/>
                </a:lnTo>
                <a:lnTo>
                  <a:pt x="41" y="379"/>
                </a:lnTo>
                <a:lnTo>
                  <a:pt x="41" y="379"/>
                </a:lnTo>
                <a:lnTo>
                  <a:pt x="50" y="375"/>
                </a:lnTo>
                <a:lnTo>
                  <a:pt x="55" y="375"/>
                </a:lnTo>
                <a:lnTo>
                  <a:pt x="59" y="375"/>
                </a:lnTo>
                <a:lnTo>
                  <a:pt x="73" y="375"/>
                </a:lnTo>
                <a:lnTo>
                  <a:pt x="78" y="375"/>
                </a:lnTo>
                <a:lnTo>
                  <a:pt x="87" y="370"/>
                </a:lnTo>
                <a:lnTo>
                  <a:pt x="91" y="366"/>
                </a:lnTo>
                <a:lnTo>
                  <a:pt x="91" y="366"/>
                </a:lnTo>
                <a:lnTo>
                  <a:pt x="91" y="361"/>
                </a:lnTo>
                <a:lnTo>
                  <a:pt x="91" y="357"/>
                </a:lnTo>
                <a:lnTo>
                  <a:pt x="91" y="357"/>
                </a:lnTo>
                <a:lnTo>
                  <a:pt x="87" y="347"/>
                </a:lnTo>
                <a:lnTo>
                  <a:pt x="87" y="343"/>
                </a:lnTo>
                <a:lnTo>
                  <a:pt x="87" y="338"/>
                </a:lnTo>
                <a:lnTo>
                  <a:pt x="82" y="334"/>
                </a:lnTo>
                <a:lnTo>
                  <a:pt x="82" y="334"/>
                </a:lnTo>
                <a:lnTo>
                  <a:pt x="82" y="329"/>
                </a:lnTo>
                <a:lnTo>
                  <a:pt x="78" y="315"/>
                </a:lnTo>
                <a:lnTo>
                  <a:pt x="78" y="311"/>
                </a:lnTo>
                <a:lnTo>
                  <a:pt x="78" y="311"/>
                </a:lnTo>
                <a:lnTo>
                  <a:pt x="78" y="306"/>
                </a:lnTo>
                <a:lnTo>
                  <a:pt x="78" y="302"/>
                </a:lnTo>
                <a:lnTo>
                  <a:pt x="78" y="297"/>
                </a:lnTo>
                <a:lnTo>
                  <a:pt x="78" y="288"/>
                </a:lnTo>
                <a:lnTo>
                  <a:pt x="73" y="288"/>
                </a:lnTo>
                <a:lnTo>
                  <a:pt x="73" y="283"/>
                </a:lnTo>
                <a:lnTo>
                  <a:pt x="73" y="279"/>
                </a:lnTo>
                <a:lnTo>
                  <a:pt x="69" y="279"/>
                </a:lnTo>
                <a:lnTo>
                  <a:pt x="64" y="274"/>
                </a:lnTo>
                <a:lnTo>
                  <a:pt x="64" y="270"/>
                </a:lnTo>
                <a:lnTo>
                  <a:pt x="64" y="265"/>
                </a:lnTo>
                <a:lnTo>
                  <a:pt x="64" y="265"/>
                </a:lnTo>
                <a:lnTo>
                  <a:pt x="64" y="261"/>
                </a:lnTo>
                <a:lnTo>
                  <a:pt x="64" y="251"/>
                </a:lnTo>
                <a:lnTo>
                  <a:pt x="64" y="247"/>
                </a:lnTo>
                <a:lnTo>
                  <a:pt x="64" y="238"/>
                </a:lnTo>
                <a:lnTo>
                  <a:pt x="64" y="233"/>
                </a:lnTo>
                <a:lnTo>
                  <a:pt x="64" y="219"/>
                </a:lnTo>
                <a:lnTo>
                  <a:pt x="64" y="215"/>
                </a:lnTo>
                <a:lnTo>
                  <a:pt x="64" y="206"/>
                </a:lnTo>
                <a:lnTo>
                  <a:pt x="64" y="197"/>
                </a:lnTo>
                <a:lnTo>
                  <a:pt x="64" y="192"/>
                </a:lnTo>
                <a:lnTo>
                  <a:pt x="64" y="183"/>
                </a:lnTo>
                <a:lnTo>
                  <a:pt x="59" y="169"/>
                </a:lnTo>
                <a:lnTo>
                  <a:pt x="55" y="165"/>
                </a:lnTo>
                <a:lnTo>
                  <a:pt x="55" y="160"/>
                </a:lnTo>
                <a:lnTo>
                  <a:pt x="55" y="155"/>
                </a:lnTo>
                <a:lnTo>
                  <a:pt x="55" y="155"/>
                </a:lnTo>
                <a:lnTo>
                  <a:pt x="55" y="146"/>
                </a:lnTo>
                <a:lnTo>
                  <a:pt x="55" y="137"/>
                </a:lnTo>
                <a:lnTo>
                  <a:pt x="59" y="133"/>
                </a:lnTo>
                <a:lnTo>
                  <a:pt x="64" y="128"/>
                </a:lnTo>
                <a:lnTo>
                  <a:pt x="64" y="123"/>
                </a:lnTo>
                <a:lnTo>
                  <a:pt x="69" y="119"/>
                </a:lnTo>
                <a:lnTo>
                  <a:pt x="73" y="114"/>
                </a:lnTo>
                <a:lnTo>
                  <a:pt x="78" y="114"/>
                </a:lnTo>
                <a:lnTo>
                  <a:pt x="82" y="114"/>
                </a:lnTo>
                <a:lnTo>
                  <a:pt x="87" y="110"/>
                </a:lnTo>
                <a:lnTo>
                  <a:pt x="101" y="105"/>
                </a:lnTo>
                <a:lnTo>
                  <a:pt x="101" y="101"/>
                </a:lnTo>
                <a:lnTo>
                  <a:pt x="105" y="101"/>
                </a:lnTo>
                <a:lnTo>
                  <a:pt x="110" y="96"/>
                </a:lnTo>
                <a:lnTo>
                  <a:pt x="114" y="96"/>
                </a:lnTo>
                <a:lnTo>
                  <a:pt x="119" y="96"/>
                </a:lnTo>
                <a:lnTo>
                  <a:pt x="123" y="96"/>
                </a:lnTo>
                <a:lnTo>
                  <a:pt x="133" y="91"/>
                </a:lnTo>
                <a:lnTo>
                  <a:pt x="133" y="91"/>
                </a:lnTo>
                <a:lnTo>
                  <a:pt x="137" y="91"/>
                </a:lnTo>
                <a:lnTo>
                  <a:pt x="142" y="91"/>
                </a:lnTo>
                <a:lnTo>
                  <a:pt x="151" y="91"/>
                </a:lnTo>
                <a:lnTo>
                  <a:pt x="151" y="87"/>
                </a:lnTo>
                <a:lnTo>
                  <a:pt x="155" y="87"/>
                </a:lnTo>
                <a:lnTo>
                  <a:pt x="165" y="82"/>
                </a:lnTo>
                <a:lnTo>
                  <a:pt x="169" y="78"/>
                </a:lnTo>
                <a:lnTo>
                  <a:pt x="174" y="78"/>
                </a:lnTo>
                <a:lnTo>
                  <a:pt x="174" y="73"/>
                </a:lnTo>
                <a:lnTo>
                  <a:pt x="178" y="69"/>
                </a:lnTo>
                <a:lnTo>
                  <a:pt x="178" y="69"/>
                </a:lnTo>
                <a:lnTo>
                  <a:pt x="183" y="69"/>
                </a:lnTo>
                <a:lnTo>
                  <a:pt x="183" y="64"/>
                </a:lnTo>
                <a:lnTo>
                  <a:pt x="187" y="59"/>
                </a:lnTo>
                <a:lnTo>
                  <a:pt x="187" y="55"/>
                </a:lnTo>
                <a:lnTo>
                  <a:pt x="187" y="50"/>
                </a:lnTo>
                <a:lnTo>
                  <a:pt x="192" y="46"/>
                </a:lnTo>
                <a:lnTo>
                  <a:pt x="197" y="37"/>
                </a:lnTo>
                <a:lnTo>
                  <a:pt x="197" y="37"/>
                </a:lnTo>
                <a:lnTo>
                  <a:pt x="197" y="32"/>
                </a:lnTo>
                <a:lnTo>
                  <a:pt x="197" y="27"/>
                </a:lnTo>
                <a:lnTo>
                  <a:pt x="201" y="27"/>
                </a:lnTo>
                <a:lnTo>
                  <a:pt x="206" y="23"/>
                </a:lnTo>
                <a:lnTo>
                  <a:pt x="210" y="18"/>
                </a:lnTo>
                <a:lnTo>
                  <a:pt x="215" y="18"/>
                </a:lnTo>
                <a:lnTo>
                  <a:pt x="219" y="14"/>
                </a:lnTo>
                <a:lnTo>
                  <a:pt x="219" y="9"/>
                </a:lnTo>
                <a:lnTo>
                  <a:pt x="229" y="5"/>
                </a:lnTo>
                <a:lnTo>
                  <a:pt x="229" y="5"/>
                </a:lnTo>
                <a:lnTo>
                  <a:pt x="233" y="5"/>
                </a:lnTo>
                <a:lnTo>
                  <a:pt x="238" y="5"/>
                </a:lnTo>
                <a:lnTo>
                  <a:pt x="242" y="14"/>
                </a:lnTo>
                <a:lnTo>
                  <a:pt x="242" y="18"/>
                </a:lnTo>
                <a:lnTo>
                  <a:pt x="247" y="23"/>
                </a:lnTo>
                <a:lnTo>
                  <a:pt x="251" y="27"/>
                </a:lnTo>
                <a:lnTo>
                  <a:pt x="256" y="27"/>
                </a:lnTo>
                <a:lnTo>
                  <a:pt x="256" y="32"/>
                </a:lnTo>
                <a:lnTo>
                  <a:pt x="261" y="32"/>
                </a:lnTo>
                <a:lnTo>
                  <a:pt x="261" y="37"/>
                </a:lnTo>
                <a:lnTo>
                  <a:pt x="261" y="41"/>
                </a:lnTo>
                <a:lnTo>
                  <a:pt x="261" y="46"/>
                </a:lnTo>
                <a:lnTo>
                  <a:pt x="261" y="50"/>
                </a:lnTo>
                <a:lnTo>
                  <a:pt x="261" y="50"/>
                </a:lnTo>
                <a:lnTo>
                  <a:pt x="261" y="59"/>
                </a:lnTo>
                <a:lnTo>
                  <a:pt x="261" y="64"/>
                </a:lnTo>
                <a:lnTo>
                  <a:pt x="265" y="64"/>
                </a:lnTo>
                <a:lnTo>
                  <a:pt x="265" y="69"/>
                </a:lnTo>
                <a:lnTo>
                  <a:pt x="270" y="64"/>
                </a:lnTo>
                <a:lnTo>
                  <a:pt x="270" y="59"/>
                </a:lnTo>
                <a:lnTo>
                  <a:pt x="274" y="59"/>
                </a:lnTo>
                <a:lnTo>
                  <a:pt x="274" y="55"/>
                </a:lnTo>
                <a:lnTo>
                  <a:pt x="274" y="50"/>
                </a:lnTo>
                <a:lnTo>
                  <a:pt x="274" y="46"/>
                </a:lnTo>
                <a:lnTo>
                  <a:pt x="279" y="46"/>
                </a:lnTo>
                <a:lnTo>
                  <a:pt x="279" y="37"/>
                </a:lnTo>
                <a:lnTo>
                  <a:pt x="283" y="27"/>
                </a:lnTo>
                <a:lnTo>
                  <a:pt x="283" y="27"/>
                </a:lnTo>
                <a:lnTo>
                  <a:pt x="283" y="27"/>
                </a:lnTo>
                <a:lnTo>
                  <a:pt x="283" y="23"/>
                </a:lnTo>
                <a:lnTo>
                  <a:pt x="288" y="18"/>
                </a:lnTo>
                <a:lnTo>
                  <a:pt x="293" y="14"/>
                </a:lnTo>
                <a:lnTo>
                  <a:pt x="297" y="14"/>
                </a:lnTo>
                <a:lnTo>
                  <a:pt x="302" y="9"/>
                </a:lnTo>
                <a:lnTo>
                  <a:pt x="306" y="5"/>
                </a:lnTo>
                <a:lnTo>
                  <a:pt x="306" y="5"/>
                </a:lnTo>
                <a:lnTo>
                  <a:pt x="315" y="5"/>
                </a:lnTo>
                <a:lnTo>
                  <a:pt x="329" y="5"/>
                </a:lnTo>
                <a:lnTo>
                  <a:pt x="329" y="5"/>
                </a:lnTo>
                <a:lnTo>
                  <a:pt x="329" y="5"/>
                </a:lnTo>
                <a:lnTo>
                  <a:pt x="334" y="5"/>
                </a:lnTo>
                <a:lnTo>
                  <a:pt x="338" y="5"/>
                </a:lnTo>
                <a:lnTo>
                  <a:pt x="343" y="0"/>
                </a:lnTo>
                <a:lnTo>
                  <a:pt x="347" y="0"/>
                </a:lnTo>
                <a:lnTo>
                  <a:pt x="352" y="0"/>
                </a:lnTo>
                <a:lnTo>
                  <a:pt x="352" y="5"/>
                </a:lnTo>
                <a:lnTo>
                  <a:pt x="352" y="5"/>
                </a:lnTo>
                <a:lnTo>
                  <a:pt x="357" y="5"/>
                </a:lnTo>
                <a:lnTo>
                  <a:pt x="361" y="5"/>
                </a:lnTo>
                <a:lnTo>
                  <a:pt x="366" y="5"/>
                </a:lnTo>
                <a:lnTo>
                  <a:pt x="370" y="9"/>
                </a:lnTo>
                <a:lnTo>
                  <a:pt x="370" y="9"/>
                </a:lnTo>
                <a:lnTo>
                  <a:pt x="375" y="9"/>
                </a:lnTo>
                <a:lnTo>
                  <a:pt x="384" y="9"/>
                </a:lnTo>
                <a:lnTo>
                  <a:pt x="393" y="5"/>
                </a:lnTo>
                <a:lnTo>
                  <a:pt x="393" y="5"/>
                </a:lnTo>
                <a:lnTo>
                  <a:pt x="398" y="9"/>
                </a:lnTo>
                <a:lnTo>
                  <a:pt x="398" y="14"/>
                </a:lnTo>
                <a:lnTo>
                  <a:pt x="402" y="18"/>
                </a:lnTo>
                <a:lnTo>
                  <a:pt x="398" y="18"/>
                </a:lnTo>
                <a:lnTo>
                  <a:pt x="398" y="27"/>
                </a:lnTo>
                <a:lnTo>
                  <a:pt x="393" y="32"/>
                </a:lnTo>
                <a:lnTo>
                  <a:pt x="393" y="41"/>
                </a:lnTo>
                <a:lnTo>
                  <a:pt x="393" y="46"/>
                </a:lnTo>
                <a:lnTo>
                  <a:pt x="393" y="50"/>
                </a:lnTo>
                <a:lnTo>
                  <a:pt x="393" y="50"/>
                </a:lnTo>
                <a:lnTo>
                  <a:pt x="393" y="50"/>
                </a:lnTo>
                <a:lnTo>
                  <a:pt x="393" y="55"/>
                </a:lnTo>
                <a:lnTo>
                  <a:pt x="398" y="59"/>
                </a:lnTo>
                <a:lnTo>
                  <a:pt x="402" y="59"/>
                </a:lnTo>
                <a:lnTo>
                  <a:pt x="416" y="59"/>
                </a:lnTo>
                <a:lnTo>
                  <a:pt x="416" y="64"/>
                </a:lnTo>
                <a:lnTo>
                  <a:pt x="425" y="64"/>
                </a:lnTo>
                <a:lnTo>
                  <a:pt x="425" y="69"/>
                </a:lnTo>
                <a:lnTo>
                  <a:pt x="430" y="69"/>
                </a:lnTo>
                <a:lnTo>
                  <a:pt x="430" y="69"/>
                </a:lnTo>
                <a:lnTo>
                  <a:pt x="434" y="73"/>
                </a:lnTo>
                <a:lnTo>
                  <a:pt x="434" y="78"/>
                </a:lnTo>
                <a:lnTo>
                  <a:pt x="434" y="82"/>
                </a:lnTo>
                <a:lnTo>
                  <a:pt x="434" y="87"/>
                </a:lnTo>
                <a:lnTo>
                  <a:pt x="430" y="87"/>
                </a:lnTo>
                <a:lnTo>
                  <a:pt x="425" y="91"/>
                </a:lnTo>
                <a:lnTo>
                  <a:pt x="425" y="91"/>
                </a:lnTo>
                <a:lnTo>
                  <a:pt x="425" y="96"/>
                </a:lnTo>
                <a:lnTo>
                  <a:pt x="421" y="96"/>
                </a:lnTo>
                <a:lnTo>
                  <a:pt x="421" y="101"/>
                </a:lnTo>
                <a:lnTo>
                  <a:pt x="425" y="110"/>
                </a:lnTo>
                <a:lnTo>
                  <a:pt x="430" y="114"/>
                </a:lnTo>
                <a:lnTo>
                  <a:pt x="439" y="114"/>
                </a:lnTo>
                <a:lnTo>
                  <a:pt x="439" y="114"/>
                </a:lnTo>
                <a:lnTo>
                  <a:pt x="443" y="114"/>
                </a:lnTo>
                <a:lnTo>
                  <a:pt x="457" y="114"/>
                </a:lnTo>
                <a:lnTo>
                  <a:pt x="462" y="114"/>
                </a:lnTo>
                <a:lnTo>
                  <a:pt x="471" y="114"/>
                </a:lnTo>
                <a:lnTo>
                  <a:pt x="475" y="114"/>
                </a:lnTo>
                <a:lnTo>
                  <a:pt x="480" y="114"/>
                </a:lnTo>
                <a:lnTo>
                  <a:pt x="480" y="114"/>
                </a:lnTo>
                <a:lnTo>
                  <a:pt x="480" y="114"/>
                </a:lnTo>
                <a:lnTo>
                  <a:pt x="480" y="119"/>
                </a:lnTo>
                <a:lnTo>
                  <a:pt x="485" y="123"/>
                </a:lnTo>
                <a:lnTo>
                  <a:pt x="485" y="128"/>
                </a:lnTo>
                <a:lnTo>
                  <a:pt x="489" y="133"/>
                </a:lnTo>
                <a:lnTo>
                  <a:pt x="494" y="142"/>
                </a:lnTo>
                <a:lnTo>
                  <a:pt x="494" y="146"/>
                </a:lnTo>
                <a:lnTo>
                  <a:pt x="498" y="146"/>
                </a:lnTo>
                <a:lnTo>
                  <a:pt x="498" y="151"/>
                </a:lnTo>
                <a:lnTo>
                  <a:pt x="503" y="155"/>
                </a:lnTo>
                <a:lnTo>
                  <a:pt x="503" y="155"/>
                </a:lnTo>
                <a:lnTo>
                  <a:pt x="498" y="160"/>
                </a:lnTo>
                <a:lnTo>
                  <a:pt x="498" y="165"/>
                </a:lnTo>
                <a:lnTo>
                  <a:pt x="498" y="169"/>
                </a:lnTo>
                <a:lnTo>
                  <a:pt x="498" y="174"/>
                </a:lnTo>
                <a:lnTo>
                  <a:pt x="494" y="174"/>
                </a:lnTo>
                <a:lnTo>
                  <a:pt x="494" y="178"/>
                </a:lnTo>
                <a:lnTo>
                  <a:pt x="489" y="178"/>
                </a:lnTo>
                <a:lnTo>
                  <a:pt x="489" y="178"/>
                </a:lnTo>
                <a:lnTo>
                  <a:pt x="485" y="178"/>
                </a:lnTo>
                <a:lnTo>
                  <a:pt x="485" y="183"/>
                </a:lnTo>
                <a:lnTo>
                  <a:pt x="485" y="187"/>
                </a:lnTo>
                <a:lnTo>
                  <a:pt x="489" y="192"/>
                </a:lnTo>
                <a:lnTo>
                  <a:pt x="494" y="197"/>
                </a:lnTo>
                <a:lnTo>
                  <a:pt x="498" y="197"/>
                </a:lnTo>
                <a:lnTo>
                  <a:pt x="507" y="201"/>
                </a:lnTo>
                <a:lnTo>
                  <a:pt x="512" y="201"/>
                </a:lnTo>
                <a:lnTo>
                  <a:pt x="512" y="201"/>
                </a:lnTo>
                <a:lnTo>
                  <a:pt x="521" y="197"/>
                </a:lnTo>
                <a:lnTo>
                  <a:pt x="526" y="197"/>
                </a:lnTo>
                <a:lnTo>
                  <a:pt x="526" y="197"/>
                </a:lnTo>
                <a:lnTo>
                  <a:pt x="539" y="192"/>
                </a:lnTo>
                <a:lnTo>
                  <a:pt x="544" y="197"/>
                </a:lnTo>
                <a:lnTo>
                  <a:pt x="549" y="197"/>
                </a:lnTo>
                <a:lnTo>
                  <a:pt x="549" y="201"/>
                </a:lnTo>
                <a:lnTo>
                  <a:pt x="549" y="206"/>
                </a:lnTo>
                <a:lnTo>
                  <a:pt x="544" y="206"/>
                </a:lnTo>
                <a:lnTo>
                  <a:pt x="544" y="210"/>
                </a:lnTo>
                <a:lnTo>
                  <a:pt x="544" y="215"/>
                </a:lnTo>
                <a:lnTo>
                  <a:pt x="549" y="215"/>
                </a:lnTo>
                <a:lnTo>
                  <a:pt x="553" y="215"/>
                </a:lnTo>
                <a:lnTo>
                  <a:pt x="558" y="219"/>
                </a:lnTo>
                <a:lnTo>
                  <a:pt x="567" y="219"/>
                </a:lnTo>
                <a:lnTo>
                  <a:pt x="571" y="219"/>
                </a:lnTo>
                <a:lnTo>
                  <a:pt x="571" y="215"/>
                </a:lnTo>
                <a:lnTo>
                  <a:pt x="571" y="206"/>
                </a:lnTo>
                <a:lnTo>
                  <a:pt x="571" y="201"/>
                </a:lnTo>
                <a:lnTo>
                  <a:pt x="571" y="201"/>
                </a:lnTo>
                <a:lnTo>
                  <a:pt x="571" y="197"/>
                </a:lnTo>
                <a:lnTo>
                  <a:pt x="576" y="197"/>
                </a:lnTo>
                <a:lnTo>
                  <a:pt x="581" y="192"/>
                </a:lnTo>
                <a:lnTo>
                  <a:pt x="585" y="197"/>
                </a:lnTo>
                <a:lnTo>
                  <a:pt x="590" y="197"/>
                </a:lnTo>
                <a:lnTo>
                  <a:pt x="590" y="201"/>
                </a:lnTo>
                <a:lnTo>
                  <a:pt x="590" y="201"/>
                </a:lnTo>
                <a:lnTo>
                  <a:pt x="594" y="210"/>
                </a:lnTo>
                <a:lnTo>
                  <a:pt x="594" y="224"/>
                </a:lnTo>
                <a:lnTo>
                  <a:pt x="594" y="224"/>
                </a:lnTo>
                <a:lnTo>
                  <a:pt x="599" y="229"/>
                </a:lnTo>
                <a:lnTo>
                  <a:pt x="599" y="233"/>
                </a:lnTo>
                <a:lnTo>
                  <a:pt x="599" y="238"/>
                </a:lnTo>
                <a:lnTo>
                  <a:pt x="599" y="247"/>
                </a:lnTo>
                <a:lnTo>
                  <a:pt x="599" y="256"/>
                </a:lnTo>
                <a:lnTo>
                  <a:pt x="599" y="274"/>
                </a:lnTo>
                <a:lnTo>
                  <a:pt x="594" y="279"/>
                </a:lnTo>
                <a:lnTo>
                  <a:pt x="594" y="283"/>
                </a:lnTo>
                <a:lnTo>
                  <a:pt x="590" y="283"/>
                </a:lnTo>
                <a:lnTo>
                  <a:pt x="590" y="288"/>
                </a:lnTo>
                <a:lnTo>
                  <a:pt x="585" y="288"/>
                </a:lnTo>
                <a:lnTo>
                  <a:pt x="581" y="288"/>
                </a:lnTo>
                <a:lnTo>
                  <a:pt x="576" y="293"/>
                </a:lnTo>
                <a:lnTo>
                  <a:pt x="576" y="297"/>
                </a:lnTo>
                <a:lnTo>
                  <a:pt x="576" y="302"/>
                </a:lnTo>
                <a:lnTo>
                  <a:pt x="571" y="302"/>
                </a:lnTo>
                <a:lnTo>
                  <a:pt x="571" y="302"/>
                </a:lnTo>
                <a:lnTo>
                  <a:pt x="571" y="306"/>
                </a:lnTo>
                <a:lnTo>
                  <a:pt x="571" y="311"/>
                </a:lnTo>
                <a:lnTo>
                  <a:pt x="571" y="315"/>
                </a:lnTo>
                <a:lnTo>
                  <a:pt x="571" y="320"/>
                </a:lnTo>
                <a:lnTo>
                  <a:pt x="571" y="325"/>
                </a:lnTo>
                <a:lnTo>
                  <a:pt x="571" y="329"/>
                </a:lnTo>
                <a:lnTo>
                  <a:pt x="576" y="334"/>
                </a:lnTo>
                <a:lnTo>
                  <a:pt x="581" y="334"/>
                </a:lnTo>
                <a:lnTo>
                  <a:pt x="585" y="334"/>
                </a:lnTo>
                <a:lnTo>
                  <a:pt x="590" y="334"/>
                </a:lnTo>
                <a:lnTo>
                  <a:pt x="594" y="334"/>
                </a:lnTo>
                <a:lnTo>
                  <a:pt x="603" y="329"/>
                </a:lnTo>
                <a:lnTo>
                  <a:pt x="608" y="329"/>
                </a:lnTo>
                <a:lnTo>
                  <a:pt x="613" y="329"/>
                </a:lnTo>
                <a:lnTo>
                  <a:pt x="613" y="334"/>
                </a:lnTo>
                <a:lnTo>
                  <a:pt x="613" y="338"/>
                </a:lnTo>
                <a:lnTo>
                  <a:pt x="608" y="338"/>
                </a:lnTo>
                <a:lnTo>
                  <a:pt x="608" y="343"/>
                </a:lnTo>
                <a:lnTo>
                  <a:pt x="608" y="347"/>
                </a:lnTo>
                <a:lnTo>
                  <a:pt x="603" y="347"/>
                </a:lnTo>
                <a:lnTo>
                  <a:pt x="608" y="357"/>
                </a:lnTo>
                <a:lnTo>
                  <a:pt x="608" y="357"/>
                </a:lnTo>
                <a:lnTo>
                  <a:pt x="613" y="361"/>
                </a:lnTo>
                <a:lnTo>
                  <a:pt x="613" y="366"/>
                </a:lnTo>
                <a:lnTo>
                  <a:pt x="617" y="366"/>
                </a:lnTo>
                <a:lnTo>
                  <a:pt x="622" y="370"/>
                </a:lnTo>
                <a:lnTo>
                  <a:pt x="631" y="375"/>
                </a:lnTo>
                <a:lnTo>
                  <a:pt x="635" y="375"/>
                </a:lnTo>
                <a:lnTo>
                  <a:pt x="635" y="379"/>
                </a:lnTo>
                <a:lnTo>
                  <a:pt x="635" y="384"/>
                </a:lnTo>
                <a:lnTo>
                  <a:pt x="635" y="389"/>
                </a:lnTo>
                <a:lnTo>
                  <a:pt x="640" y="389"/>
                </a:lnTo>
                <a:lnTo>
                  <a:pt x="649" y="389"/>
                </a:lnTo>
                <a:lnTo>
                  <a:pt x="654" y="389"/>
                </a:lnTo>
                <a:lnTo>
                  <a:pt x="658" y="389"/>
                </a:lnTo>
                <a:lnTo>
                  <a:pt x="658" y="393"/>
                </a:lnTo>
                <a:lnTo>
                  <a:pt x="658" y="398"/>
                </a:lnTo>
                <a:lnTo>
                  <a:pt x="654" y="398"/>
                </a:lnTo>
                <a:lnTo>
                  <a:pt x="649" y="402"/>
                </a:lnTo>
                <a:lnTo>
                  <a:pt x="649" y="407"/>
                </a:lnTo>
                <a:lnTo>
                  <a:pt x="645" y="411"/>
                </a:lnTo>
                <a:lnTo>
                  <a:pt x="645" y="416"/>
                </a:lnTo>
                <a:lnTo>
                  <a:pt x="640" y="421"/>
                </a:lnTo>
                <a:lnTo>
                  <a:pt x="635" y="421"/>
                </a:lnTo>
                <a:lnTo>
                  <a:pt x="631" y="421"/>
                </a:lnTo>
                <a:lnTo>
                  <a:pt x="626" y="421"/>
                </a:lnTo>
                <a:lnTo>
                  <a:pt x="622" y="421"/>
                </a:lnTo>
                <a:lnTo>
                  <a:pt x="617" y="421"/>
                </a:lnTo>
                <a:lnTo>
                  <a:pt x="617" y="425"/>
                </a:lnTo>
                <a:lnTo>
                  <a:pt x="613" y="434"/>
                </a:lnTo>
                <a:lnTo>
                  <a:pt x="613" y="434"/>
                </a:lnTo>
                <a:lnTo>
                  <a:pt x="613" y="439"/>
                </a:lnTo>
                <a:lnTo>
                  <a:pt x="613" y="443"/>
                </a:lnTo>
                <a:lnTo>
                  <a:pt x="608" y="448"/>
                </a:lnTo>
                <a:lnTo>
                  <a:pt x="613" y="457"/>
                </a:lnTo>
                <a:lnTo>
                  <a:pt x="613" y="462"/>
                </a:lnTo>
                <a:lnTo>
                  <a:pt x="613" y="466"/>
                </a:lnTo>
                <a:lnTo>
                  <a:pt x="608" y="471"/>
                </a:lnTo>
                <a:lnTo>
                  <a:pt x="603" y="471"/>
                </a:lnTo>
                <a:lnTo>
                  <a:pt x="594" y="471"/>
                </a:lnTo>
                <a:lnTo>
                  <a:pt x="590" y="475"/>
                </a:lnTo>
                <a:lnTo>
                  <a:pt x="590" y="475"/>
                </a:lnTo>
                <a:lnTo>
                  <a:pt x="585" y="480"/>
                </a:lnTo>
                <a:lnTo>
                  <a:pt x="581" y="480"/>
                </a:lnTo>
                <a:lnTo>
                  <a:pt x="581" y="485"/>
                </a:lnTo>
                <a:lnTo>
                  <a:pt x="576" y="485"/>
                </a:lnTo>
                <a:lnTo>
                  <a:pt x="576" y="485"/>
                </a:lnTo>
                <a:lnTo>
                  <a:pt x="571" y="485"/>
                </a:lnTo>
                <a:lnTo>
                  <a:pt x="567" y="485"/>
                </a:lnTo>
                <a:lnTo>
                  <a:pt x="562" y="485"/>
                </a:lnTo>
                <a:lnTo>
                  <a:pt x="558" y="485"/>
                </a:lnTo>
                <a:lnTo>
                  <a:pt x="553" y="485"/>
                </a:lnTo>
                <a:lnTo>
                  <a:pt x="549" y="485"/>
                </a:lnTo>
                <a:lnTo>
                  <a:pt x="549" y="485"/>
                </a:lnTo>
                <a:lnTo>
                  <a:pt x="544" y="485"/>
                </a:lnTo>
                <a:lnTo>
                  <a:pt x="535" y="489"/>
                </a:lnTo>
                <a:lnTo>
                  <a:pt x="530" y="489"/>
                </a:lnTo>
                <a:lnTo>
                  <a:pt x="530" y="494"/>
                </a:lnTo>
                <a:lnTo>
                  <a:pt x="526" y="494"/>
                </a:lnTo>
                <a:lnTo>
                  <a:pt x="526" y="498"/>
                </a:lnTo>
                <a:lnTo>
                  <a:pt x="526" y="498"/>
                </a:lnTo>
                <a:lnTo>
                  <a:pt x="526" y="503"/>
                </a:lnTo>
                <a:lnTo>
                  <a:pt x="521" y="503"/>
                </a:lnTo>
                <a:lnTo>
                  <a:pt x="521" y="507"/>
                </a:lnTo>
                <a:lnTo>
                  <a:pt x="517" y="507"/>
                </a:lnTo>
                <a:lnTo>
                  <a:pt x="512" y="507"/>
                </a:lnTo>
                <a:lnTo>
                  <a:pt x="512" y="512"/>
                </a:lnTo>
                <a:lnTo>
                  <a:pt x="507" y="512"/>
                </a:lnTo>
                <a:lnTo>
                  <a:pt x="498" y="526"/>
                </a:lnTo>
                <a:lnTo>
                  <a:pt x="498" y="530"/>
                </a:lnTo>
                <a:lnTo>
                  <a:pt x="494" y="530"/>
                </a:lnTo>
                <a:lnTo>
                  <a:pt x="489" y="535"/>
                </a:lnTo>
                <a:lnTo>
                  <a:pt x="489" y="539"/>
                </a:lnTo>
                <a:lnTo>
                  <a:pt x="485" y="539"/>
                </a:lnTo>
                <a:lnTo>
                  <a:pt x="485" y="544"/>
                </a:lnTo>
                <a:lnTo>
                  <a:pt x="485" y="549"/>
                </a:lnTo>
                <a:lnTo>
                  <a:pt x="480" y="553"/>
                </a:lnTo>
                <a:lnTo>
                  <a:pt x="480" y="553"/>
                </a:lnTo>
                <a:lnTo>
                  <a:pt x="475" y="558"/>
                </a:lnTo>
                <a:lnTo>
                  <a:pt x="475" y="562"/>
                </a:lnTo>
                <a:lnTo>
                  <a:pt x="471" y="562"/>
                </a:lnTo>
                <a:lnTo>
                  <a:pt x="466" y="567"/>
                </a:lnTo>
                <a:lnTo>
                  <a:pt x="462" y="567"/>
                </a:lnTo>
                <a:lnTo>
                  <a:pt x="453" y="571"/>
                </a:lnTo>
                <a:lnTo>
                  <a:pt x="448" y="571"/>
                </a:lnTo>
                <a:lnTo>
                  <a:pt x="443" y="571"/>
                </a:lnTo>
                <a:lnTo>
                  <a:pt x="439" y="571"/>
                </a:lnTo>
                <a:lnTo>
                  <a:pt x="439" y="57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"/>
          <p:cNvSpPr/>
          <p:nvPr/>
        </p:nvSpPr>
        <p:spPr>
          <a:xfrm>
            <a:off x="2680328" y="1610444"/>
            <a:ext cx="1054295" cy="1186083"/>
          </a:xfrm>
          <a:custGeom>
            <a:avLst/>
            <a:gdLst/>
            <a:ahLst/>
            <a:cxnLst/>
            <a:rect l="l" t="t" r="r" b="b"/>
            <a:pathLst>
              <a:path w="795" h="841" extrusionOk="0">
                <a:moveTo>
                  <a:pt x="18" y="699"/>
                </a:moveTo>
                <a:lnTo>
                  <a:pt x="14" y="690"/>
                </a:lnTo>
                <a:lnTo>
                  <a:pt x="14" y="690"/>
                </a:lnTo>
                <a:lnTo>
                  <a:pt x="14" y="686"/>
                </a:lnTo>
                <a:lnTo>
                  <a:pt x="9" y="686"/>
                </a:lnTo>
                <a:lnTo>
                  <a:pt x="9" y="681"/>
                </a:lnTo>
                <a:lnTo>
                  <a:pt x="4" y="677"/>
                </a:lnTo>
                <a:lnTo>
                  <a:pt x="4" y="672"/>
                </a:lnTo>
                <a:lnTo>
                  <a:pt x="0" y="667"/>
                </a:lnTo>
                <a:lnTo>
                  <a:pt x="0" y="663"/>
                </a:lnTo>
                <a:lnTo>
                  <a:pt x="0" y="663"/>
                </a:lnTo>
                <a:lnTo>
                  <a:pt x="0" y="658"/>
                </a:lnTo>
                <a:lnTo>
                  <a:pt x="0" y="654"/>
                </a:lnTo>
                <a:lnTo>
                  <a:pt x="4" y="649"/>
                </a:lnTo>
                <a:lnTo>
                  <a:pt x="4" y="645"/>
                </a:lnTo>
                <a:lnTo>
                  <a:pt x="4" y="645"/>
                </a:lnTo>
                <a:lnTo>
                  <a:pt x="9" y="640"/>
                </a:lnTo>
                <a:lnTo>
                  <a:pt x="9" y="635"/>
                </a:lnTo>
                <a:lnTo>
                  <a:pt x="9" y="631"/>
                </a:lnTo>
                <a:lnTo>
                  <a:pt x="9" y="626"/>
                </a:lnTo>
                <a:lnTo>
                  <a:pt x="9" y="622"/>
                </a:lnTo>
                <a:lnTo>
                  <a:pt x="14" y="622"/>
                </a:lnTo>
                <a:lnTo>
                  <a:pt x="14" y="622"/>
                </a:lnTo>
                <a:lnTo>
                  <a:pt x="14" y="613"/>
                </a:lnTo>
                <a:lnTo>
                  <a:pt x="14" y="608"/>
                </a:lnTo>
                <a:lnTo>
                  <a:pt x="14" y="608"/>
                </a:lnTo>
                <a:lnTo>
                  <a:pt x="14" y="603"/>
                </a:lnTo>
                <a:lnTo>
                  <a:pt x="14" y="599"/>
                </a:lnTo>
                <a:lnTo>
                  <a:pt x="18" y="599"/>
                </a:lnTo>
                <a:lnTo>
                  <a:pt x="18" y="599"/>
                </a:lnTo>
                <a:lnTo>
                  <a:pt x="23" y="599"/>
                </a:lnTo>
                <a:lnTo>
                  <a:pt x="23" y="594"/>
                </a:lnTo>
                <a:lnTo>
                  <a:pt x="27" y="594"/>
                </a:lnTo>
                <a:lnTo>
                  <a:pt x="36" y="590"/>
                </a:lnTo>
                <a:lnTo>
                  <a:pt x="41" y="590"/>
                </a:lnTo>
                <a:lnTo>
                  <a:pt x="50" y="590"/>
                </a:lnTo>
                <a:lnTo>
                  <a:pt x="55" y="590"/>
                </a:lnTo>
                <a:lnTo>
                  <a:pt x="64" y="599"/>
                </a:lnTo>
                <a:lnTo>
                  <a:pt x="68" y="599"/>
                </a:lnTo>
                <a:lnTo>
                  <a:pt x="73" y="599"/>
                </a:lnTo>
                <a:lnTo>
                  <a:pt x="78" y="599"/>
                </a:lnTo>
                <a:lnTo>
                  <a:pt x="78" y="594"/>
                </a:lnTo>
                <a:lnTo>
                  <a:pt x="78" y="594"/>
                </a:lnTo>
                <a:lnTo>
                  <a:pt x="82" y="590"/>
                </a:lnTo>
                <a:lnTo>
                  <a:pt x="91" y="581"/>
                </a:lnTo>
                <a:lnTo>
                  <a:pt x="96" y="576"/>
                </a:lnTo>
                <a:lnTo>
                  <a:pt x="100" y="576"/>
                </a:lnTo>
                <a:lnTo>
                  <a:pt x="100" y="576"/>
                </a:lnTo>
                <a:lnTo>
                  <a:pt x="100" y="571"/>
                </a:lnTo>
                <a:lnTo>
                  <a:pt x="100" y="567"/>
                </a:lnTo>
                <a:lnTo>
                  <a:pt x="105" y="562"/>
                </a:lnTo>
                <a:lnTo>
                  <a:pt x="105" y="558"/>
                </a:lnTo>
                <a:lnTo>
                  <a:pt x="110" y="553"/>
                </a:lnTo>
                <a:lnTo>
                  <a:pt x="119" y="553"/>
                </a:lnTo>
                <a:lnTo>
                  <a:pt x="123" y="553"/>
                </a:lnTo>
                <a:lnTo>
                  <a:pt x="128" y="558"/>
                </a:lnTo>
                <a:lnTo>
                  <a:pt x="128" y="553"/>
                </a:lnTo>
                <a:lnTo>
                  <a:pt x="132" y="553"/>
                </a:lnTo>
                <a:lnTo>
                  <a:pt x="137" y="553"/>
                </a:lnTo>
                <a:lnTo>
                  <a:pt x="142" y="549"/>
                </a:lnTo>
                <a:lnTo>
                  <a:pt x="142" y="544"/>
                </a:lnTo>
                <a:lnTo>
                  <a:pt x="142" y="539"/>
                </a:lnTo>
                <a:lnTo>
                  <a:pt x="137" y="535"/>
                </a:lnTo>
                <a:lnTo>
                  <a:pt x="132" y="535"/>
                </a:lnTo>
                <a:lnTo>
                  <a:pt x="128" y="530"/>
                </a:lnTo>
                <a:lnTo>
                  <a:pt x="123" y="521"/>
                </a:lnTo>
                <a:lnTo>
                  <a:pt x="119" y="521"/>
                </a:lnTo>
                <a:lnTo>
                  <a:pt x="119" y="517"/>
                </a:lnTo>
                <a:lnTo>
                  <a:pt x="114" y="517"/>
                </a:lnTo>
                <a:lnTo>
                  <a:pt x="114" y="512"/>
                </a:lnTo>
                <a:lnTo>
                  <a:pt x="110" y="512"/>
                </a:lnTo>
                <a:lnTo>
                  <a:pt x="100" y="512"/>
                </a:lnTo>
                <a:lnTo>
                  <a:pt x="100" y="512"/>
                </a:lnTo>
                <a:lnTo>
                  <a:pt x="100" y="507"/>
                </a:lnTo>
                <a:lnTo>
                  <a:pt x="96" y="507"/>
                </a:lnTo>
                <a:lnTo>
                  <a:pt x="91" y="503"/>
                </a:lnTo>
                <a:lnTo>
                  <a:pt x="91" y="498"/>
                </a:lnTo>
                <a:lnTo>
                  <a:pt x="96" y="494"/>
                </a:lnTo>
                <a:lnTo>
                  <a:pt x="96" y="489"/>
                </a:lnTo>
                <a:lnTo>
                  <a:pt x="100" y="489"/>
                </a:lnTo>
                <a:lnTo>
                  <a:pt x="100" y="485"/>
                </a:lnTo>
                <a:lnTo>
                  <a:pt x="100" y="485"/>
                </a:lnTo>
                <a:lnTo>
                  <a:pt x="100" y="480"/>
                </a:lnTo>
                <a:lnTo>
                  <a:pt x="105" y="480"/>
                </a:lnTo>
                <a:lnTo>
                  <a:pt x="105" y="475"/>
                </a:lnTo>
                <a:lnTo>
                  <a:pt x="105" y="471"/>
                </a:lnTo>
                <a:lnTo>
                  <a:pt x="110" y="466"/>
                </a:lnTo>
                <a:lnTo>
                  <a:pt x="110" y="466"/>
                </a:lnTo>
                <a:lnTo>
                  <a:pt x="110" y="457"/>
                </a:lnTo>
                <a:lnTo>
                  <a:pt x="110" y="453"/>
                </a:lnTo>
                <a:lnTo>
                  <a:pt x="110" y="443"/>
                </a:lnTo>
                <a:lnTo>
                  <a:pt x="105" y="443"/>
                </a:lnTo>
                <a:lnTo>
                  <a:pt x="105" y="434"/>
                </a:lnTo>
                <a:lnTo>
                  <a:pt x="100" y="430"/>
                </a:lnTo>
                <a:lnTo>
                  <a:pt x="100" y="425"/>
                </a:lnTo>
                <a:lnTo>
                  <a:pt x="100" y="425"/>
                </a:lnTo>
                <a:lnTo>
                  <a:pt x="100" y="421"/>
                </a:lnTo>
                <a:lnTo>
                  <a:pt x="100" y="416"/>
                </a:lnTo>
                <a:lnTo>
                  <a:pt x="96" y="411"/>
                </a:lnTo>
                <a:lnTo>
                  <a:pt x="96" y="402"/>
                </a:lnTo>
                <a:lnTo>
                  <a:pt x="91" y="393"/>
                </a:lnTo>
                <a:lnTo>
                  <a:pt x="91" y="393"/>
                </a:lnTo>
                <a:lnTo>
                  <a:pt x="91" y="389"/>
                </a:lnTo>
                <a:lnTo>
                  <a:pt x="91" y="384"/>
                </a:lnTo>
                <a:lnTo>
                  <a:pt x="87" y="384"/>
                </a:lnTo>
                <a:lnTo>
                  <a:pt x="87" y="379"/>
                </a:lnTo>
                <a:lnTo>
                  <a:pt x="82" y="375"/>
                </a:lnTo>
                <a:lnTo>
                  <a:pt x="82" y="370"/>
                </a:lnTo>
                <a:lnTo>
                  <a:pt x="82" y="366"/>
                </a:lnTo>
                <a:lnTo>
                  <a:pt x="82" y="361"/>
                </a:lnTo>
                <a:lnTo>
                  <a:pt x="78" y="361"/>
                </a:lnTo>
                <a:lnTo>
                  <a:pt x="78" y="357"/>
                </a:lnTo>
                <a:lnTo>
                  <a:pt x="78" y="357"/>
                </a:lnTo>
                <a:lnTo>
                  <a:pt x="78" y="347"/>
                </a:lnTo>
                <a:lnTo>
                  <a:pt x="78" y="334"/>
                </a:lnTo>
                <a:lnTo>
                  <a:pt x="78" y="325"/>
                </a:lnTo>
                <a:lnTo>
                  <a:pt x="78" y="320"/>
                </a:lnTo>
                <a:lnTo>
                  <a:pt x="73" y="315"/>
                </a:lnTo>
                <a:lnTo>
                  <a:pt x="73" y="311"/>
                </a:lnTo>
                <a:lnTo>
                  <a:pt x="73" y="306"/>
                </a:lnTo>
                <a:lnTo>
                  <a:pt x="73" y="283"/>
                </a:lnTo>
                <a:lnTo>
                  <a:pt x="68" y="279"/>
                </a:lnTo>
                <a:lnTo>
                  <a:pt x="68" y="270"/>
                </a:lnTo>
                <a:lnTo>
                  <a:pt x="68" y="270"/>
                </a:lnTo>
                <a:lnTo>
                  <a:pt x="68" y="261"/>
                </a:lnTo>
                <a:lnTo>
                  <a:pt x="64" y="251"/>
                </a:lnTo>
                <a:lnTo>
                  <a:pt x="64" y="247"/>
                </a:lnTo>
                <a:lnTo>
                  <a:pt x="64" y="247"/>
                </a:lnTo>
                <a:lnTo>
                  <a:pt x="64" y="215"/>
                </a:lnTo>
                <a:lnTo>
                  <a:pt x="64" y="206"/>
                </a:lnTo>
                <a:lnTo>
                  <a:pt x="68" y="197"/>
                </a:lnTo>
                <a:lnTo>
                  <a:pt x="68" y="187"/>
                </a:lnTo>
                <a:lnTo>
                  <a:pt x="68" y="178"/>
                </a:lnTo>
                <a:lnTo>
                  <a:pt x="68" y="165"/>
                </a:lnTo>
                <a:lnTo>
                  <a:pt x="68" y="146"/>
                </a:lnTo>
                <a:lnTo>
                  <a:pt x="73" y="128"/>
                </a:lnTo>
                <a:lnTo>
                  <a:pt x="78" y="123"/>
                </a:lnTo>
                <a:lnTo>
                  <a:pt x="82" y="123"/>
                </a:lnTo>
                <a:lnTo>
                  <a:pt x="91" y="119"/>
                </a:lnTo>
                <a:lnTo>
                  <a:pt x="96" y="119"/>
                </a:lnTo>
                <a:lnTo>
                  <a:pt x="100" y="119"/>
                </a:lnTo>
                <a:lnTo>
                  <a:pt x="100" y="114"/>
                </a:lnTo>
                <a:lnTo>
                  <a:pt x="114" y="105"/>
                </a:lnTo>
                <a:lnTo>
                  <a:pt x="114" y="101"/>
                </a:lnTo>
                <a:lnTo>
                  <a:pt x="119" y="101"/>
                </a:lnTo>
                <a:lnTo>
                  <a:pt x="119" y="96"/>
                </a:lnTo>
                <a:lnTo>
                  <a:pt x="123" y="91"/>
                </a:lnTo>
                <a:lnTo>
                  <a:pt x="123" y="91"/>
                </a:lnTo>
                <a:lnTo>
                  <a:pt x="128" y="91"/>
                </a:lnTo>
                <a:lnTo>
                  <a:pt x="128" y="91"/>
                </a:lnTo>
                <a:lnTo>
                  <a:pt x="128" y="87"/>
                </a:lnTo>
                <a:lnTo>
                  <a:pt x="132" y="87"/>
                </a:lnTo>
                <a:lnTo>
                  <a:pt x="137" y="87"/>
                </a:lnTo>
                <a:lnTo>
                  <a:pt x="146" y="87"/>
                </a:lnTo>
                <a:lnTo>
                  <a:pt x="164" y="87"/>
                </a:lnTo>
                <a:lnTo>
                  <a:pt x="169" y="91"/>
                </a:lnTo>
                <a:lnTo>
                  <a:pt x="183" y="91"/>
                </a:lnTo>
                <a:lnTo>
                  <a:pt x="187" y="91"/>
                </a:lnTo>
                <a:lnTo>
                  <a:pt x="192" y="91"/>
                </a:lnTo>
                <a:lnTo>
                  <a:pt x="196" y="91"/>
                </a:lnTo>
                <a:lnTo>
                  <a:pt x="206" y="87"/>
                </a:lnTo>
                <a:lnTo>
                  <a:pt x="215" y="82"/>
                </a:lnTo>
                <a:lnTo>
                  <a:pt x="215" y="82"/>
                </a:lnTo>
                <a:lnTo>
                  <a:pt x="219" y="82"/>
                </a:lnTo>
                <a:lnTo>
                  <a:pt x="224" y="78"/>
                </a:lnTo>
                <a:lnTo>
                  <a:pt x="228" y="73"/>
                </a:lnTo>
                <a:lnTo>
                  <a:pt x="233" y="73"/>
                </a:lnTo>
                <a:lnTo>
                  <a:pt x="238" y="69"/>
                </a:lnTo>
                <a:lnTo>
                  <a:pt x="238" y="69"/>
                </a:lnTo>
                <a:lnTo>
                  <a:pt x="242" y="64"/>
                </a:lnTo>
                <a:lnTo>
                  <a:pt x="251" y="59"/>
                </a:lnTo>
                <a:lnTo>
                  <a:pt x="256" y="55"/>
                </a:lnTo>
                <a:lnTo>
                  <a:pt x="265" y="55"/>
                </a:lnTo>
                <a:lnTo>
                  <a:pt x="265" y="50"/>
                </a:lnTo>
                <a:lnTo>
                  <a:pt x="270" y="50"/>
                </a:lnTo>
                <a:lnTo>
                  <a:pt x="270" y="50"/>
                </a:lnTo>
                <a:lnTo>
                  <a:pt x="274" y="50"/>
                </a:lnTo>
                <a:lnTo>
                  <a:pt x="279" y="46"/>
                </a:lnTo>
                <a:lnTo>
                  <a:pt x="279" y="46"/>
                </a:lnTo>
                <a:lnTo>
                  <a:pt x="279" y="46"/>
                </a:lnTo>
                <a:lnTo>
                  <a:pt x="283" y="41"/>
                </a:lnTo>
                <a:lnTo>
                  <a:pt x="283" y="41"/>
                </a:lnTo>
                <a:lnTo>
                  <a:pt x="288" y="41"/>
                </a:lnTo>
                <a:lnTo>
                  <a:pt x="288" y="37"/>
                </a:lnTo>
                <a:lnTo>
                  <a:pt x="292" y="37"/>
                </a:lnTo>
                <a:lnTo>
                  <a:pt x="292" y="37"/>
                </a:lnTo>
                <a:lnTo>
                  <a:pt x="292" y="37"/>
                </a:lnTo>
                <a:lnTo>
                  <a:pt x="297" y="37"/>
                </a:lnTo>
                <a:lnTo>
                  <a:pt x="315" y="23"/>
                </a:lnTo>
                <a:lnTo>
                  <a:pt x="320" y="23"/>
                </a:lnTo>
                <a:lnTo>
                  <a:pt x="324" y="14"/>
                </a:lnTo>
                <a:lnTo>
                  <a:pt x="329" y="14"/>
                </a:lnTo>
                <a:lnTo>
                  <a:pt x="329" y="14"/>
                </a:lnTo>
                <a:lnTo>
                  <a:pt x="329" y="14"/>
                </a:lnTo>
                <a:lnTo>
                  <a:pt x="329" y="14"/>
                </a:lnTo>
                <a:lnTo>
                  <a:pt x="334" y="14"/>
                </a:lnTo>
                <a:lnTo>
                  <a:pt x="338" y="9"/>
                </a:lnTo>
                <a:lnTo>
                  <a:pt x="343" y="5"/>
                </a:lnTo>
                <a:lnTo>
                  <a:pt x="347" y="0"/>
                </a:lnTo>
                <a:lnTo>
                  <a:pt x="352" y="0"/>
                </a:lnTo>
                <a:lnTo>
                  <a:pt x="356" y="0"/>
                </a:lnTo>
                <a:lnTo>
                  <a:pt x="361" y="0"/>
                </a:lnTo>
                <a:lnTo>
                  <a:pt x="366" y="0"/>
                </a:lnTo>
                <a:lnTo>
                  <a:pt x="366" y="0"/>
                </a:lnTo>
                <a:lnTo>
                  <a:pt x="370" y="0"/>
                </a:lnTo>
                <a:lnTo>
                  <a:pt x="375" y="0"/>
                </a:lnTo>
                <a:lnTo>
                  <a:pt x="379" y="5"/>
                </a:lnTo>
                <a:lnTo>
                  <a:pt x="384" y="5"/>
                </a:lnTo>
                <a:lnTo>
                  <a:pt x="388" y="5"/>
                </a:lnTo>
                <a:lnTo>
                  <a:pt x="388" y="5"/>
                </a:lnTo>
                <a:lnTo>
                  <a:pt x="393" y="5"/>
                </a:lnTo>
                <a:lnTo>
                  <a:pt x="402" y="5"/>
                </a:lnTo>
                <a:lnTo>
                  <a:pt x="420" y="9"/>
                </a:lnTo>
                <a:lnTo>
                  <a:pt x="425" y="9"/>
                </a:lnTo>
                <a:lnTo>
                  <a:pt x="425" y="9"/>
                </a:lnTo>
                <a:lnTo>
                  <a:pt x="434" y="9"/>
                </a:lnTo>
                <a:lnTo>
                  <a:pt x="434" y="9"/>
                </a:lnTo>
                <a:lnTo>
                  <a:pt x="434" y="9"/>
                </a:lnTo>
                <a:lnTo>
                  <a:pt x="439" y="14"/>
                </a:lnTo>
                <a:lnTo>
                  <a:pt x="439" y="14"/>
                </a:lnTo>
                <a:lnTo>
                  <a:pt x="443" y="14"/>
                </a:lnTo>
                <a:lnTo>
                  <a:pt x="448" y="14"/>
                </a:lnTo>
                <a:lnTo>
                  <a:pt x="448" y="14"/>
                </a:lnTo>
                <a:lnTo>
                  <a:pt x="452" y="14"/>
                </a:lnTo>
                <a:lnTo>
                  <a:pt x="457" y="14"/>
                </a:lnTo>
                <a:lnTo>
                  <a:pt x="466" y="18"/>
                </a:lnTo>
                <a:lnTo>
                  <a:pt x="471" y="23"/>
                </a:lnTo>
                <a:lnTo>
                  <a:pt x="480" y="27"/>
                </a:lnTo>
                <a:lnTo>
                  <a:pt x="484" y="27"/>
                </a:lnTo>
                <a:lnTo>
                  <a:pt x="484" y="27"/>
                </a:lnTo>
                <a:lnTo>
                  <a:pt x="484" y="32"/>
                </a:lnTo>
                <a:lnTo>
                  <a:pt x="489" y="37"/>
                </a:lnTo>
                <a:lnTo>
                  <a:pt x="494" y="37"/>
                </a:lnTo>
                <a:lnTo>
                  <a:pt x="498" y="41"/>
                </a:lnTo>
                <a:lnTo>
                  <a:pt x="498" y="41"/>
                </a:lnTo>
                <a:lnTo>
                  <a:pt x="498" y="41"/>
                </a:lnTo>
                <a:lnTo>
                  <a:pt x="503" y="46"/>
                </a:lnTo>
                <a:lnTo>
                  <a:pt x="521" y="50"/>
                </a:lnTo>
                <a:lnTo>
                  <a:pt x="521" y="50"/>
                </a:lnTo>
                <a:lnTo>
                  <a:pt x="526" y="55"/>
                </a:lnTo>
                <a:lnTo>
                  <a:pt x="526" y="55"/>
                </a:lnTo>
                <a:lnTo>
                  <a:pt x="530" y="64"/>
                </a:lnTo>
                <a:lnTo>
                  <a:pt x="535" y="64"/>
                </a:lnTo>
                <a:lnTo>
                  <a:pt x="539" y="69"/>
                </a:lnTo>
                <a:lnTo>
                  <a:pt x="539" y="69"/>
                </a:lnTo>
                <a:lnTo>
                  <a:pt x="544" y="73"/>
                </a:lnTo>
                <a:lnTo>
                  <a:pt x="544" y="73"/>
                </a:lnTo>
                <a:lnTo>
                  <a:pt x="548" y="78"/>
                </a:lnTo>
                <a:lnTo>
                  <a:pt x="553" y="82"/>
                </a:lnTo>
                <a:lnTo>
                  <a:pt x="558" y="87"/>
                </a:lnTo>
                <a:lnTo>
                  <a:pt x="562" y="91"/>
                </a:lnTo>
                <a:lnTo>
                  <a:pt x="567" y="96"/>
                </a:lnTo>
                <a:lnTo>
                  <a:pt x="567" y="96"/>
                </a:lnTo>
                <a:lnTo>
                  <a:pt x="567" y="96"/>
                </a:lnTo>
                <a:lnTo>
                  <a:pt x="571" y="96"/>
                </a:lnTo>
                <a:lnTo>
                  <a:pt x="571" y="96"/>
                </a:lnTo>
                <a:lnTo>
                  <a:pt x="576" y="101"/>
                </a:lnTo>
                <a:lnTo>
                  <a:pt x="580" y="105"/>
                </a:lnTo>
                <a:lnTo>
                  <a:pt x="585" y="105"/>
                </a:lnTo>
                <a:lnTo>
                  <a:pt x="590" y="105"/>
                </a:lnTo>
                <a:lnTo>
                  <a:pt x="603" y="101"/>
                </a:lnTo>
                <a:lnTo>
                  <a:pt x="608" y="101"/>
                </a:lnTo>
                <a:lnTo>
                  <a:pt x="612" y="101"/>
                </a:lnTo>
                <a:lnTo>
                  <a:pt x="617" y="105"/>
                </a:lnTo>
                <a:lnTo>
                  <a:pt x="626" y="105"/>
                </a:lnTo>
                <a:lnTo>
                  <a:pt x="631" y="110"/>
                </a:lnTo>
                <a:lnTo>
                  <a:pt x="635" y="114"/>
                </a:lnTo>
                <a:lnTo>
                  <a:pt x="644" y="119"/>
                </a:lnTo>
                <a:lnTo>
                  <a:pt x="649" y="123"/>
                </a:lnTo>
                <a:lnTo>
                  <a:pt x="649" y="123"/>
                </a:lnTo>
                <a:lnTo>
                  <a:pt x="654" y="123"/>
                </a:lnTo>
                <a:lnTo>
                  <a:pt x="658" y="133"/>
                </a:lnTo>
                <a:lnTo>
                  <a:pt x="663" y="137"/>
                </a:lnTo>
                <a:lnTo>
                  <a:pt x="667" y="142"/>
                </a:lnTo>
                <a:lnTo>
                  <a:pt x="667" y="146"/>
                </a:lnTo>
                <a:lnTo>
                  <a:pt x="667" y="146"/>
                </a:lnTo>
                <a:lnTo>
                  <a:pt x="667" y="151"/>
                </a:lnTo>
                <a:lnTo>
                  <a:pt x="672" y="155"/>
                </a:lnTo>
                <a:lnTo>
                  <a:pt x="676" y="155"/>
                </a:lnTo>
                <a:lnTo>
                  <a:pt x="676" y="155"/>
                </a:lnTo>
                <a:lnTo>
                  <a:pt x="681" y="155"/>
                </a:lnTo>
                <a:lnTo>
                  <a:pt x="681" y="155"/>
                </a:lnTo>
                <a:lnTo>
                  <a:pt x="686" y="160"/>
                </a:lnTo>
                <a:lnTo>
                  <a:pt x="686" y="160"/>
                </a:lnTo>
                <a:lnTo>
                  <a:pt x="690" y="160"/>
                </a:lnTo>
                <a:lnTo>
                  <a:pt x="690" y="160"/>
                </a:lnTo>
                <a:lnTo>
                  <a:pt x="695" y="160"/>
                </a:lnTo>
                <a:lnTo>
                  <a:pt x="699" y="160"/>
                </a:lnTo>
                <a:lnTo>
                  <a:pt x="713" y="165"/>
                </a:lnTo>
                <a:lnTo>
                  <a:pt x="718" y="169"/>
                </a:lnTo>
                <a:lnTo>
                  <a:pt x="718" y="169"/>
                </a:lnTo>
                <a:lnTo>
                  <a:pt x="722" y="169"/>
                </a:lnTo>
                <a:lnTo>
                  <a:pt x="731" y="169"/>
                </a:lnTo>
                <a:lnTo>
                  <a:pt x="736" y="174"/>
                </a:lnTo>
                <a:lnTo>
                  <a:pt x="736" y="174"/>
                </a:lnTo>
                <a:lnTo>
                  <a:pt x="745" y="174"/>
                </a:lnTo>
                <a:lnTo>
                  <a:pt x="750" y="178"/>
                </a:lnTo>
                <a:lnTo>
                  <a:pt x="754" y="178"/>
                </a:lnTo>
                <a:lnTo>
                  <a:pt x="759" y="178"/>
                </a:lnTo>
                <a:lnTo>
                  <a:pt x="772" y="183"/>
                </a:lnTo>
                <a:lnTo>
                  <a:pt x="777" y="187"/>
                </a:lnTo>
                <a:lnTo>
                  <a:pt x="777" y="187"/>
                </a:lnTo>
                <a:lnTo>
                  <a:pt x="782" y="187"/>
                </a:lnTo>
                <a:lnTo>
                  <a:pt x="782" y="187"/>
                </a:lnTo>
                <a:lnTo>
                  <a:pt x="795" y="210"/>
                </a:lnTo>
                <a:lnTo>
                  <a:pt x="791" y="219"/>
                </a:lnTo>
                <a:lnTo>
                  <a:pt x="786" y="219"/>
                </a:lnTo>
                <a:lnTo>
                  <a:pt x="786" y="224"/>
                </a:lnTo>
                <a:lnTo>
                  <a:pt x="782" y="229"/>
                </a:lnTo>
                <a:lnTo>
                  <a:pt x="782" y="229"/>
                </a:lnTo>
                <a:lnTo>
                  <a:pt x="777" y="229"/>
                </a:lnTo>
                <a:lnTo>
                  <a:pt x="777" y="233"/>
                </a:lnTo>
                <a:lnTo>
                  <a:pt x="777" y="233"/>
                </a:lnTo>
                <a:lnTo>
                  <a:pt x="777" y="238"/>
                </a:lnTo>
                <a:lnTo>
                  <a:pt x="777" y="242"/>
                </a:lnTo>
                <a:lnTo>
                  <a:pt x="772" y="242"/>
                </a:lnTo>
                <a:lnTo>
                  <a:pt x="772" y="247"/>
                </a:lnTo>
                <a:lnTo>
                  <a:pt x="768" y="247"/>
                </a:lnTo>
                <a:lnTo>
                  <a:pt x="763" y="247"/>
                </a:lnTo>
                <a:lnTo>
                  <a:pt x="759" y="251"/>
                </a:lnTo>
                <a:lnTo>
                  <a:pt x="754" y="256"/>
                </a:lnTo>
                <a:lnTo>
                  <a:pt x="745" y="261"/>
                </a:lnTo>
                <a:lnTo>
                  <a:pt x="736" y="261"/>
                </a:lnTo>
                <a:lnTo>
                  <a:pt x="736" y="261"/>
                </a:lnTo>
                <a:lnTo>
                  <a:pt x="718" y="261"/>
                </a:lnTo>
                <a:lnTo>
                  <a:pt x="713" y="265"/>
                </a:lnTo>
                <a:lnTo>
                  <a:pt x="708" y="261"/>
                </a:lnTo>
                <a:lnTo>
                  <a:pt x="695" y="261"/>
                </a:lnTo>
                <a:lnTo>
                  <a:pt x="686" y="256"/>
                </a:lnTo>
                <a:lnTo>
                  <a:pt x="681" y="251"/>
                </a:lnTo>
                <a:lnTo>
                  <a:pt x="676" y="251"/>
                </a:lnTo>
                <a:lnTo>
                  <a:pt x="672" y="247"/>
                </a:lnTo>
                <a:lnTo>
                  <a:pt x="667" y="247"/>
                </a:lnTo>
                <a:lnTo>
                  <a:pt x="667" y="242"/>
                </a:lnTo>
                <a:lnTo>
                  <a:pt x="663" y="242"/>
                </a:lnTo>
                <a:lnTo>
                  <a:pt x="658" y="233"/>
                </a:lnTo>
                <a:lnTo>
                  <a:pt x="654" y="233"/>
                </a:lnTo>
                <a:lnTo>
                  <a:pt x="654" y="229"/>
                </a:lnTo>
                <a:lnTo>
                  <a:pt x="649" y="229"/>
                </a:lnTo>
                <a:lnTo>
                  <a:pt x="649" y="229"/>
                </a:lnTo>
                <a:lnTo>
                  <a:pt x="649" y="224"/>
                </a:lnTo>
                <a:lnTo>
                  <a:pt x="644" y="219"/>
                </a:lnTo>
                <a:lnTo>
                  <a:pt x="644" y="215"/>
                </a:lnTo>
                <a:lnTo>
                  <a:pt x="640" y="215"/>
                </a:lnTo>
                <a:lnTo>
                  <a:pt x="640" y="206"/>
                </a:lnTo>
                <a:lnTo>
                  <a:pt x="635" y="206"/>
                </a:lnTo>
                <a:lnTo>
                  <a:pt x="626" y="201"/>
                </a:lnTo>
                <a:lnTo>
                  <a:pt x="626" y="197"/>
                </a:lnTo>
                <a:lnTo>
                  <a:pt x="617" y="192"/>
                </a:lnTo>
                <a:lnTo>
                  <a:pt x="608" y="192"/>
                </a:lnTo>
                <a:lnTo>
                  <a:pt x="594" y="197"/>
                </a:lnTo>
                <a:lnTo>
                  <a:pt x="590" y="201"/>
                </a:lnTo>
                <a:lnTo>
                  <a:pt x="580" y="201"/>
                </a:lnTo>
                <a:lnTo>
                  <a:pt x="580" y="201"/>
                </a:lnTo>
                <a:lnTo>
                  <a:pt x="576" y="201"/>
                </a:lnTo>
                <a:lnTo>
                  <a:pt x="571" y="201"/>
                </a:lnTo>
                <a:lnTo>
                  <a:pt x="567" y="206"/>
                </a:lnTo>
                <a:lnTo>
                  <a:pt x="558" y="206"/>
                </a:lnTo>
                <a:lnTo>
                  <a:pt x="553" y="201"/>
                </a:lnTo>
                <a:lnTo>
                  <a:pt x="548" y="201"/>
                </a:lnTo>
                <a:lnTo>
                  <a:pt x="539" y="201"/>
                </a:lnTo>
                <a:lnTo>
                  <a:pt x="539" y="197"/>
                </a:lnTo>
                <a:lnTo>
                  <a:pt x="530" y="197"/>
                </a:lnTo>
                <a:lnTo>
                  <a:pt x="526" y="197"/>
                </a:lnTo>
                <a:lnTo>
                  <a:pt x="526" y="192"/>
                </a:lnTo>
                <a:lnTo>
                  <a:pt x="521" y="192"/>
                </a:lnTo>
                <a:lnTo>
                  <a:pt x="516" y="192"/>
                </a:lnTo>
                <a:lnTo>
                  <a:pt x="516" y="192"/>
                </a:lnTo>
                <a:lnTo>
                  <a:pt x="512" y="192"/>
                </a:lnTo>
                <a:lnTo>
                  <a:pt x="498" y="197"/>
                </a:lnTo>
                <a:lnTo>
                  <a:pt x="494" y="201"/>
                </a:lnTo>
                <a:lnTo>
                  <a:pt x="489" y="206"/>
                </a:lnTo>
                <a:lnTo>
                  <a:pt x="489" y="206"/>
                </a:lnTo>
                <a:lnTo>
                  <a:pt x="484" y="206"/>
                </a:lnTo>
                <a:lnTo>
                  <a:pt x="484" y="210"/>
                </a:lnTo>
                <a:lnTo>
                  <a:pt x="484" y="215"/>
                </a:lnTo>
                <a:lnTo>
                  <a:pt x="484" y="219"/>
                </a:lnTo>
                <a:lnTo>
                  <a:pt x="484" y="233"/>
                </a:lnTo>
                <a:lnTo>
                  <a:pt x="484" y="238"/>
                </a:lnTo>
                <a:lnTo>
                  <a:pt x="484" y="247"/>
                </a:lnTo>
                <a:lnTo>
                  <a:pt x="484" y="251"/>
                </a:lnTo>
                <a:lnTo>
                  <a:pt x="484" y="261"/>
                </a:lnTo>
                <a:lnTo>
                  <a:pt x="489" y="265"/>
                </a:lnTo>
                <a:lnTo>
                  <a:pt x="489" y="270"/>
                </a:lnTo>
                <a:lnTo>
                  <a:pt x="494" y="279"/>
                </a:lnTo>
                <a:lnTo>
                  <a:pt x="498" y="283"/>
                </a:lnTo>
                <a:lnTo>
                  <a:pt x="503" y="288"/>
                </a:lnTo>
                <a:lnTo>
                  <a:pt x="516" y="288"/>
                </a:lnTo>
                <a:lnTo>
                  <a:pt x="516" y="293"/>
                </a:lnTo>
                <a:lnTo>
                  <a:pt x="521" y="293"/>
                </a:lnTo>
                <a:lnTo>
                  <a:pt x="526" y="293"/>
                </a:lnTo>
                <a:lnTo>
                  <a:pt x="516" y="297"/>
                </a:lnTo>
                <a:lnTo>
                  <a:pt x="516" y="302"/>
                </a:lnTo>
                <a:lnTo>
                  <a:pt x="512" y="306"/>
                </a:lnTo>
                <a:lnTo>
                  <a:pt x="507" y="306"/>
                </a:lnTo>
                <a:lnTo>
                  <a:pt x="503" y="311"/>
                </a:lnTo>
                <a:lnTo>
                  <a:pt x="498" y="315"/>
                </a:lnTo>
                <a:lnTo>
                  <a:pt x="494" y="315"/>
                </a:lnTo>
                <a:lnTo>
                  <a:pt x="494" y="320"/>
                </a:lnTo>
                <a:lnTo>
                  <a:pt x="494" y="325"/>
                </a:lnTo>
                <a:lnTo>
                  <a:pt x="494" y="325"/>
                </a:lnTo>
                <a:lnTo>
                  <a:pt x="489" y="334"/>
                </a:lnTo>
                <a:lnTo>
                  <a:pt x="484" y="343"/>
                </a:lnTo>
                <a:lnTo>
                  <a:pt x="484" y="347"/>
                </a:lnTo>
                <a:lnTo>
                  <a:pt x="480" y="352"/>
                </a:lnTo>
                <a:lnTo>
                  <a:pt x="480" y="357"/>
                </a:lnTo>
                <a:lnTo>
                  <a:pt x="475" y="357"/>
                </a:lnTo>
                <a:lnTo>
                  <a:pt x="475" y="357"/>
                </a:lnTo>
                <a:lnTo>
                  <a:pt x="471" y="361"/>
                </a:lnTo>
                <a:lnTo>
                  <a:pt x="471" y="366"/>
                </a:lnTo>
                <a:lnTo>
                  <a:pt x="466" y="366"/>
                </a:lnTo>
                <a:lnTo>
                  <a:pt x="462" y="370"/>
                </a:lnTo>
                <a:lnTo>
                  <a:pt x="452" y="375"/>
                </a:lnTo>
                <a:lnTo>
                  <a:pt x="448" y="375"/>
                </a:lnTo>
                <a:lnTo>
                  <a:pt x="448" y="379"/>
                </a:lnTo>
                <a:lnTo>
                  <a:pt x="439" y="379"/>
                </a:lnTo>
                <a:lnTo>
                  <a:pt x="434" y="379"/>
                </a:lnTo>
                <a:lnTo>
                  <a:pt x="430" y="379"/>
                </a:lnTo>
                <a:lnTo>
                  <a:pt x="430" y="379"/>
                </a:lnTo>
                <a:lnTo>
                  <a:pt x="420" y="384"/>
                </a:lnTo>
                <a:lnTo>
                  <a:pt x="416" y="384"/>
                </a:lnTo>
                <a:lnTo>
                  <a:pt x="411" y="384"/>
                </a:lnTo>
                <a:lnTo>
                  <a:pt x="407" y="384"/>
                </a:lnTo>
                <a:lnTo>
                  <a:pt x="402" y="389"/>
                </a:lnTo>
                <a:lnTo>
                  <a:pt x="398" y="389"/>
                </a:lnTo>
                <a:lnTo>
                  <a:pt x="398" y="393"/>
                </a:lnTo>
                <a:lnTo>
                  <a:pt x="384" y="398"/>
                </a:lnTo>
                <a:lnTo>
                  <a:pt x="379" y="402"/>
                </a:lnTo>
                <a:lnTo>
                  <a:pt x="375" y="402"/>
                </a:lnTo>
                <a:lnTo>
                  <a:pt x="370" y="402"/>
                </a:lnTo>
                <a:lnTo>
                  <a:pt x="370" y="402"/>
                </a:lnTo>
                <a:lnTo>
                  <a:pt x="366" y="407"/>
                </a:lnTo>
                <a:lnTo>
                  <a:pt x="361" y="411"/>
                </a:lnTo>
                <a:lnTo>
                  <a:pt x="361" y="416"/>
                </a:lnTo>
                <a:lnTo>
                  <a:pt x="356" y="421"/>
                </a:lnTo>
                <a:lnTo>
                  <a:pt x="352" y="425"/>
                </a:lnTo>
                <a:lnTo>
                  <a:pt x="352" y="434"/>
                </a:lnTo>
                <a:lnTo>
                  <a:pt x="352" y="443"/>
                </a:lnTo>
                <a:lnTo>
                  <a:pt x="352" y="443"/>
                </a:lnTo>
                <a:lnTo>
                  <a:pt x="352" y="448"/>
                </a:lnTo>
                <a:lnTo>
                  <a:pt x="352" y="453"/>
                </a:lnTo>
                <a:lnTo>
                  <a:pt x="352" y="453"/>
                </a:lnTo>
                <a:lnTo>
                  <a:pt x="356" y="457"/>
                </a:lnTo>
                <a:lnTo>
                  <a:pt x="361" y="471"/>
                </a:lnTo>
                <a:lnTo>
                  <a:pt x="361" y="480"/>
                </a:lnTo>
                <a:lnTo>
                  <a:pt x="361" y="485"/>
                </a:lnTo>
                <a:lnTo>
                  <a:pt x="361" y="494"/>
                </a:lnTo>
                <a:lnTo>
                  <a:pt x="361" y="503"/>
                </a:lnTo>
                <a:lnTo>
                  <a:pt x="361" y="507"/>
                </a:lnTo>
                <a:lnTo>
                  <a:pt x="361" y="521"/>
                </a:lnTo>
                <a:lnTo>
                  <a:pt x="361" y="526"/>
                </a:lnTo>
                <a:lnTo>
                  <a:pt x="361" y="535"/>
                </a:lnTo>
                <a:lnTo>
                  <a:pt x="361" y="539"/>
                </a:lnTo>
                <a:lnTo>
                  <a:pt x="361" y="549"/>
                </a:lnTo>
                <a:lnTo>
                  <a:pt x="361" y="553"/>
                </a:lnTo>
                <a:lnTo>
                  <a:pt x="361" y="553"/>
                </a:lnTo>
                <a:lnTo>
                  <a:pt x="361" y="558"/>
                </a:lnTo>
                <a:lnTo>
                  <a:pt x="361" y="562"/>
                </a:lnTo>
                <a:lnTo>
                  <a:pt x="366" y="567"/>
                </a:lnTo>
                <a:lnTo>
                  <a:pt x="370" y="567"/>
                </a:lnTo>
                <a:lnTo>
                  <a:pt x="370" y="571"/>
                </a:lnTo>
                <a:lnTo>
                  <a:pt x="370" y="576"/>
                </a:lnTo>
                <a:lnTo>
                  <a:pt x="375" y="576"/>
                </a:lnTo>
                <a:lnTo>
                  <a:pt x="375" y="585"/>
                </a:lnTo>
                <a:lnTo>
                  <a:pt x="375" y="590"/>
                </a:lnTo>
                <a:lnTo>
                  <a:pt x="375" y="594"/>
                </a:lnTo>
                <a:lnTo>
                  <a:pt x="375" y="599"/>
                </a:lnTo>
                <a:lnTo>
                  <a:pt x="375" y="599"/>
                </a:lnTo>
                <a:lnTo>
                  <a:pt x="375" y="603"/>
                </a:lnTo>
                <a:lnTo>
                  <a:pt x="375" y="608"/>
                </a:lnTo>
                <a:lnTo>
                  <a:pt x="379" y="617"/>
                </a:lnTo>
                <a:lnTo>
                  <a:pt x="379" y="622"/>
                </a:lnTo>
                <a:lnTo>
                  <a:pt x="379" y="622"/>
                </a:lnTo>
                <a:lnTo>
                  <a:pt x="384" y="626"/>
                </a:lnTo>
                <a:lnTo>
                  <a:pt x="384" y="631"/>
                </a:lnTo>
                <a:lnTo>
                  <a:pt x="384" y="635"/>
                </a:lnTo>
                <a:lnTo>
                  <a:pt x="388" y="645"/>
                </a:lnTo>
                <a:lnTo>
                  <a:pt x="388" y="645"/>
                </a:lnTo>
                <a:lnTo>
                  <a:pt x="388" y="649"/>
                </a:lnTo>
                <a:lnTo>
                  <a:pt x="388" y="654"/>
                </a:lnTo>
                <a:lnTo>
                  <a:pt x="384" y="658"/>
                </a:lnTo>
                <a:lnTo>
                  <a:pt x="375" y="663"/>
                </a:lnTo>
                <a:lnTo>
                  <a:pt x="370" y="663"/>
                </a:lnTo>
                <a:lnTo>
                  <a:pt x="356" y="663"/>
                </a:lnTo>
                <a:lnTo>
                  <a:pt x="352" y="663"/>
                </a:lnTo>
                <a:lnTo>
                  <a:pt x="347" y="663"/>
                </a:lnTo>
                <a:lnTo>
                  <a:pt x="338" y="667"/>
                </a:lnTo>
                <a:lnTo>
                  <a:pt x="338" y="667"/>
                </a:lnTo>
                <a:lnTo>
                  <a:pt x="334" y="672"/>
                </a:lnTo>
                <a:lnTo>
                  <a:pt x="329" y="672"/>
                </a:lnTo>
                <a:lnTo>
                  <a:pt x="324" y="672"/>
                </a:lnTo>
                <a:lnTo>
                  <a:pt x="324" y="677"/>
                </a:lnTo>
                <a:lnTo>
                  <a:pt x="320" y="681"/>
                </a:lnTo>
                <a:lnTo>
                  <a:pt x="320" y="686"/>
                </a:lnTo>
                <a:lnTo>
                  <a:pt x="320" y="690"/>
                </a:lnTo>
                <a:lnTo>
                  <a:pt x="320" y="695"/>
                </a:lnTo>
                <a:lnTo>
                  <a:pt x="315" y="695"/>
                </a:lnTo>
                <a:lnTo>
                  <a:pt x="311" y="695"/>
                </a:lnTo>
                <a:lnTo>
                  <a:pt x="311" y="699"/>
                </a:lnTo>
                <a:lnTo>
                  <a:pt x="306" y="699"/>
                </a:lnTo>
                <a:lnTo>
                  <a:pt x="302" y="709"/>
                </a:lnTo>
                <a:lnTo>
                  <a:pt x="297" y="709"/>
                </a:lnTo>
                <a:lnTo>
                  <a:pt x="297" y="709"/>
                </a:lnTo>
                <a:lnTo>
                  <a:pt x="302" y="713"/>
                </a:lnTo>
                <a:lnTo>
                  <a:pt x="302" y="718"/>
                </a:lnTo>
                <a:lnTo>
                  <a:pt x="306" y="722"/>
                </a:lnTo>
                <a:lnTo>
                  <a:pt x="311" y="727"/>
                </a:lnTo>
                <a:lnTo>
                  <a:pt x="311" y="731"/>
                </a:lnTo>
                <a:lnTo>
                  <a:pt x="315" y="731"/>
                </a:lnTo>
                <a:lnTo>
                  <a:pt x="315" y="731"/>
                </a:lnTo>
                <a:lnTo>
                  <a:pt x="320" y="741"/>
                </a:lnTo>
                <a:lnTo>
                  <a:pt x="324" y="745"/>
                </a:lnTo>
                <a:lnTo>
                  <a:pt x="324" y="750"/>
                </a:lnTo>
                <a:lnTo>
                  <a:pt x="324" y="754"/>
                </a:lnTo>
                <a:lnTo>
                  <a:pt x="338" y="759"/>
                </a:lnTo>
                <a:lnTo>
                  <a:pt x="338" y="759"/>
                </a:lnTo>
                <a:lnTo>
                  <a:pt x="343" y="759"/>
                </a:lnTo>
                <a:lnTo>
                  <a:pt x="352" y="759"/>
                </a:lnTo>
                <a:lnTo>
                  <a:pt x="361" y="759"/>
                </a:lnTo>
                <a:lnTo>
                  <a:pt x="361" y="759"/>
                </a:lnTo>
                <a:lnTo>
                  <a:pt x="366" y="759"/>
                </a:lnTo>
                <a:lnTo>
                  <a:pt x="361" y="763"/>
                </a:lnTo>
                <a:lnTo>
                  <a:pt x="352" y="773"/>
                </a:lnTo>
                <a:lnTo>
                  <a:pt x="343" y="773"/>
                </a:lnTo>
                <a:lnTo>
                  <a:pt x="338" y="777"/>
                </a:lnTo>
                <a:lnTo>
                  <a:pt x="338" y="777"/>
                </a:lnTo>
                <a:lnTo>
                  <a:pt x="338" y="782"/>
                </a:lnTo>
                <a:lnTo>
                  <a:pt x="334" y="782"/>
                </a:lnTo>
                <a:lnTo>
                  <a:pt x="334" y="786"/>
                </a:lnTo>
                <a:lnTo>
                  <a:pt x="329" y="786"/>
                </a:lnTo>
                <a:lnTo>
                  <a:pt x="324" y="791"/>
                </a:lnTo>
                <a:lnTo>
                  <a:pt x="320" y="791"/>
                </a:lnTo>
                <a:lnTo>
                  <a:pt x="320" y="795"/>
                </a:lnTo>
                <a:lnTo>
                  <a:pt x="320" y="795"/>
                </a:lnTo>
                <a:lnTo>
                  <a:pt x="320" y="795"/>
                </a:lnTo>
                <a:lnTo>
                  <a:pt x="315" y="795"/>
                </a:lnTo>
                <a:lnTo>
                  <a:pt x="306" y="805"/>
                </a:lnTo>
                <a:lnTo>
                  <a:pt x="302" y="809"/>
                </a:lnTo>
                <a:lnTo>
                  <a:pt x="297" y="814"/>
                </a:lnTo>
                <a:lnTo>
                  <a:pt x="297" y="814"/>
                </a:lnTo>
                <a:lnTo>
                  <a:pt x="292" y="814"/>
                </a:lnTo>
                <a:lnTo>
                  <a:pt x="292" y="818"/>
                </a:lnTo>
                <a:lnTo>
                  <a:pt x="288" y="818"/>
                </a:lnTo>
                <a:lnTo>
                  <a:pt x="283" y="818"/>
                </a:lnTo>
                <a:lnTo>
                  <a:pt x="279" y="818"/>
                </a:lnTo>
                <a:lnTo>
                  <a:pt x="274" y="814"/>
                </a:lnTo>
                <a:lnTo>
                  <a:pt x="274" y="809"/>
                </a:lnTo>
                <a:lnTo>
                  <a:pt x="274" y="795"/>
                </a:lnTo>
                <a:lnTo>
                  <a:pt x="274" y="791"/>
                </a:lnTo>
                <a:lnTo>
                  <a:pt x="274" y="786"/>
                </a:lnTo>
                <a:lnTo>
                  <a:pt x="274" y="786"/>
                </a:lnTo>
                <a:lnTo>
                  <a:pt x="274" y="782"/>
                </a:lnTo>
                <a:lnTo>
                  <a:pt x="270" y="773"/>
                </a:lnTo>
                <a:lnTo>
                  <a:pt x="265" y="773"/>
                </a:lnTo>
                <a:lnTo>
                  <a:pt x="260" y="773"/>
                </a:lnTo>
                <a:lnTo>
                  <a:pt x="256" y="768"/>
                </a:lnTo>
                <a:lnTo>
                  <a:pt x="251" y="763"/>
                </a:lnTo>
                <a:lnTo>
                  <a:pt x="251" y="763"/>
                </a:lnTo>
                <a:lnTo>
                  <a:pt x="247" y="759"/>
                </a:lnTo>
                <a:lnTo>
                  <a:pt x="247" y="754"/>
                </a:lnTo>
                <a:lnTo>
                  <a:pt x="242" y="754"/>
                </a:lnTo>
                <a:lnTo>
                  <a:pt x="238" y="754"/>
                </a:lnTo>
                <a:lnTo>
                  <a:pt x="233" y="754"/>
                </a:lnTo>
                <a:lnTo>
                  <a:pt x="228" y="750"/>
                </a:lnTo>
                <a:lnTo>
                  <a:pt x="228" y="750"/>
                </a:lnTo>
                <a:lnTo>
                  <a:pt x="224" y="750"/>
                </a:lnTo>
                <a:lnTo>
                  <a:pt x="215" y="750"/>
                </a:lnTo>
                <a:lnTo>
                  <a:pt x="210" y="750"/>
                </a:lnTo>
                <a:lnTo>
                  <a:pt x="210" y="750"/>
                </a:lnTo>
                <a:lnTo>
                  <a:pt x="201" y="754"/>
                </a:lnTo>
                <a:lnTo>
                  <a:pt x="196" y="754"/>
                </a:lnTo>
                <a:lnTo>
                  <a:pt x="192" y="754"/>
                </a:lnTo>
                <a:lnTo>
                  <a:pt x="187" y="754"/>
                </a:lnTo>
                <a:lnTo>
                  <a:pt x="187" y="759"/>
                </a:lnTo>
                <a:lnTo>
                  <a:pt x="187" y="768"/>
                </a:lnTo>
                <a:lnTo>
                  <a:pt x="183" y="782"/>
                </a:lnTo>
                <a:lnTo>
                  <a:pt x="183" y="786"/>
                </a:lnTo>
                <a:lnTo>
                  <a:pt x="178" y="786"/>
                </a:lnTo>
                <a:lnTo>
                  <a:pt x="178" y="791"/>
                </a:lnTo>
                <a:lnTo>
                  <a:pt x="169" y="791"/>
                </a:lnTo>
                <a:lnTo>
                  <a:pt x="164" y="791"/>
                </a:lnTo>
                <a:lnTo>
                  <a:pt x="164" y="791"/>
                </a:lnTo>
                <a:lnTo>
                  <a:pt x="160" y="791"/>
                </a:lnTo>
                <a:lnTo>
                  <a:pt x="155" y="786"/>
                </a:lnTo>
                <a:lnTo>
                  <a:pt x="142" y="786"/>
                </a:lnTo>
                <a:lnTo>
                  <a:pt x="137" y="786"/>
                </a:lnTo>
                <a:lnTo>
                  <a:pt x="132" y="786"/>
                </a:lnTo>
                <a:lnTo>
                  <a:pt x="123" y="791"/>
                </a:lnTo>
                <a:lnTo>
                  <a:pt x="123" y="791"/>
                </a:lnTo>
                <a:lnTo>
                  <a:pt x="123" y="795"/>
                </a:lnTo>
                <a:lnTo>
                  <a:pt x="123" y="795"/>
                </a:lnTo>
                <a:lnTo>
                  <a:pt x="123" y="805"/>
                </a:lnTo>
                <a:lnTo>
                  <a:pt x="123" y="818"/>
                </a:lnTo>
                <a:lnTo>
                  <a:pt x="123" y="818"/>
                </a:lnTo>
                <a:lnTo>
                  <a:pt x="123" y="827"/>
                </a:lnTo>
                <a:lnTo>
                  <a:pt x="123" y="832"/>
                </a:lnTo>
                <a:lnTo>
                  <a:pt x="123" y="837"/>
                </a:lnTo>
                <a:lnTo>
                  <a:pt x="119" y="837"/>
                </a:lnTo>
                <a:lnTo>
                  <a:pt x="119" y="841"/>
                </a:lnTo>
                <a:lnTo>
                  <a:pt x="110" y="841"/>
                </a:lnTo>
                <a:lnTo>
                  <a:pt x="105" y="841"/>
                </a:lnTo>
                <a:lnTo>
                  <a:pt x="100" y="841"/>
                </a:lnTo>
                <a:lnTo>
                  <a:pt x="96" y="837"/>
                </a:lnTo>
                <a:lnTo>
                  <a:pt x="96" y="832"/>
                </a:lnTo>
                <a:lnTo>
                  <a:pt x="91" y="832"/>
                </a:lnTo>
                <a:lnTo>
                  <a:pt x="87" y="827"/>
                </a:lnTo>
                <a:lnTo>
                  <a:pt x="82" y="823"/>
                </a:lnTo>
                <a:lnTo>
                  <a:pt x="78" y="818"/>
                </a:lnTo>
                <a:lnTo>
                  <a:pt x="78" y="818"/>
                </a:lnTo>
                <a:lnTo>
                  <a:pt x="78" y="818"/>
                </a:lnTo>
                <a:lnTo>
                  <a:pt x="73" y="818"/>
                </a:lnTo>
                <a:lnTo>
                  <a:pt x="68" y="814"/>
                </a:lnTo>
                <a:lnTo>
                  <a:pt x="64" y="814"/>
                </a:lnTo>
                <a:lnTo>
                  <a:pt x="59" y="814"/>
                </a:lnTo>
                <a:lnTo>
                  <a:pt x="55" y="809"/>
                </a:lnTo>
                <a:lnTo>
                  <a:pt x="55" y="809"/>
                </a:lnTo>
                <a:lnTo>
                  <a:pt x="50" y="809"/>
                </a:lnTo>
                <a:lnTo>
                  <a:pt x="50" y="805"/>
                </a:lnTo>
                <a:lnTo>
                  <a:pt x="46" y="805"/>
                </a:lnTo>
                <a:lnTo>
                  <a:pt x="41" y="805"/>
                </a:lnTo>
                <a:lnTo>
                  <a:pt x="41" y="800"/>
                </a:lnTo>
                <a:lnTo>
                  <a:pt x="41" y="795"/>
                </a:lnTo>
                <a:lnTo>
                  <a:pt x="41" y="795"/>
                </a:lnTo>
                <a:lnTo>
                  <a:pt x="41" y="791"/>
                </a:lnTo>
                <a:lnTo>
                  <a:pt x="46" y="786"/>
                </a:lnTo>
                <a:lnTo>
                  <a:pt x="46" y="782"/>
                </a:lnTo>
                <a:lnTo>
                  <a:pt x="50" y="782"/>
                </a:lnTo>
                <a:lnTo>
                  <a:pt x="55" y="773"/>
                </a:lnTo>
                <a:lnTo>
                  <a:pt x="55" y="773"/>
                </a:lnTo>
                <a:lnTo>
                  <a:pt x="55" y="768"/>
                </a:lnTo>
                <a:lnTo>
                  <a:pt x="50" y="763"/>
                </a:lnTo>
                <a:lnTo>
                  <a:pt x="50" y="759"/>
                </a:lnTo>
                <a:lnTo>
                  <a:pt x="46" y="759"/>
                </a:lnTo>
                <a:lnTo>
                  <a:pt x="36" y="754"/>
                </a:lnTo>
                <a:lnTo>
                  <a:pt x="27" y="754"/>
                </a:lnTo>
                <a:lnTo>
                  <a:pt x="23" y="754"/>
                </a:lnTo>
                <a:lnTo>
                  <a:pt x="14" y="754"/>
                </a:lnTo>
                <a:lnTo>
                  <a:pt x="9" y="750"/>
                </a:lnTo>
                <a:lnTo>
                  <a:pt x="9" y="745"/>
                </a:lnTo>
                <a:lnTo>
                  <a:pt x="9" y="736"/>
                </a:lnTo>
                <a:lnTo>
                  <a:pt x="9" y="731"/>
                </a:lnTo>
                <a:lnTo>
                  <a:pt x="14" y="731"/>
                </a:lnTo>
                <a:lnTo>
                  <a:pt x="14" y="727"/>
                </a:lnTo>
                <a:lnTo>
                  <a:pt x="14" y="722"/>
                </a:lnTo>
                <a:lnTo>
                  <a:pt x="14" y="722"/>
                </a:lnTo>
                <a:lnTo>
                  <a:pt x="14" y="718"/>
                </a:lnTo>
                <a:lnTo>
                  <a:pt x="14" y="713"/>
                </a:lnTo>
                <a:lnTo>
                  <a:pt x="18" y="709"/>
                </a:lnTo>
                <a:lnTo>
                  <a:pt x="18" y="709"/>
                </a:lnTo>
                <a:lnTo>
                  <a:pt x="18" y="699"/>
                </a:lnTo>
                <a:lnTo>
                  <a:pt x="18" y="699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6"/>
          <p:cNvSpPr/>
          <p:nvPr/>
        </p:nvSpPr>
        <p:spPr>
          <a:xfrm>
            <a:off x="984011" y="1647768"/>
            <a:ext cx="1277606" cy="1671299"/>
          </a:xfrm>
          <a:custGeom>
            <a:avLst/>
            <a:gdLst/>
            <a:ahLst/>
            <a:cxnLst/>
            <a:rect l="l" t="t" r="r" b="b"/>
            <a:pathLst>
              <a:path w="964" h="1184" extrusionOk="0">
                <a:moveTo>
                  <a:pt x="434" y="320"/>
                </a:moveTo>
                <a:lnTo>
                  <a:pt x="425" y="325"/>
                </a:lnTo>
                <a:lnTo>
                  <a:pt x="416" y="330"/>
                </a:lnTo>
                <a:lnTo>
                  <a:pt x="411" y="339"/>
                </a:lnTo>
                <a:lnTo>
                  <a:pt x="407" y="343"/>
                </a:lnTo>
                <a:lnTo>
                  <a:pt x="402" y="352"/>
                </a:lnTo>
                <a:lnTo>
                  <a:pt x="407" y="371"/>
                </a:lnTo>
                <a:lnTo>
                  <a:pt x="402" y="384"/>
                </a:lnTo>
                <a:lnTo>
                  <a:pt x="402" y="403"/>
                </a:lnTo>
                <a:lnTo>
                  <a:pt x="402" y="412"/>
                </a:lnTo>
                <a:lnTo>
                  <a:pt x="402" y="421"/>
                </a:lnTo>
                <a:lnTo>
                  <a:pt x="402" y="439"/>
                </a:lnTo>
                <a:lnTo>
                  <a:pt x="407" y="453"/>
                </a:lnTo>
                <a:lnTo>
                  <a:pt x="407" y="471"/>
                </a:lnTo>
                <a:lnTo>
                  <a:pt x="407" y="476"/>
                </a:lnTo>
                <a:lnTo>
                  <a:pt x="407" y="494"/>
                </a:lnTo>
                <a:lnTo>
                  <a:pt x="398" y="512"/>
                </a:lnTo>
                <a:lnTo>
                  <a:pt x="393" y="526"/>
                </a:lnTo>
                <a:lnTo>
                  <a:pt x="388" y="549"/>
                </a:lnTo>
                <a:lnTo>
                  <a:pt x="384" y="572"/>
                </a:lnTo>
                <a:lnTo>
                  <a:pt x="379" y="590"/>
                </a:lnTo>
                <a:lnTo>
                  <a:pt x="375" y="599"/>
                </a:lnTo>
                <a:lnTo>
                  <a:pt x="370" y="604"/>
                </a:lnTo>
                <a:lnTo>
                  <a:pt x="370" y="618"/>
                </a:lnTo>
                <a:lnTo>
                  <a:pt x="370" y="631"/>
                </a:lnTo>
                <a:lnTo>
                  <a:pt x="375" y="636"/>
                </a:lnTo>
                <a:lnTo>
                  <a:pt x="388" y="640"/>
                </a:lnTo>
                <a:lnTo>
                  <a:pt x="393" y="645"/>
                </a:lnTo>
                <a:lnTo>
                  <a:pt x="398" y="645"/>
                </a:lnTo>
                <a:lnTo>
                  <a:pt x="402" y="645"/>
                </a:lnTo>
                <a:lnTo>
                  <a:pt x="407" y="650"/>
                </a:lnTo>
                <a:lnTo>
                  <a:pt x="407" y="645"/>
                </a:lnTo>
                <a:lnTo>
                  <a:pt x="411" y="645"/>
                </a:lnTo>
                <a:lnTo>
                  <a:pt x="411" y="640"/>
                </a:lnTo>
                <a:lnTo>
                  <a:pt x="416" y="640"/>
                </a:lnTo>
                <a:lnTo>
                  <a:pt x="416" y="636"/>
                </a:lnTo>
                <a:lnTo>
                  <a:pt x="416" y="636"/>
                </a:lnTo>
                <a:lnTo>
                  <a:pt x="416" y="631"/>
                </a:lnTo>
                <a:lnTo>
                  <a:pt x="420" y="627"/>
                </a:lnTo>
                <a:lnTo>
                  <a:pt x="425" y="622"/>
                </a:lnTo>
                <a:lnTo>
                  <a:pt x="430" y="618"/>
                </a:lnTo>
                <a:lnTo>
                  <a:pt x="434" y="618"/>
                </a:lnTo>
                <a:lnTo>
                  <a:pt x="434" y="618"/>
                </a:lnTo>
                <a:lnTo>
                  <a:pt x="443" y="613"/>
                </a:lnTo>
                <a:lnTo>
                  <a:pt x="448" y="613"/>
                </a:lnTo>
                <a:lnTo>
                  <a:pt x="452" y="608"/>
                </a:lnTo>
                <a:lnTo>
                  <a:pt x="457" y="608"/>
                </a:lnTo>
                <a:lnTo>
                  <a:pt x="462" y="604"/>
                </a:lnTo>
                <a:lnTo>
                  <a:pt x="466" y="604"/>
                </a:lnTo>
                <a:lnTo>
                  <a:pt x="475" y="604"/>
                </a:lnTo>
                <a:lnTo>
                  <a:pt x="480" y="604"/>
                </a:lnTo>
                <a:lnTo>
                  <a:pt x="480" y="599"/>
                </a:lnTo>
                <a:lnTo>
                  <a:pt x="480" y="599"/>
                </a:lnTo>
                <a:lnTo>
                  <a:pt x="484" y="595"/>
                </a:lnTo>
                <a:lnTo>
                  <a:pt x="489" y="595"/>
                </a:lnTo>
                <a:lnTo>
                  <a:pt x="494" y="595"/>
                </a:lnTo>
                <a:lnTo>
                  <a:pt x="498" y="590"/>
                </a:lnTo>
                <a:lnTo>
                  <a:pt x="503" y="590"/>
                </a:lnTo>
                <a:lnTo>
                  <a:pt x="507" y="586"/>
                </a:lnTo>
                <a:lnTo>
                  <a:pt x="516" y="581"/>
                </a:lnTo>
                <a:lnTo>
                  <a:pt x="521" y="581"/>
                </a:lnTo>
                <a:lnTo>
                  <a:pt x="526" y="590"/>
                </a:lnTo>
                <a:lnTo>
                  <a:pt x="526" y="590"/>
                </a:lnTo>
                <a:lnTo>
                  <a:pt x="535" y="590"/>
                </a:lnTo>
                <a:lnTo>
                  <a:pt x="535" y="586"/>
                </a:lnTo>
                <a:lnTo>
                  <a:pt x="539" y="586"/>
                </a:lnTo>
                <a:lnTo>
                  <a:pt x="544" y="586"/>
                </a:lnTo>
                <a:lnTo>
                  <a:pt x="544" y="586"/>
                </a:lnTo>
                <a:lnTo>
                  <a:pt x="544" y="590"/>
                </a:lnTo>
                <a:lnTo>
                  <a:pt x="544" y="595"/>
                </a:lnTo>
                <a:lnTo>
                  <a:pt x="548" y="595"/>
                </a:lnTo>
                <a:lnTo>
                  <a:pt x="553" y="595"/>
                </a:lnTo>
                <a:lnTo>
                  <a:pt x="558" y="595"/>
                </a:lnTo>
                <a:lnTo>
                  <a:pt x="562" y="595"/>
                </a:lnTo>
                <a:lnTo>
                  <a:pt x="567" y="595"/>
                </a:lnTo>
                <a:lnTo>
                  <a:pt x="567" y="590"/>
                </a:lnTo>
                <a:lnTo>
                  <a:pt x="590" y="590"/>
                </a:lnTo>
                <a:lnTo>
                  <a:pt x="590" y="590"/>
                </a:lnTo>
                <a:lnTo>
                  <a:pt x="590" y="595"/>
                </a:lnTo>
                <a:lnTo>
                  <a:pt x="594" y="595"/>
                </a:lnTo>
                <a:lnTo>
                  <a:pt x="599" y="599"/>
                </a:lnTo>
                <a:lnTo>
                  <a:pt x="599" y="604"/>
                </a:lnTo>
                <a:lnTo>
                  <a:pt x="603" y="604"/>
                </a:lnTo>
                <a:lnTo>
                  <a:pt x="608" y="604"/>
                </a:lnTo>
                <a:lnTo>
                  <a:pt x="612" y="604"/>
                </a:lnTo>
                <a:lnTo>
                  <a:pt x="612" y="599"/>
                </a:lnTo>
                <a:lnTo>
                  <a:pt x="612" y="604"/>
                </a:lnTo>
                <a:lnTo>
                  <a:pt x="617" y="604"/>
                </a:lnTo>
                <a:lnTo>
                  <a:pt x="631" y="599"/>
                </a:lnTo>
                <a:lnTo>
                  <a:pt x="635" y="595"/>
                </a:lnTo>
                <a:lnTo>
                  <a:pt x="635" y="595"/>
                </a:lnTo>
                <a:lnTo>
                  <a:pt x="640" y="595"/>
                </a:lnTo>
                <a:lnTo>
                  <a:pt x="644" y="595"/>
                </a:lnTo>
                <a:lnTo>
                  <a:pt x="649" y="595"/>
                </a:lnTo>
                <a:lnTo>
                  <a:pt x="649" y="590"/>
                </a:lnTo>
                <a:lnTo>
                  <a:pt x="649" y="586"/>
                </a:lnTo>
                <a:lnTo>
                  <a:pt x="644" y="586"/>
                </a:lnTo>
                <a:lnTo>
                  <a:pt x="644" y="581"/>
                </a:lnTo>
                <a:lnTo>
                  <a:pt x="649" y="576"/>
                </a:lnTo>
                <a:lnTo>
                  <a:pt x="654" y="576"/>
                </a:lnTo>
                <a:lnTo>
                  <a:pt x="654" y="576"/>
                </a:lnTo>
                <a:lnTo>
                  <a:pt x="658" y="576"/>
                </a:lnTo>
                <a:lnTo>
                  <a:pt x="667" y="576"/>
                </a:lnTo>
                <a:lnTo>
                  <a:pt x="667" y="581"/>
                </a:lnTo>
                <a:lnTo>
                  <a:pt x="672" y="581"/>
                </a:lnTo>
                <a:lnTo>
                  <a:pt x="676" y="586"/>
                </a:lnTo>
                <a:lnTo>
                  <a:pt x="676" y="586"/>
                </a:lnTo>
                <a:lnTo>
                  <a:pt x="681" y="581"/>
                </a:lnTo>
                <a:lnTo>
                  <a:pt x="686" y="581"/>
                </a:lnTo>
                <a:lnTo>
                  <a:pt x="690" y="576"/>
                </a:lnTo>
                <a:lnTo>
                  <a:pt x="699" y="576"/>
                </a:lnTo>
                <a:lnTo>
                  <a:pt x="699" y="576"/>
                </a:lnTo>
                <a:lnTo>
                  <a:pt x="704" y="576"/>
                </a:lnTo>
                <a:lnTo>
                  <a:pt x="704" y="581"/>
                </a:lnTo>
                <a:lnTo>
                  <a:pt x="708" y="581"/>
                </a:lnTo>
                <a:lnTo>
                  <a:pt x="713" y="590"/>
                </a:lnTo>
                <a:lnTo>
                  <a:pt x="718" y="595"/>
                </a:lnTo>
                <a:lnTo>
                  <a:pt x="718" y="595"/>
                </a:lnTo>
                <a:lnTo>
                  <a:pt x="718" y="599"/>
                </a:lnTo>
                <a:lnTo>
                  <a:pt x="722" y="604"/>
                </a:lnTo>
                <a:lnTo>
                  <a:pt x="722" y="608"/>
                </a:lnTo>
                <a:lnTo>
                  <a:pt x="727" y="613"/>
                </a:lnTo>
                <a:lnTo>
                  <a:pt x="727" y="608"/>
                </a:lnTo>
                <a:lnTo>
                  <a:pt x="731" y="604"/>
                </a:lnTo>
                <a:lnTo>
                  <a:pt x="736" y="604"/>
                </a:lnTo>
                <a:lnTo>
                  <a:pt x="740" y="604"/>
                </a:lnTo>
                <a:lnTo>
                  <a:pt x="745" y="604"/>
                </a:lnTo>
                <a:lnTo>
                  <a:pt x="745" y="608"/>
                </a:lnTo>
                <a:lnTo>
                  <a:pt x="750" y="608"/>
                </a:lnTo>
                <a:lnTo>
                  <a:pt x="750" y="613"/>
                </a:lnTo>
                <a:lnTo>
                  <a:pt x="754" y="613"/>
                </a:lnTo>
                <a:lnTo>
                  <a:pt x="759" y="618"/>
                </a:lnTo>
                <a:lnTo>
                  <a:pt x="763" y="618"/>
                </a:lnTo>
                <a:lnTo>
                  <a:pt x="763" y="622"/>
                </a:lnTo>
                <a:lnTo>
                  <a:pt x="763" y="622"/>
                </a:lnTo>
                <a:lnTo>
                  <a:pt x="763" y="627"/>
                </a:lnTo>
                <a:lnTo>
                  <a:pt x="768" y="627"/>
                </a:lnTo>
                <a:lnTo>
                  <a:pt x="768" y="631"/>
                </a:lnTo>
                <a:lnTo>
                  <a:pt x="772" y="631"/>
                </a:lnTo>
                <a:lnTo>
                  <a:pt x="777" y="627"/>
                </a:lnTo>
                <a:lnTo>
                  <a:pt x="782" y="627"/>
                </a:lnTo>
                <a:lnTo>
                  <a:pt x="782" y="622"/>
                </a:lnTo>
                <a:lnTo>
                  <a:pt x="786" y="622"/>
                </a:lnTo>
                <a:lnTo>
                  <a:pt x="791" y="622"/>
                </a:lnTo>
                <a:lnTo>
                  <a:pt x="795" y="618"/>
                </a:lnTo>
                <a:lnTo>
                  <a:pt x="800" y="618"/>
                </a:lnTo>
                <a:lnTo>
                  <a:pt x="804" y="618"/>
                </a:lnTo>
                <a:lnTo>
                  <a:pt x="804" y="622"/>
                </a:lnTo>
                <a:lnTo>
                  <a:pt x="809" y="622"/>
                </a:lnTo>
                <a:lnTo>
                  <a:pt x="809" y="618"/>
                </a:lnTo>
                <a:lnTo>
                  <a:pt x="809" y="618"/>
                </a:lnTo>
                <a:lnTo>
                  <a:pt x="814" y="618"/>
                </a:lnTo>
                <a:lnTo>
                  <a:pt x="818" y="622"/>
                </a:lnTo>
                <a:lnTo>
                  <a:pt x="823" y="622"/>
                </a:lnTo>
                <a:lnTo>
                  <a:pt x="827" y="622"/>
                </a:lnTo>
                <a:lnTo>
                  <a:pt x="832" y="622"/>
                </a:lnTo>
                <a:lnTo>
                  <a:pt x="832" y="618"/>
                </a:lnTo>
                <a:lnTo>
                  <a:pt x="836" y="622"/>
                </a:lnTo>
                <a:lnTo>
                  <a:pt x="841" y="622"/>
                </a:lnTo>
                <a:lnTo>
                  <a:pt x="846" y="622"/>
                </a:lnTo>
                <a:lnTo>
                  <a:pt x="846" y="618"/>
                </a:lnTo>
                <a:lnTo>
                  <a:pt x="850" y="618"/>
                </a:lnTo>
                <a:lnTo>
                  <a:pt x="855" y="618"/>
                </a:lnTo>
                <a:lnTo>
                  <a:pt x="855" y="613"/>
                </a:lnTo>
                <a:lnTo>
                  <a:pt x="855" y="613"/>
                </a:lnTo>
                <a:lnTo>
                  <a:pt x="859" y="613"/>
                </a:lnTo>
                <a:lnTo>
                  <a:pt x="864" y="618"/>
                </a:lnTo>
                <a:lnTo>
                  <a:pt x="868" y="618"/>
                </a:lnTo>
                <a:lnTo>
                  <a:pt x="873" y="618"/>
                </a:lnTo>
                <a:lnTo>
                  <a:pt x="873" y="618"/>
                </a:lnTo>
                <a:lnTo>
                  <a:pt x="878" y="618"/>
                </a:lnTo>
                <a:lnTo>
                  <a:pt x="882" y="618"/>
                </a:lnTo>
                <a:lnTo>
                  <a:pt x="887" y="618"/>
                </a:lnTo>
                <a:lnTo>
                  <a:pt x="891" y="622"/>
                </a:lnTo>
                <a:lnTo>
                  <a:pt x="896" y="622"/>
                </a:lnTo>
                <a:lnTo>
                  <a:pt x="896" y="627"/>
                </a:lnTo>
                <a:lnTo>
                  <a:pt x="900" y="627"/>
                </a:lnTo>
                <a:lnTo>
                  <a:pt x="900" y="631"/>
                </a:lnTo>
                <a:lnTo>
                  <a:pt x="905" y="636"/>
                </a:lnTo>
                <a:lnTo>
                  <a:pt x="910" y="636"/>
                </a:lnTo>
                <a:lnTo>
                  <a:pt x="914" y="640"/>
                </a:lnTo>
                <a:lnTo>
                  <a:pt x="919" y="663"/>
                </a:lnTo>
                <a:lnTo>
                  <a:pt x="919" y="672"/>
                </a:lnTo>
                <a:lnTo>
                  <a:pt x="914" y="682"/>
                </a:lnTo>
                <a:lnTo>
                  <a:pt x="914" y="686"/>
                </a:lnTo>
                <a:lnTo>
                  <a:pt x="905" y="695"/>
                </a:lnTo>
                <a:lnTo>
                  <a:pt x="905" y="700"/>
                </a:lnTo>
                <a:lnTo>
                  <a:pt x="905" y="704"/>
                </a:lnTo>
                <a:lnTo>
                  <a:pt x="900" y="704"/>
                </a:lnTo>
                <a:lnTo>
                  <a:pt x="900" y="704"/>
                </a:lnTo>
                <a:lnTo>
                  <a:pt x="905" y="704"/>
                </a:lnTo>
                <a:lnTo>
                  <a:pt x="905" y="709"/>
                </a:lnTo>
                <a:lnTo>
                  <a:pt x="910" y="709"/>
                </a:lnTo>
                <a:lnTo>
                  <a:pt x="914" y="714"/>
                </a:lnTo>
                <a:lnTo>
                  <a:pt x="919" y="714"/>
                </a:lnTo>
                <a:lnTo>
                  <a:pt x="919" y="718"/>
                </a:lnTo>
                <a:lnTo>
                  <a:pt x="923" y="718"/>
                </a:lnTo>
                <a:lnTo>
                  <a:pt x="928" y="718"/>
                </a:lnTo>
                <a:lnTo>
                  <a:pt x="937" y="723"/>
                </a:lnTo>
                <a:lnTo>
                  <a:pt x="942" y="727"/>
                </a:lnTo>
                <a:lnTo>
                  <a:pt x="942" y="727"/>
                </a:lnTo>
                <a:lnTo>
                  <a:pt x="942" y="727"/>
                </a:lnTo>
                <a:lnTo>
                  <a:pt x="946" y="727"/>
                </a:lnTo>
                <a:lnTo>
                  <a:pt x="946" y="732"/>
                </a:lnTo>
                <a:lnTo>
                  <a:pt x="951" y="736"/>
                </a:lnTo>
                <a:lnTo>
                  <a:pt x="951" y="741"/>
                </a:lnTo>
                <a:lnTo>
                  <a:pt x="951" y="746"/>
                </a:lnTo>
                <a:lnTo>
                  <a:pt x="955" y="746"/>
                </a:lnTo>
                <a:lnTo>
                  <a:pt x="955" y="750"/>
                </a:lnTo>
                <a:lnTo>
                  <a:pt x="960" y="755"/>
                </a:lnTo>
                <a:lnTo>
                  <a:pt x="960" y="759"/>
                </a:lnTo>
                <a:lnTo>
                  <a:pt x="964" y="768"/>
                </a:lnTo>
                <a:lnTo>
                  <a:pt x="964" y="773"/>
                </a:lnTo>
                <a:lnTo>
                  <a:pt x="964" y="778"/>
                </a:lnTo>
                <a:lnTo>
                  <a:pt x="964" y="787"/>
                </a:lnTo>
                <a:lnTo>
                  <a:pt x="964" y="791"/>
                </a:lnTo>
                <a:lnTo>
                  <a:pt x="960" y="800"/>
                </a:lnTo>
                <a:lnTo>
                  <a:pt x="960" y="805"/>
                </a:lnTo>
                <a:lnTo>
                  <a:pt x="960" y="810"/>
                </a:lnTo>
                <a:lnTo>
                  <a:pt x="964" y="814"/>
                </a:lnTo>
                <a:lnTo>
                  <a:pt x="964" y="823"/>
                </a:lnTo>
                <a:lnTo>
                  <a:pt x="964" y="823"/>
                </a:lnTo>
                <a:lnTo>
                  <a:pt x="960" y="823"/>
                </a:lnTo>
                <a:lnTo>
                  <a:pt x="955" y="823"/>
                </a:lnTo>
                <a:lnTo>
                  <a:pt x="955" y="828"/>
                </a:lnTo>
                <a:lnTo>
                  <a:pt x="946" y="832"/>
                </a:lnTo>
                <a:lnTo>
                  <a:pt x="942" y="837"/>
                </a:lnTo>
                <a:lnTo>
                  <a:pt x="942" y="837"/>
                </a:lnTo>
                <a:lnTo>
                  <a:pt x="937" y="842"/>
                </a:lnTo>
                <a:lnTo>
                  <a:pt x="932" y="842"/>
                </a:lnTo>
                <a:lnTo>
                  <a:pt x="932" y="846"/>
                </a:lnTo>
                <a:lnTo>
                  <a:pt x="928" y="846"/>
                </a:lnTo>
                <a:lnTo>
                  <a:pt x="923" y="851"/>
                </a:lnTo>
                <a:lnTo>
                  <a:pt x="919" y="851"/>
                </a:lnTo>
                <a:lnTo>
                  <a:pt x="919" y="855"/>
                </a:lnTo>
                <a:lnTo>
                  <a:pt x="914" y="855"/>
                </a:lnTo>
                <a:lnTo>
                  <a:pt x="910" y="855"/>
                </a:lnTo>
                <a:lnTo>
                  <a:pt x="905" y="855"/>
                </a:lnTo>
                <a:lnTo>
                  <a:pt x="900" y="855"/>
                </a:lnTo>
                <a:lnTo>
                  <a:pt x="882" y="864"/>
                </a:lnTo>
                <a:lnTo>
                  <a:pt x="864" y="869"/>
                </a:lnTo>
                <a:lnTo>
                  <a:pt x="855" y="869"/>
                </a:lnTo>
                <a:lnTo>
                  <a:pt x="850" y="869"/>
                </a:lnTo>
                <a:lnTo>
                  <a:pt x="841" y="869"/>
                </a:lnTo>
                <a:lnTo>
                  <a:pt x="823" y="869"/>
                </a:lnTo>
                <a:lnTo>
                  <a:pt x="804" y="869"/>
                </a:lnTo>
                <a:lnTo>
                  <a:pt x="791" y="869"/>
                </a:lnTo>
                <a:lnTo>
                  <a:pt x="782" y="869"/>
                </a:lnTo>
                <a:lnTo>
                  <a:pt x="777" y="869"/>
                </a:lnTo>
                <a:lnTo>
                  <a:pt x="768" y="864"/>
                </a:lnTo>
                <a:lnTo>
                  <a:pt x="763" y="864"/>
                </a:lnTo>
                <a:lnTo>
                  <a:pt x="763" y="864"/>
                </a:lnTo>
                <a:lnTo>
                  <a:pt x="763" y="860"/>
                </a:lnTo>
                <a:lnTo>
                  <a:pt x="754" y="860"/>
                </a:lnTo>
                <a:lnTo>
                  <a:pt x="754" y="855"/>
                </a:lnTo>
                <a:lnTo>
                  <a:pt x="750" y="855"/>
                </a:lnTo>
                <a:lnTo>
                  <a:pt x="745" y="855"/>
                </a:lnTo>
                <a:lnTo>
                  <a:pt x="740" y="855"/>
                </a:lnTo>
                <a:lnTo>
                  <a:pt x="736" y="851"/>
                </a:lnTo>
                <a:lnTo>
                  <a:pt x="727" y="842"/>
                </a:lnTo>
                <a:lnTo>
                  <a:pt x="727" y="837"/>
                </a:lnTo>
                <a:lnTo>
                  <a:pt x="722" y="832"/>
                </a:lnTo>
                <a:lnTo>
                  <a:pt x="722" y="828"/>
                </a:lnTo>
                <a:lnTo>
                  <a:pt x="722" y="823"/>
                </a:lnTo>
                <a:lnTo>
                  <a:pt x="718" y="810"/>
                </a:lnTo>
                <a:lnTo>
                  <a:pt x="718" y="796"/>
                </a:lnTo>
                <a:lnTo>
                  <a:pt x="713" y="791"/>
                </a:lnTo>
                <a:lnTo>
                  <a:pt x="713" y="782"/>
                </a:lnTo>
                <a:lnTo>
                  <a:pt x="708" y="778"/>
                </a:lnTo>
                <a:lnTo>
                  <a:pt x="708" y="768"/>
                </a:lnTo>
                <a:lnTo>
                  <a:pt x="708" y="768"/>
                </a:lnTo>
                <a:lnTo>
                  <a:pt x="704" y="764"/>
                </a:lnTo>
                <a:lnTo>
                  <a:pt x="704" y="759"/>
                </a:lnTo>
                <a:lnTo>
                  <a:pt x="704" y="755"/>
                </a:lnTo>
                <a:lnTo>
                  <a:pt x="699" y="746"/>
                </a:lnTo>
                <a:lnTo>
                  <a:pt x="699" y="746"/>
                </a:lnTo>
                <a:lnTo>
                  <a:pt x="699" y="741"/>
                </a:lnTo>
                <a:lnTo>
                  <a:pt x="695" y="741"/>
                </a:lnTo>
                <a:lnTo>
                  <a:pt x="695" y="736"/>
                </a:lnTo>
                <a:lnTo>
                  <a:pt x="686" y="732"/>
                </a:lnTo>
                <a:lnTo>
                  <a:pt x="681" y="732"/>
                </a:lnTo>
                <a:lnTo>
                  <a:pt x="676" y="727"/>
                </a:lnTo>
                <a:lnTo>
                  <a:pt x="676" y="727"/>
                </a:lnTo>
                <a:lnTo>
                  <a:pt x="672" y="727"/>
                </a:lnTo>
                <a:lnTo>
                  <a:pt x="658" y="727"/>
                </a:lnTo>
                <a:lnTo>
                  <a:pt x="654" y="727"/>
                </a:lnTo>
                <a:lnTo>
                  <a:pt x="649" y="727"/>
                </a:lnTo>
                <a:lnTo>
                  <a:pt x="640" y="727"/>
                </a:lnTo>
                <a:lnTo>
                  <a:pt x="626" y="727"/>
                </a:lnTo>
                <a:lnTo>
                  <a:pt x="608" y="727"/>
                </a:lnTo>
                <a:lnTo>
                  <a:pt x="594" y="727"/>
                </a:lnTo>
                <a:lnTo>
                  <a:pt x="590" y="732"/>
                </a:lnTo>
                <a:lnTo>
                  <a:pt x="576" y="732"/>
                </a:lnTo>
                <a:lnTo>
                  <a:pt x="567" y="736"/>
                </a:lnTo>
                <a:lnTo>
                  <a:pt x="544" y="741"/>
                </a:lnTo>
                <a:lnTo>
                  <a:pt x="539" y="741"/>
                </a:lnTo>
                <a:lnTo>
                  <a:pt x="526" y="741"/>
                </a:lnTo>
                <a:lnTo>
                  <a:pt x="526" y="746"/>
                </a:lnTo>
                <a:lnTo>
                  <a:pt x="526" y="746"/>
                </a:lnTo>
                <a:lnTo>
                  <a:pt x="521" y="746"/>
                </a:lnTo>
                <a:lnTo>
                  <a:pt x="516" y="746"/>
                </a:lnTo>
                <a:lnTo>
                  <a:pt x="512" y="746"/>
                </a:lnTo>
                <a:lnTo>
                  <a:pt x="507" y="746"/>
                </a:lnTo>
                <a:lnTo>
                  <a:pt x="503" y="746"/>
                </a:lnTo>
                <a:lnTo>
                  <a:pt x="503" y="750"/>
                </a:lnTo>
                <a:lnTo>
                  <a:pt x="503" y="750"/>
                </a:lnTo>
                <a:lnTo>
                  <a:pt x="503" y="755"/>
                </a:lnTo>
                <a:lnTo>
                  <a:pt x="498" y="755"/>
                </a:lnTo>
                <a:lnTo>
                  <a:pt x="494" y="755"/>
                </a:lnTo>
                <a:lnTo>
                  <a:pt x="489" y="759"/>
                </a:lnTo>
                <a:lnTo>
                  <a:pt x="480" y="764"/>
                </a:lnTo>
                <a:lnTo>
                  <a:pt x="480" y="764"/>
                </a:lnTo>
                <a:lnTo>
                  <a:pt x="475" y="768"/>
                </a:lnTo>
                <a:lnTo>
                  <a:pt x="475" y="768"/>
                </a:lnTo>
                <a:lnTo>
                  <a:pt x="475" y="773"/>
                </a:lnTo>
                <a:lnTo>
                  <a:pt x="475" y="778"/>
                </a:lnTo>
                <a:lnTo>
                  <a:pt x="480" y="782"/>
                </a:lnTo>
                <a:lnTo>
                  <a:pt x="480" y="782"/>
                </a:lnTo>
                <a:lnTo>
                  <a:pt x="480" y="782"/>
                </a:lnTo>
                <a:lnTo>
                  <a:pt x="480" y="787"/>
                </a:lnTo>
                <a:lnTo>
                  <a:pt x="484" y="787"/>
                </a:lnTo>
                <a:lnTo>
                  <a:pt x="494" y="791"/>
                </a:lnTo>
                <a:lnTo>
                  <a:pt x="498" y="791"/>
                </a:lnTo>
                <a:lnTo>
                  <a:pt x="503" y="796"/>
                </a:lnTo>
                <a:lnTo>
                  <a:pt x="503" y="796"/>
                </a:lnTo>
                <a:lnTo>
                  <a:pt x="512" y="805"/>
                </a:lnTo>
                <a:lnTo>
                  <a:pt x="516" y="805"/>
                </a:lnTo>
                <a:lnTo>
                  <a:pt x="521" y="810"/>
                </a:lnTo>
                <a:lnTo>
                  <a:pt x="526" y="810"/>
                </a:lnTo>
                <a:lnTo>
                  <a:pt x="526" y="814"/>
                </a:lnTo>
                <a:lnTo>
                  <a:pt x="530" y="814"/>
                </a:lnTo>
                <a:lnTo>
                  <a:pt x="535" y="814"/>
                </a:lnTo>
                <a:lnTo>
                  <a:pt x="539" y="819"/>
                </a:lnTo>
                <a:lnTo>
                  <a:pt x="544" y="823"/>
                </a:lnTo>
                <a:lnTo>
                  <a:pt x="544" y="823"/>
                </a:lnTo>
                <a:lnTo>
                  <a:pt x="544" y="828"/>
                </a:lnTo>
                <a:lnTo>
                  <a:pt x="548" y="828"/>
                </a:lnTo>
                <a:lnTo>
                  <a:pt x="558" y="828"/>
                </a:lnTo>
                <a:lnTo>
                  <a:pt x="567" y="828"/>
                </a:lnTo>
                <a:lnTo>
                  <a:pt x="580" y="832"/>
                </a:lnTo>
                <a:lnTo>
                  <a:pt x="585" y="832"/>
                </a:lnTo>
                <a:lnTo>
                  <a:pt x="585" y="837"/>
                </a:lnTo>
                <a:lnTo>
                  <a:pt x="590" y="837"/>
                </a:lnTo>
                <a:lnTo>
                  <a:pt x="590" y="837"/>
                </a:lnTo>
                <a:lnTo>
                  <a:pt x="590" y="837"/>
                </a:lnTo>
                <a:lnTo>
                  <a:pt x="594" y="842"/>
                </a:lnTo>
                <a:lnTo>
                  <a:pt x="594" y="846"/>
                </a:lnTo>
                <a:lnTo>
                  <a:pt x="599" y="860"/>
                </a:lnTo>
                <a:lnTo>
                  <a:pt x="603" y="869"/>
                </a:lnTo>
                <a:lnTo>
                  <a:pt x="603" y="878"/>
                </a:lnTo>
                <a:lnTo>
                  <a:pt x="603" y="883"/>
                </a:lnTo>
                <a:lnTo>
                  <a:pt x="599" y="887"/>
                </a:lnTo>
                <a:lnTo>
                  <a:pt x="599" y="892"/>
                </a:lnTo>
                <a:lnTo>
                  <a:pt x="594" y="901"/>
                </a:lnTo>
                <a:lnTo>
                  <a:pt x="590" y="901"/>
                </a:lnTo>
                <a:lnTo>
                  <a:pt x="590" y="901"/>
                </a:lnTo>
                <a:lnTo>
                  <a:pt x="590" y="901"/>
                </a:lnTo>
                <a:lnTo>
                  <a:pt x="590" y="906"/>
                </a:lnTo>
                <a:lnTo>
                  <a:pt x="590" y="910"/>
                </a:lnTo>
                <a:lnTo>
                  <a:pt x="594" y="915"/>
                </a:lnTo>
                <a:lnTo>
                  <a:pt x="599" y="915"/>
                </a:lnTo>
                <a:lnTo>
                  <a:pt x="603" y="915"/>
                </a:lnTo>
                <a:lnTo>
                  <a:pt x="603" y="919"/>
                </a:lnTo>
                <a:lnTo>
                  <a:pt x="612" y="919"/>
                </a:lnTo>
                <a:lnTo>
                  <a:pt x="612" y="919"/>
                </a:lnTo>
                <a:lnTo>
                  <a:pt x="612" y="924"/>
                </a:lnTo>
                <a:lnTo>
                  <a:pt x="617" y="924"/>
                </a:lnTo>
                <a:lnTo>
                  <a:pt x="622" y="924"/>
                </a:lnTo>
                <a:lnTo>
                  <a:pt x="622" y="928"/>
                </a:lnTo>
                <a:lnTo>
                  <a:pt x="622" y="933"/>
                </a:lnTo>
                <a:lnTo>
                  <a:pt x="622" y="938"/>
                </a:lnTo>
                <a:lnTo>
                  <a:pt x="617" y="942"/>
                </a:lnTo>
                <a:lnTo>
                  <a:pt x="612" y="942"/>
                </a:lnTo>
                <a:lnTo>
                  <a:pt x="612" y="947"/>
                </a:lnTo>
                <a:lnTo>
                  <a:pt x="608" y="947"/>
                </a:lnTo>
                <a:lnTo>
                  <a:pt x="603" y="947"/>
                </a:lnTo>
                <a:lnTo>
                  <a:pt x="594" y="947"/>
                </a:lnTo>
                <a:lnTo>
                  <a:pt x="590" y="951"/>
                </a:lnTo>
                <a:lnTo>
                  <a:pt x="590" y="951"/>
                </a:lnTo>
                <a:lnTo>
                  <a:pt x="585" y="951"/>
                </a:lnTo>
                <a:lnTo>
                  <a:pt x="580" y="956"/>
                </a:lnTo>
                <a:lnTo>
                  <a:pt x="576" y="956"/>
                </a:lnTo>
                <a:lnTo>
                  <a:pt x="571" y="960"/>
                </a:lnTo>
                <a:lnTo>
                  <a:pt x="567" y="960"/>
                </a:lnTo>
                <a:lnTo>
                  <a:pt x="567" y="965"/>
                </a:lnTo>
                <a:lnTo>
                  <a:pt x="558" y="965"/>
                </a:lnTo>
                <a:lnTo>
                  <a:pt x="553" y="965"/>
                </a:lnTo>
                <a:lnTo>
                  <a:pt x="544" y="965"/>
                </a:lnTo>
                <a:lnTo>
                  <a:pt x="544" y="965"/>
                </a:lnTo>
                <a:lnTo>
                  <a:pt x="535" y="965"/>
                </a:lnTo>
                <a:lnTo>
                  <a:pt x="530" y="965"/>
                </a:lnTo>
                <a:lnTo>
                  <a:pt x="526" y="965"/>
                </a:lnTo>
                <a:lnTo>
                  <a:pt x="526" y="965"/>
                </a:lnTo>
                <a:lnTo>
                  <a:pt x="521" y="960"/>
                </a:lnTo>
                <a:lnTo>
                  <a:pt x="512" y="960"/>
                </a:lnTo>
                <a:lnTo>
                  <a:pt x="507" y="956"/>
                </a:lnTo>
                <a:lnTo>
                  <a:pt x="503" y="956"/>
                </a:lnTo>
                <a:lnTo>
                  <a:pt x="503" y="960"/>
                </a:lnTo>
                <a:lnTo>
                  <a:pt x="503" y="960"/>
                </a:lnTo>
                <a:lnTo>
                  <a:pt x="503" y="965"/>
                </a:lnTo>
                <a:lnTo>
                  <a:pt x="503" y="970"/>
                </a:lnTo>
                <a:lnTo>
                  <a:pt x="503" y="988"/>
                </a:lnTo>
                <a:lnTo>
                  <a:pt x="507" y="997"/>
                </a:lnTo>
                <a:lnTo>
                  <a:pt x="512" y="1002"/>
                </a:lnTo>
                <a:lnTo>
                  <a:pt x="512" y="1011"/>
                </a:lnTo>
                <a:lnTo>
                  <a:pt x="512" y="1020"/>
                </a:lnTo>
                <a:lnTo>
                  <a:pt x="512" y="1034"/>
                </a:lnTo>
                <a:lnTo>
                  <a:pt x="512" y="1047"/>
                </a:lnTo>
                <a:lnTo>
                  <a:pt x="512" y="1052"/>
                </a:lnTo>
                <a:lnTo>
                  <a:pt x="512" y="1056"/>
                </a:lnTo>
                <a:lnTo>
                  <a:pt x="512" y="1056"/>
                </a:lnTo>
                <a:lnTo>
                  <a:pt x="512" y="1061"/>
                </a:lnTo>
                <a:lnTo>
                  <a:pt x="521" y="1066"/>
                </a:lnTo>
                <a:lnTo>
                  <a:pt x="526" y="1066"/>
                </a:lnTo>
                <a:lnTo>
                  <a:pt x="526" y="1070"/>
                </a:lnTo>
                <a:lnTo>
                  <a:pt x="530" y="1070"/>
                </a:lnTo>
                <a:lnTo>
                  <a:pt x="530" y="1075"/>
                </a:lnTo>
                <a:lnTo>
                  <a:pt x="530" y="1075"/>
                </a:lnTo>
                <a:lnTo>
                  <a:pt x="535" y="1075"/>
                </a:lnTo>
                <a:lnTo>
                  <a:pt x="535" y="1088"/>
                </a:lnTo>
                <a:lnTo>
                  <a:pt x="539" y="1093"/>
                </a:lnTo>
                <a:lnTo>
                  <a:pt x="544" y="1098"/>
                </a:lnTo>
                <a:lnTo>
                  <a:pt x="544" y="1098"/>
                </a:lnTo>
                <a:lnTo>
                  <a:pt x="544" y="1102"/>
                </a:lnTo>
                <a:lnTo>
                  <a:pt x="544" y="1107"/>
                </a:lnTo>
                <a:lnTo>
                  <a:pt x="544" y="1111"/>
                </a:lnTo>
                <a:lnTo>
                  <a:pt x="544" y="1116"/>
                </a:lnTo>
                <a:lnTo>
                  <a:pt x="544" y="1120"/>
                </a:lnTo>
                <a:lnTo>
                  <a:pt x="544" y="1120"/>
                </a:lnTo>
                <a:lnTo>
                  <a:pt x="544" y="1125"/>
                </a:lnTo>
                <a:lnTo>
                  <a:pt x="539" y="1130"/>
                </a:lnTo>
                <a:lnTo>
                  <a:pt x="535" y="1130"/>
                </a:lnTo>
                <a:lnTo>
                  <a:pt x="530" y="1134"/>
                </a:lnTo>
                <a:lnTo>
                  <a:pt x="526" y="1139"/>
                </a:lnTo>
                <a:lnTo>
                  <a:pt x="526" y="1139"/>
                </a:lnTo>
                <a:lnTo>
                  <a:pt x="521" y="1139"/>
                </a:lnTo>
                <a:lnTo>
                  <a:pt x="516" y="1139"/>
                </a:lnTo>
                <a:lnTo>
                  <a:pt x="512" y="1139"/>
                </a:lnTo>
                <a:lnTo>
                  <a:pt x="507" y="1139"/>
                </a:lnTo>
                <a:lnTo>
                  <a:pt x="503" y="1139"/>
                </a:lnTo>
                <a:lnTo>
                  <a:pt x="498" y="1139"/>
                </a:lnTo>
                <a:lnTo>
                  <a:pt x="489" y="1134"/>
                </a:lnTo>
                <a:lnTo>
                  <a:pt x="475" y="1130"/>
                </a:lnTo>
                <a:lnTo>
                  <a:pt x="471" y="1130"/>
                </a:lnTo>
                <a:lnTo>
                  <a:pt x="466" y="1130"/>
                </a:lnTo>
                <a:lnTo>
                  <a:pt x="462" y="1130"/>
                </a:lnTo>
                <a:lnTo>
                  <a:pt x="457" y="1130"/>
                </a:lnTo>
                <a:lnTo>
                  <a:pt x="457" y="1134"/>
                </a:lnTo>
                <a:lnTo>
                  <a:pt x="457" y="1134"/>
                </a:lnTo>
                <a:lnTo>
                  <a:pt x="457" y="1139"/>
                </a:lnTo>
                <a:lnTo>
                  <a:pt x="457" y="1143"/>
                </a:lnTo>
                <a:lnTo>
                  <a:pt x="452" y="1143"/>
                </a:lnTo>
                <a:lnTo>
                  <a:pt x="452" y="1143"/>
                </a:lnTo>
                <a:lnTo>
                  <a:pt x="452" y="1148"/>
                </a:lnTo>
                <a:lnTo>
                  <a:pt x="452" y="1157"/>
                </a:lnTo>
                <a:lnTo>
                  <a:pt x="452" y="1166"/>
                </a:lnTo>
                <a:lnTo>
                  <a:pt x="452" y="1175"/>
                </a:lnTo>
                <a:lnTo>
                  <a:pt x="452" y="1180"/>
                </a:lnTo>
                <a:lnTo>
                  <a:pt x="448" y="1180"/>
                </a:lnTo>
                <a:lnTo>
                  <a:pt x="443" y="1184"/>
                </a:lnTo>
                <a:lnTo>
                  <a:pt x="443" y="1184"/>
                </a:lnTo>
                <a:lnTo>
                  <a:pt x="434" y="1184"/>
                </a:lnTo>
                <a:lnTo>
                  <a:pt x="430" y="1184"/>
                </a:lnTo>
                <a:lnTo>
                  <a:pt x="425" y="1184"/>
                </a:lnTo>
                <a:lnTo>
                  <a:pt x="420" y="1184"/>
                </a:lnTo>
                <a:lnTo>
                  <a:pt x="416" y="1184"/>
                </a:lnTo>
                <a:lnTo>
                  <a:pt x="407" y="1180"/>
                </a:lnTo>
                <a:lnTo>
                  <a:pt x="402" y="1175"/>
                </a:lnTo>
                <a:lnTo>
                  <a:pt x="402" y="1171"/>
                </a:lnTo>
                <a:lnTo>
                  <a:pt x="402" y="1166"/>
                </a:lnTo>
                <a:lnTo>
                  <a:pt x="407" y="1166"/>
                </a:lnTo>
                <a:lnTo>
                  <a:pt x="407" y="1162"/>
                </a:lnTo>
                <a:lnTo>
                  <a:pt x="407" y="1157"/>
                </a:lnTo>
                <a:lnTo>
                  <a:pt x="407" y="1152"/>
                </a:lnTo>
                <a:lnTo>
                  <a:pt x="407" y="1148"/>
                </a:lnTo>
                <a:lnTo>
                  <a:pt x="402" y="1143"/>
                </a:lnTo>
                <a:lnTo>
                  <a:pt x="398" y="1139"/>
                </a:lnTo>
                <a:lnTo>
                  <a:pt x="393" y="1134"/>
                </a:lnTo>
                <a:lnTo>
                  <a:pt x="393" y="1130"/>
                </a:lnTo>
                <a:lnTo>
                  <a:pt x="388" y="1125"/>
                </a:lnTo>
                <a:lnTo>
                  <a:pt x="384" y="1120"/>
                </a:lnTo>
                <a:lnTo>
                  <a:pt x="384" y="1120"/>
                </a:lnTo>
                <a:lnTo>
                  <a:pt x="379" y="1120"/>
                </a:lnTo>
                <a:lnTo>
                  <a:pt x="379" y="1116"/>
                </a:lnTo>
                <a:lnTo>
                  <a:pt x="379" y="1107"/>
                </a:lnTo>
                <a:lnTo>
                  <a:pt x="375" y="1102"/>
                </a:lnTo>
                <a:lnTo>
                  <a:pt x="375" y="1098"/>
                </a:lnTo>
                <a:lnTo>
                  <a:pt x="375" y="1098"/>
                </a:lnTo>
                <a:lnTo>
                  <a:pt x="375" y="1088"/>
                </a:lnTo>
                <a:lnTo>
                  <a:pt x="375" y="1075"/>
                </a:lnTo>
                <a:lnTo>
                  <a:pt x="375" y="1075"/>
                </a:lnTo>
                <a:lnTo>
                  <a:pt x="379" y="1056"/>
                </a:lnTo>
                <a:lnTo>
                  <a:pt x="379" y="1056"/>
                </a:lnTo>
                <a:lnTo>
                  <a:pt x="379" y="1052"/>
                </a:lnTo>
                <a:lnTo>
                  <a:pt x="379" y="1047"/>
                </a:lnTo>
                <a:lnTo>
                  <a:pt x="384" y="1047"/>
                </a:lnTo>
                <a:lnTo>
                  <a:pt x="384" y="1043"/>
                </a:lnTo>
                <a:lnTo>
                  <a:pt x="388" y="1043"/>
                </a:lnTo>
                <a:lnTo>
                  <a:pt x="388" y="1038"/>
                </a:lnTo>
                <a:lnTo>
                  <a:pt x="393" y="1034"/>
                </a:lnTo>
                <a:lnTo>
                  <a:pt x="393" y="1029"/>
                </a:lnTo>
                <a:lnTo>
                  <a:pt x="398" y="1029"/>
                </a:lnTo>
                <a:lnTo>
                  <a:pt x="398" y="1024"/>
                </a:lnTo>
                <a:lnTo>
                  <a:pt x="402" y="1024"/>
                </a:lnTo>
                <a:lnTo>
                  <a:pt x="407" y="1024"/>
                </a:lnTo>
                <a:lnTo>
                  <a:pt x="411" y="1015"/>
                </a:lnTo>
                <a:lnTo>
                  <a:pt x="416" y="1015"/>
                </a:lnTo>
                <a:lnTo>
                  <a:pt x="416" y="1011"/>
                </a:lnTo>
                <a:lnTo>
                  <a:pt x="420" y="1011"/>
                </a:lnTo>
                <a:lnTo>
                  <a:pt x="420" y="1011"/>
                </a:lnTo>
                <a:lnTo>
                  <a:pt x="425" y="1011"/>
                </a:lnTo>
                <a:lnTo>
                  <a:pt x="430" y="1006"/>
                </a:lnTo>
                <a:lnTo>
                  <a:pt x="434" y="1006"/>
                </a:lnTo>
                <a:lnTo>
                  <a:pt x="434" y="1002"/>
                </a:lnTo>
                <a:lnTo>
                  <a:pt x="434" y="1002"/>
                </a:lnTo>
                <a:lnTo>
                  <a:pt x="439" y="1002"/>
                </a:lnTo>
                <a:lnTo>
                  <a:pt x="439" y="997"/>
                </a:lnTo>
                <a:lnTo>
                  <a:pt x="443" y="997"/>
                </a:lnTo>
                <a:lnTo>
                  <a:pt x="448" y="988"/>
                </a:lnTo>
                <a:lnTo>
                  <a:pt x="452" y="988"/>
                </a:lnTo>
                <a:lnTo>
                  <a:pt x="452" y="988"/>
                </a:lnTo>
                <a:lnTo>
                  <a:pt x="457" y="983"/>
                </a:lnTo>
                <a:lnTo>
                  <a:pt x="457" y="983"/>
                </a:lnTo>
                <a:lnTo>
                  <a:pt x="457" y="979"/>
                </a:lnTo>
                <a:lnTo>
                  <a:pt x="457" y="974"/>
                </a:lnTo>
                <a:lnTo>
                  <a:pt x="462" y="970"/>
                </a:lnTo>
                <a:lnTo>
                  <a:pt x="462" y="965"/>
                </a:lnTo>
                <a:lnTo>
                  <a:pt x="462" y="947"/>
                </a:lnTo>
                <a:lnTo>
                  <a:pt x="466" y="924"/>
                </a:lnTo>
                <a:lnTo>
                  <a:pt x="466" y="919"/>
                </a:lnTo>
                <a:lnTo>
                  <a:pt x="462" y="915"/>
                </a:lnTo>
                <a:lnTo>
                  <a:pt x="462" y="906"/>
                </a:lnTo>
                <a:lnTo>
                  <a:pt x="462" y="901"/>
                </a:lnTo>
                <a:lnTo>
                  <a:pt x="457" y="901"/>
                </a:lnTo>
                <a:lnTo>
                  <a:pt x="457" y="901"/>
                </a:lnTo>
                <a:lnTo>
                  <a:pt x="457" y="901"/>
                </a:lnTo>
                <a:lnTo>
                  <a:pt x="452" y="901"/>
                </a:lnTo>
                <a:lnTo>
                  <a:pt x="443" y="901"/>
                </a:lnTo>
                <a:lnTo>
                  <a:pt x="439" y="901"/>
                </a:lnTo>
                <a:lnTo>
                  <a:pt x="434" y="901"/>
                </a:lnTo>
                <a:lnTo>
                  <a:pt x="434" y="906"/>
                </a:lnTo>
                <a:lnTo>
                  <a:pt x="430" y="906"/>
                </a:lnTo>
                <a:lnTo>
                  <a:pt x="430" y="910"/>
                </a:lnTo>
                <a:lnTo>
                  <a:pt x="425" y="910"/>
                </a:lnTo>
                <a:lnTo>
                  <a:pt x="420" y="915"/>
                </a:lnTo>
                <a:lnTo>
                  <a:pt x="416" y="919"/>
                </a:lnTo>
                <a:lnTo>
                  <a:pt x="411" y="919"/>
                </a:lnTo>
                <a:lnTo>
                  <a:pt x="407" y="924"/>
                </a:lnTo>
                <a:lnTo>
                  <a:pt x="402" y="924"/>
                </a:lnTo>
                <a:lnTo>
                  <a:pt x="402" y="924"/>
                </a:lnTo>
                <a:lnTo>
                  <a:pt x="398" y="924"/>
                </a:lnTo>
                <a:lnTo>
                  <a:pt x="393" y="924"/>
                </a:lnTo>
                <a:lnTo>
                  <a:pt x="393" y="924"/>
                </a:lnTo>
                <a:lnTo>
                  <a:pt x="388" y="924"/>
                </a:lnTo>
                <a:lnTo>
                  <a:pt x="384" y="924"/>
                </a:lnTo>
                <a:lnTo>
                  <a:pt x="375" y="919"/>
                </a:lnTo>
                <a:lnTo>
                  <a:pt x="375" y="915"/>
                </a:lnTo>
                <a:lnTo>
                  <a:pt x="370" y="915"/>
                </a:lnTo>
                <a:lnTo>
                  <a:pt x="370" y="915"/>
                </a:lnTo>
                <a:lnTo>
                  <a:pt x="366" y="915"/>
                </a:lnTo>
                <a:lnTo>
                  <a:pt x="352" y="915"/>
                </a:lnTo>
                <a:lnTo>
                  <a:pt x="347" y="910"/>
                </a:lnTo>
                <a:lnTo>
                  <a:pt x="347" y="910"/>
                </a:lnTo>
                <a:lnTo>
                  <a:pt x="343" y="906"/>
                </a:lnTo>
                <a:lnTo>
                  <a:pt x="338" y="901"/>
                </a:lnTo>
                <a:lnTo>
                  <a:pt x="334" y="901"/>
                </a:lnTo>
                <a:lnTo>
                  <a:pt x="329" y="901"/>
                </a:lnTo>
                <a:lnTo>
                  <a:pt x="329" y="901"/>
                </a:lnTo>
                <a:lnTo>
                  <a:pt x="324" y="896"/>
                </a:lnTo>
                <a:lnTo>
                  <a:pt x="324" y="896"/>
                </a:lnTo>
                <a:lnTo>
                  <a:pt x="324" y="892"/>
                </a:lnTo>
                <a:lnTo>
                  <a:pt x="320" y="892"/>
                </a:lnTo>
                <a:lnTo>
                  <a:pt x="315" y="887"/>
                </a:lnTo>
                <a:lnTo>
                  <a:pt x="315" y="883"/>
                </a:lnTo>
                <a:lnTo>
                  <a:pt x="311" y="883"/>
                </a:lnTo>
                <a:lnTo>
                  <a:pt x="311" y="878"/>
                </a:lnTo>
                <a:lnTo>
                  <a:pt x="306" y="878"/>
                </a:lnTo>
                <a:lnTo>
                  <a:pt x="306" y="878"/>
                </a:lnTo>
                <a:lnTo>
                  <a:pt x="306" y="878"/>
                </a:lnTo>
                <a:lnTo>
                  <a:pt x="302" y="874"/>
                </a:lnTo>
                <a:lnTo>
                  <a:pt x="302" y="869"/>
                </a:lnTo>
                <a:lnTo>
                  <a:pt x="297" y="864"/>
                </a:lnTo>
                <a:lnTo>
                  <a:pt x="292" y="864"/>
                </a:lnTo>
                <a:lnTo>
                  <a:pt x="292" y="860"/>
                </a:lnTo>
                <a:lnTo>
                  <a:pt x="288" y="860"/>
                </a:lnTo>
                <a:lnTo>
                  <a:pt x="283" y="860"/>
                </a:lnTo>
                <a:lnTo>
                  <a:pt x="279" y="860"/>
                </a:lnTo>
                <a:lnTo>
                  <a:pt x="274" y="860"/>
                </a:lnTo>
                <a:lnTo>
                  <a:pt x="270" y="855"/>
                </a:lnTo>
                <a:lnTo>
                  <a:pt x="265" y="855"/>
                </a:lnTo>
                <a:lnTo>
                  <a:pt x="265" y="855"/>
                </a:lnTo>
                <a:lnTo>
                  <a:pt x="260" y="855"/>
                </a:lnTo>
                <a:lnTo>
                  <a:pt x="260" y="855"/>
                </a:lnTo>
                <a:lnTo>
                  <a:pt x="256" y="855"/>
                </a:lnTo>
                <a:lnTo>
                  <a:pt x="247" y="855"/>
                </a:lnTo>
                <a:lnTo>
                  <a:pt x="242" y="855"/>
                </a:lnTo>
                <a:lnTo>
                  <a:pt x="238" y="855"/>
                </a:lnTo>
                <a:lnTo>
                  <a:pt x="238" y="860"/>
                </a:lnTo>
                <a:lnTo>
                  <a:pt x="233" y="864"/>
                </a:lnTo>
                <a:lnTo>
                  <a:pt x="228" y="864"/>
                </a:lnTo>
                <a:lnTo>
                  <a:pt x="219" y="864"/>
                </a:lnTo>
                <a:lnTo>
                  <a:pt x="210" y="864"/>
                </a:lnTo>
                <a:lnTo>
                  <a:pt x="206" y="864"/>
                </a:lnTo>
                <a:lnTo>
                  <a:pt x="196" y="864"/>
                </a:lnTo>
                <a:lnTo>
                  <a:pt x="192" y="864"/>
                </a:lnTo>
                <a:lnTo>
                  <a:pt x="174" y="864"/>
                </a:lnTo>
                <a:lnTo>
                  <a:pt x="164" y="860"/>
                </a:lnTo>
                <a:lnTo>
                  <a:pt x="160" y="855"/>
                </a:lnTo>
                <a:lnTo>
                  <a:pt x="151" y="855"/>
                </a:lnTo>
                <a:lnTo>
                  <a:pt x="151" y="855"/>
                </a:lnTo>
                <a:lnTo>
                  <a:pt x="151" y="851"/>
                </a:lnTo>
                <a:lnTo>
                  <a:pt x="146" y="851"/>
                </a:lnTo>
                <a:lnTo>
                  <a:pt x="146" y="846"/>
                </a:lnTo>
                <a:lnTo>
                  <a:pt x="142" y="846"/>
                </a:lnTo>
                <a:lnTo>
                  <a:pt x="137" y="846"/>
                </a:lnTo>
                <a:lnTo>
                  <a:pt x="137" y="842"/>
                </a:lnTo>
                <a:lnTo>
                  <a:pt x="132" y="842"/>
                </a:lnTo>
                <a:lnTo>
                  <a:pt x="128" y="842"/>
                </a:lnTo>
                <a:lnTo>
                  <a:pt x="128" y="837"/>
                </a:lnTo>
                <a:lnTo>
                  <a:pt x="128" y="837"/>
                </a:lnTo>
                <a:lnTo>
                  <a:pt x="123" y="837"/>
                </a:lnTo>
                <a:lnTo>
                  <a:pt x="123" y="837"/>
                </a:lnTo>
                <a:lnTo>
                  <a:pt x="119" y="837"/>
                </a:lnTo>
                <a:lnTo>
                  <a:pt x="114" y="837"/>
                </a:lnTo>
                <a:lnTo>
                  <a:pt x="114" y="832"/>
                </a:lnTo>
                <a:lnTo>
                  <a:pt x="110" y="832"/>
                </a:lnTo>
                <a:lnTo>
                  <a:pt x="105" y="828"/>
                </a:lnTo>
                <a:lnTo>
                  <a:pt x="100" y="823"/>
                </a:lnTo>
                <a:lnTo>
                  <a:pt x="96" y="819"/>
                </a:lnTo>
                <a:lnTo>
                  <a:pt x="87" y="823"/>
                </a:lnTo>
                <a:lnTo>
                  <a:pt x="87" y="819"/>
                </a:lnTo>
                <a:lnTo>
                  <a:pt x="87" y="814"/>
                </a:lnTo>
                <a:lnTo>
                  <a:pt x="87" y="810"/>
                </a:lnTo>
                <a:lnTo>
                  <a:pt x="82" y="810"/>
                </a:lnTo>
                <a:lnTo>
                  <a:pt x="82" y="810"/>
                </a:lnTo>
                <a:lnTo>
                  <a:pt x="73" y="810"/>
                </a:lnTo>
                <a:lnTo>
                  <a:pt x="64" y="800"/>
                </a:lnTo>
                <a:lnTo>
                  <a:pt x="50" y="787"/>
                </a:lnTo>
                <a:lnTo>
                  <a:pt x="32" y="773"/>
                </a:lnTo>
                <a:lnTo>
                  <a:pt x="27" y="768"/>
                </a:lnTo>
                <a:lnTo>
                  <a:pt x="23" y="764"/>
                </a:lnTo>
                <a:lnTo>
                  <a:pt x="18" y="759"/>
                </a:lnTo>
                <a:lnTo>
                  <a:pt x="0" y="746"/>
                </a:lnTo>
                <a:lnTo>
                  <a:pt x="0" y="736"/>
                </a:lnTo>
                <a:lnTo>
                  <a:pt x="4" y="714"/>
                </a:lnTo>
                <a:lnTo>
                  <a:pt x="9" y="700"/>
                </a:lnTo>
                <a:lnTo>
                  <a:pt x="14" y="677"/>
                </a:lnTo>
                <a:lnTo>
                  <a:pt x="18" y="650"/>
                </a:lnTo>
                <a:lnTo>
                  <a:pt x="23" y="631"/>
                </a:lnTo>
                <a:lnTo>
                  <a:pt x="27" y="622"/>
                </a:lnTo>
                <a:lnTo>
                  <a:pt x="32" y="613"/>
                </a:lnTo>
                <a:lnTo>
                  <a:pt x="32" y="608"/>
                </a:lnTo>
                <a:lnTo>
                  <a:pt x="36" y="604"/>
                </a:lnTo>
                <a:lnTo>
                  <a:pt x="41" y="595"/>
                </a:lnTo>
                <a:lnTo>
                  <a:pt x="41" y="595"/>
                </a:lnTo>
                <a:lnTo>
                  <a:pt x="41" y="595"/>
                </a:lnTo>
                <a:lnTo>
                  <a:pt x="41" y="595"/>
                </a:lnTo>
                <a:lnTo>
                  <a:pt x="41" y="590"/>
                </a:lnTo>
                <a:lnTo>
                  <a:pt x="50" y="586"/>
                </a:lnTo>
                <a:lnTo>
                  <a:pt x="59" y="576"/>
                </a:lnTo>
                <a:lnTo>
                  <a:pt x="64" y="572"/>
                </a:lnTo>
                <a:lnTo>
                  <a:pt x="68" y="572"/>
                </a:lnTo>
                <a:lnTo>
                  <a:pt x="68" y="567"/>
                </a:lnTo>
                <a:lnTo>
                  <a:pt x="64" y="558"/>
                </a:lnTo>
                <a:lnTo>
                  <a:pt x="64" y="554"/>
                </a:lnTo>
                <a:lnTo>
                  <a:pt x="64" y="549"/>
                </a:lnTo>
                <a:lnTo>
                  <a:pt x="59" y="549"/>
                </a:lnTo>
                <a:lnTo>
                  <a:pt x="50" y="544"/>
                </a:lnTo>
                <a:lnTo>
                  <a:pt x="50" y="540"/>
                </a:lnTo>
                <a:lnTo>
                  <a:pt x="46" y="535"/>
                </a:lnTo>
                <a:lnTo>
                  <a:pt x="46" y="531"/>
                </a:lnTo>
                <a:lnTo>
                  <a:pt x="46" y="512"/>
                </a:lnTo>
                <a:lnTo>
                  <a:pt x="46" y="508"/>
                </a:lnTo>
                <a:lnTo>
                  <a:pt x="50" y="508"/>
                </a:lnTo>
                <a:lnTo>
                  <a:pt x="55" y="499"/>
                </a:lnTo>
                <a:lnTo>
                  <a:pt x="64" y="490"/>
                </a:lnTo>
                <a:lnTo>
                  <a:pt x="64" y="490"/>
                </a:lnTo>
                <a:lnTo>
                  <a:pt x="64" y="480"/>
                </a:lnTo>
                <a:lnTo>
                  <a:pt x="59" y="471"/>
                </a:lnTo>
                <a:lnTo>
                  <a:pt x="55" y="458"/>
                </a:lnTo>
                <a:lnTo>
                  <a:pt x="55" y="448"/>
                </a:lnTo>
                <a:lnTo>
                  <a:pt x="50" y="435"/>
                </a:lnTo>
                <a:lnTo>
                  <a:pt x="50" y="426"/>
                </a:lnTo>
                <a:lnTo>
                  <a:pt x="55" y="416"/>
                </a:lnTo>
                <a:lnTo>
                  <a:pt x="55" y="407"/>
                </a:lnTo>
                <a:lnTo>
                  <a:pt x="55" y="403"/>
                </a:lnTo>
                <a:lnTo>
                  <a:pt x="55" y="403"/>
                </a:lnTo>
                <a:lnTo>
                  <a:pt x="59" y="389"/>
                </a:lnTo>
                <a:lnTo>
                  <a:pt x="59" y="380"/>
                </a:lnTo>
                <a:lnTo>
                  <a:pt x="59" y="371"/>
                </a:lnTo>
                <a:lnTo>
                  <a:pt x="59" y="352"/>
                </a:lnTo>
                <a:lnTo>
                  <a:pt x="59" y="339"/>
                </a:lnTo>
                <a:lnTo>
                  <a:pt x="59" y="330"/>
                </a:lnTo>
                <a:lnTo>
                  <a:pt x="59" y="316"/>
                </a:lnTo>
                <a:lnTo>
                  <a:pt x="59" y="316"/>
                </a:lnTo>
                <a:lnTo>
                  <a:pt x="59" y="316"/>
                </a:lnTo>
                <a:lnTo>
                  <a:pt x="55" y="311"/>
                </a:lnTo>
                <a:lnTo>
                  <a:pt x="55" y="302"/>
                </a:lnTo>
                <a:lnTo>
                  <a:pt x="55" y="293"/>
                </a:lnTo>
                <a:lnTo>
                  <a:pt x="55" y="288"/>
                </a:lnTo>
                <a:lnTo>
                  <a:pt x="55" y="284"/>
                </a:lnTo>
                <a:lnTo>
                  <a:pt x="73" y="266"/>
                </a:lnTo>
                <a:lnTo>
                  <a:pt x="78" y="266"/>
                </a:lnTo>
                <a:lnTo>
                  <a:pt x="78" y="266"/>
                </a:lnTo>
                <a:lnTo>
                  <a:pt x="82" y="261"/>
                </a:lnTo>
                <a:lnTo>
                  <a:pt x="87" y="256"/>
                </a:lnTo>
                <a:lnTo>
                  <a:pt x="91" y="252"/>
                </a:lnTo>
                <a:lnTo>
                  <a:pt x="96" y="247"/>
                </a:lnTo>
                <a:lnTo>
                  <a:pt x="105" y="243"/>
                </a:lnTo>
                <a:lnTo>
                  <a:pt x="123" y="224"/>
                </a:lnTo>
                <a:lnTo>
                  <a:pt x="123" y="224"/>
                </a:lnTo>
                <a:lnTo>
                  <a:pt x="128" y="224"/>
                </a:lnTo>
                <a:lnTo>
                  <a:pt x="137" y="215"/>
                </a:lnTo>
                <a:lnTo>
                  <a:pt x="142" y="211"/>
                </a:lnTo>
                <a:lnTo>
                  <a:pt x="142" y="211"/>
                </a:lnTo>
                <a:lnTo>
                  <a:pt x="164" y="197"/>
                </a:lnTo>
                <a:lnTo>
                  <a:pt x="164" y="192"/>
                </a:lnTo>
                <a:lnTo>
                  <a:pt x="169" y="192"/>
                </a:lnTo>
                <a:lnTo>
                  <a:pt x="178" y="179"/>
                </a:lnTo>
                <a:lnTo>
                  <a:pt x="178" y="174"/>
                </a:lnTo>
                <a:lnTo>
                  <a:pt x="192" y="156"/>
                </a:lnTo>
                <a:lnTo>
                  <a:pt x="192" y="151"/>
                </a:lnTo>
                <a:lnTo>
                  <a:pt x="196" y="147"/>
                </a:lnTo>
                <a:lnTo>
                  <a:pt x="201" y="142"/>
                </a:lnTo>
                <a:lnTo>
                  <a:pt x="201" y="138"/>
                </a:lnTo>
                <a:lnTo>
                  <a:pt x="210" y="128"/>
                </a:lnTo>
                <a:lnTo>
                  <a:pt x="210" y="128"/>
                </a:lnTo>
                <a:lnTo>
                  <a:pt x="215" y="119"/>
                </a:lnTo>
                <a:lnTo>
                  <a:pt x="228" y="101"/>
                </a:lnTo>
                <a:lnTo>
                  <a:pt x="228" y="92"/>
                </a:lnTo>
                <a:lnTo>
                  <a:pt x="233" y="74"/>
                </a:lnTo>
                <a:lnTo>
                  <a:pt x="233" y="69"/>
                </a:lnTo>
                <a:lnTo>
                  <a:pt x="238" y="60"/>
                </a:lnTo>
                <a:lnTo>
                  <a:pt x="238" y="46"/>
                </a:lnTo>
                <a:lnTo>
                  <a:pt x="238" y="46"/>
                </a:lnTo>
                <a:lnTo>
                  <a:pt x="238" y="32"/>
                </a:lnTo>
                <a:lnTo>
                  <a:pt x="238" y="23"/>
                </a:lnTo>
                <a:lnTo>
                  <a:pt x="238" y="10"/>
                </a:lnTo>
                <a:lnTo>
                  <a:pt x="265" y="10"/>
                </a:lnTo>
                <a:lnTo>
                  <a:pt x="270" y="10"/>
                </a:lnTo>
                <a:lnTo>
                  <a:pt x="279" y="10"/>
                </a:lnTo>
                <a:lnTo>
                  <a:pt x="288" y="10"/>
                </a:lnTo>
                <a:lnTo>
                  <a:pt x="292" y="10"/>
                </a:lnTo>
                <a:lnTo>
                  <a:pt x="297" y="10"/>
                </a:lnTo>
                <a:lnTo>
                  <a:pt x="302" y="10"/>
                </a:lnTo>
                <a:lnTo>
                  <a:pt x="302" y="5"/>
                </a:lnTo>
                <a:lnTo>
                  <a:pt x="306" y="5"/>
                </a:lnTo>
                <a:lnTo>
                  <a:pt x="306" y="5"/>
                </a:lnTo>
                <a:lnTo>
                  <a:pt x="306" y="0"/>
                </a:lnTo>
                <a:lnTo>
                  <a:pt x="311" y="5"/>
                </a:lnTo>
                <a:lnTo>
                  <a:pt x="315" y="5"/>
                </a:lnTo>
                <a:lnTo>
                  <a:pt x="315" y="10"/>
                </a:lnTo>
                <a:lnTo>
                  <a:pt x="320" y="10"/>
                </a:lnTo>
                <a:lnTo>
                  <a:pt x="320" y="14"/>
                </a:lnTo>
                <a:lnTo>
                  <a:pt x="324" y="19"/>
                </a:lnTo>
                <a:lnTo>
                  <a:pt x="324" y="19"/>
                </a:lnTo>
                <a:lnTo>
                  <a:pt x="324" y="23"/>
                </a:lnTo>
                <a:lnTo>
                  <a:pt x="329" y="23"/>
                </a:lnTo>
                <a:lnTo>
                  <a:pt x="338" y="23"/>
                </a:lnTo>
                <a:lnTo>
                  <a:pt x="338" y="23"/>
                </a:lnTo>
                <a:lnTo>
                  <a:pt x="343" y="23"/>
                </a:lnTo>
                <a:lnTo>
                  <a:pt x="347" y="28"/>
                </a:lnTo>
                <a:lnTo>
                  <a:pt x="347" y="37"/>
                </a:lnTo>
                <a:lnTo>
                  <a:pt x="352" y="37"/>
                </a:lnTo>
                <a:lnTo>
                  <a:pt x="352" y="42"/>
                </a:lnTo>
                <a:lnTo>
                  <a:pt x="356" y="46"/>
                </a:lnTo>
                <a:lnTo>
                  <a:pt x="361" y="46"/>
                </a:lnTo>
                <a:lnTo>
                  <a:pt x="366" y="46"/>
                </a:lnTo>
                <a:lnTo>
                  <a:pt x="370" y="46"/>
                </a:lnTo>
                <a:lnTo>
                  <a:pt x="370" y="51"/>
                </a:lnTo>
                <a:lnTo>
                  <a:pt x="384" y="51"/>
                </a:lnTo>
                <a:lnTo>
                  <a:pt x="388" y="51"/>
                </a:lnTo>
                <a:lnTo>
                  <a:pt x="393" y="55"/>
                </a:lnTo>
                <a:lnTo>
                  <a:pt x="398" y="55"/>
                </a:lnTo>
                <a:lnTo>
                  <a:pt x="402" y="55"/>
                </a:lnTo>
                <a:lnTo>
                  <a:pt x="402" y="60"/>
                </a:lnTo>
                <a:lnTo>
                  <a:pt x="407" y="60"/>
                </a:lnTo>
                <a:lnTo>
                  <a:pt x="411" y="60"/>
                </a:lnTo>
                <a:lnTo>
                  <a:pt x="416" y="64"/>
                </a:lnTo>
                <a:lnTo>
                  <a:pt x="416" y="64"/>
                </a:lnTo>
                <a:lnTo>
                  <a:pt x="420" y="69"/>
                </a:lnTo>
                <a:lnTo>
                  <a:pt x="425" y="69"/>
                </a:lnTo>
                <a:lnTo>
                  <a:pt x="430" y="74"/>
                </a:lnTo>
                <a:lnTo>
                  <a:pt x="434" y="74"/>
                </a:lnTo>
                <a:lnTo>
                  <a:pt x="439" y="74"/>
                </a:lnTo>
                <a:lnTo>
                  <a:pt x="443" y="74"/>
                </a:lnTo>
                <a:lnTo>
                  <a:pt x="448" y="74"/>
                </a:lnTo>
                <a:lnTo>
                  <a:pt x="452" y="69"/>
                </a:lnTo>
                <a:lnTo>
                  <a:pt x="457" y="69"/>
                </a:lnTo>
                <a:lnTo>
                  <a:pt x="457" y="69"/>
                </a:lnTo>
                <a:lnTo>
                  <a:pt x="457" y="64"/>
                </a:lnTo>
                <a:lnTo>
                  <a:pt x="457" y="60"/>
                </a:lnTo>
                <a:lnTo>
                  <a:pt x="462" y="60"/>
                </a:lnTo>
                <a:lnTo>
                  <a:pt x="462" y="55"/>
                </a:lnTo>
                <a:lnTo>
                  <a:pt x="466" y="51"/>
                </a:lnTo>
                <a:lnTo>
                  <a:pt x="475" y="46"/>
                </a:lnTo>
                <a:lnTo>
                  <a:pt x="480" y="46"/>
                </a:lnTo>
                <a:lnTo>
                  <a:pt x="480" y="46"/>
                </a:lnTo>
                <a:lnTo>
                  <a:pt x="484" y="46"/>
                </a:lnTo>
                <a:lnTo>
                  <a:pt x="484" y="46"/>
                </a:lnTo>
                <a:lnTo>
                  <a:pt x="489" y="51"/>
                </a:lnTo>
                <a:lnTo>
                  <a:pt x="489" y="55"/>
                </a:lnTo>
                <a:lnTo>
                  <a:pt x="489" y="60"/>
                </a:lnTo>
                <a:lnTo>
                  <a:pt x="489" y="64"/>
                </a:lnTo>
                <a:lnTo>
                  <a:pt x="484" y="69"/>
                </a:lnTo>
                <a:lnTo>
                  <a:pt x="480" y="78"/>
                </a:lnTo>
                <a:lnTo>
                  <a:pt x="480" y="83"/>
                </a:lnTo>
                <a:lnTo>
                  <a:pt x="480" y="87"/>
                </a:lnTo>
                <a:lnTo>
                  <a:pt x="480" y="92"/>
                </a:lnTo>
                <a:lnTo>
                  <a:pt x="480" y="101"/>
                </a:lnTo>
                <a:lnTo>
                  <a:pt x="475" y="110"/>
                </a:lnTo>
                <a:lnTo>
                  <a:pt x="471" y="110"/>
                </a:lnTo>
                <a:lnTo>
                  <a:pt x="471" y="115"/>
                </a:lnTo>
                <a:lnTo>
                  <a:pt x="466" y="119"/>
                </a:lnTo>
                <a:lnTo>
                  <a:pt x="466" y="124"/>
                </a:lnTo>
                <a:lnTo>
                  <a:pt x="466" y="128"/>
                </a:lnTo>
                <a:lnTo>
                  <a:pt x="466" y="133"/>
                </a:lnTo>
                <a:lnTo>
                  <a:pt x="466" y="133"/>
                </a:lnTo>
                <a:lnTo>
                  <a:pt x="471" y="138"/>
                </a:lnTo>
                <a:lnTo>
                  <a:pt x="475" y="142"/>
                </a:lnTo>
                <a:lnTo>
                  <a:pt x="480" y="147"/>
                </a:lnTo>
                <a:lnTo>
                  <a:pt x="484" y="156"/>
                </a:lnTo>
                <a:lnTo>
                  <a:pt x="484" y="160"/>
                </a:lnTo>
                <a:lnTo>
                  <a:pt x="484" y="174"/>
                </a:lnTo>
                <a:lnTo>
                  <a:pt x="489" y="183"/>
                </a:lnTo>
                <a:lnTo>
                  <a:pt x="489" y="188"/>
                </a:lnTo>
                <a:lnTo>
                  <a:pt x="484" y="197"/>
                </a:lnTo>
                <a:lnTo>
                  <a:pt x="484" y="206"/>
                </a:lnTo>
                <a:lnTo>
                  <a:pt x="480" y="215"/>
                </a:lnTo>
                <a:lnTo>
                  <a:pt x="480" y="220"/>
                </a:lnTo>
                <a:lnTo>
                  <a:pt x="480" y="229"/>
                </a:lnTo>
                <a:lnTo>
                  <a:pt x="480" y="238"/>
                </a:lnTo>
                <a:lnTo>
                  <a:pt x="480" y="243"/>
                </a:lnTo>
                <a:lnTo>
                  <a:pt x="484" y="252"/>
                </a:lnTo>
                <a:lnTo>
                  <a:pt x="489" y="266"/>
                </a:lnTo>
                <a:lnTo>
                  <a:pt x="489" y="284"/>
                </a:lnTo>
                <a:lnTo>
                  <a:pt x="489" y="298"/>
                </a:lnTo>
                <a:lnTo>
                  <a:pt x="484" y="311"/>
                </a:lnTo>
                <a:lnTo>
                  <a:pt x="484" y="325"/>
                </a:lnTo>
                <a:lnTo>
                  <a:pt x="480" y="330"/>
                </a:lnTo>
                <a:lnTo>
                  <a:pt x="480" y="330"/>
                </a:lnTo>
                <a:lnTo>
                  <a:pt x="475" y="325"/>
                </a:lnTo>
                <a:lnTo>
                  <a:pt x="466" y="316"/>
                </a:lnTo>
                <a:lnTo>
                  <a:pt x="457" y="311"/>
                </a:lnTo>
                <a:lnTo>
                  <a:pt x="443" y="316"/>
                </a:lnTo>
                <a:lnTo>
                  <a:pt x="434" y="32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"/>
          <p:cNvSpPr/>
          <p:nvPr/>
        </p:nvSpPr>
        <p:spPr>
          <a:xfrm>
            <a:off x="1918059" y="4073848"/>
            <a:ext cx="1247545" cy="1169494"/>
          </a:xfrm>
          <a:custGeom>
            <a:avLst/>
            <a:gdLst/>
            <a:ahLst/>
            <a:cxnLst/>
            <a:rect l="l" t="t" r="r" b="b"/>
            <a:pathLst>
              <a:path w="942" h="828" extrusionOk="0">
                <a:moveTo>
                  <a:pt x="430" y="526"/>
                </a:moveTo>
                <a:lnTo>
                  <a:pt x="430" y="522"/>
                </a:lnTo>
                <a:lnTo>
                  <a:pt x="425" y="522"/>
                </a:lnTo>
                <a:lnTo>
                  <a:pt x="425" y="517"/>
                </a:lnTo>
                <a:lnTo>
                  <a:pt x="420" y="522"/>
                </a:lnTo>
                <a:lnTo>
                  <a:pt x="416" y="522"/>
                </a:lnTo>
                <a:lnTo>
                  <a:pt x="411" y="522"/>
                </a:lnTo>
                <a:lnTo>
                  <a:pt x="411" y="522"/>
                </a:lnTo>
                <a:lnTo>
                  <a:pt x="407" y="522"/>
                </a:lnTo>
                <a:lnTo>
                  <a:pt x="407" y="517"/>
                </a:lnTo>
                <a:lnTo>
                  <a:pt x="407" y="512"/>
                </a:lnTo>
                <a:lnTo>
                  <a:pt x="407" y="508"/>
                </a:lnTo>
                <a:lnTo>
                  <a:pt x="407" y="503"/>
                </a:lnTo>
                <a:lnTo>
                  <a:pt x="402" y="503"/>
                </a:lnTo>
                <a:lnTo>
                  <a:pt x="402" y="499"/>
                </a:lnTo>
                <a:lnTo>
                  <a:pt x="398" y="499"/>
                </a:lnTo>
                <a:lnTo>
                  <a:pt x="393" y="503"/>
                </a:lnTo>
                <a:lnTo>
                  <a:pt x="388" y="503"/>
                </a:lnTo>
                <a:lnTo>
                  <a:pt x="388" y="503"/>
                </a:lnTo>
                <a:lnTo>
                  <a:pt x="384" y="499"/>
                </a:lnTo>
                <a:lnTo>
                  <a:pt x="379" y="499"/>
                </a:lnTo>
                <a:lnTo>
                  <a:pt x="379" y="499"/>
                </a:lnTo>
                <a:lnTo>
                  <a:pt x="375" y="499"/>
                </a:lnTo>
                <a:lnTo>
                  <a:pt x="375" y="494"/>
                </a:lnTo>
                <a:lnTo>
                  <a:pt x="370" y="490"/>
                </a:lnTo>
                <a:lnTo>
                  <a:pt x="370" y="485"/>
                </a:lnTo>
                <a:lnTo>
                  <a:pt x="370" y="485"/>
                </a:lnTo>
                <a:lnTo>
                  <a:pt x="370" y="480"/>
                </a:lnTo>
                <a:lnTo>
                  <a:pt x="366" y="480"/>
                </a:lnTo>
                <a:lnTo>
                  <a:pt x="361" y="476"/>
                </a:lnTo>
                <a:lnTo>
                  <a:pt x="352" y="476"/>
                </a:lnTo>
                <a:lnTo>
                  <a:pt x="347" y="476"/>
                </a:lnTo>
                <a:lnTo>
                  <a:pt x="343" y="476"/>
                </a:lnTo>
                <a:lnTo>
                  <a:pt x="338" y="476"/>
                </a:lnTo>
                <a:lnTo>
                  <a:pt x="334" y="480"/>
                </a:lnTo>
                <a:lnTo>
                  <a:pt x="329" y="480"/>
                </a:lnTo>
                <a:lnTo>
                  <a:pt x="324" y="480"/>
                </a:lnTo>
                <a:lnTo>
                  <a:pt x="324" y="485"/>
                </a:lnTo>
                <a:lnTo>
                  <a:pt x="324" y="485"/>
                </a:lnTo>
                <a:lnTo>
                  <a:pt x="320" y="485"/>
                </a:lnTo>
                <a:lnTo>
                  <a:pt x="311" y="485"/>
                </a:lnTo>
                <a:lnTo>
                  <a:pt x="306" y="485"/>
                </a:lnTo>
                <a:lnTo>
                  <a:pt x="302" y="485"/>
                </a:lnTo>
                <a:lnTo>
                  <a:pt x="302" y="485"/>
                </a:lnTo>
                <a:lnTo>
                  <a:pt x="297" y="480"/>
                </a:lnTo>
                <a:lnTo>
                  <a:pt x="297" y="476"/>
                </a:lnTo>
                <a:lnTo>
                  <a:pt x="297" y="476"/>
                </a:lnTo>
                <a:lnTo>
                  <a:pt x="297" y="471"/>
                </a:lnTo>
                <a:lnTo>
                  <a:pt x="297" y="462"/>
                </a:lnTo>
                <a:lnTo>
                  <a:pt x="302" y="462"/>
                </a:lnTo>
                <a:lnTo>
                  <a:pt x="302" y="458"/>
                </a:lnTo>
                <a:lnTo>
                  <a:pt x="302" y="453"/>
                </a:lnTo>
                <a:lnTo>
                  <a:pt x="302" y="453"/>
                </a:lnTo>
                <a:lnTo>
                  <a:pt x="306" y="448"/>
                </a:lnTo>
                <a:lnTo>
                  <a:pt x="302" y="448"/>
                </a:lnTo>
                <a:lnTo>
                  <a:pt x="302" y="444"/>
                </a:lnTo>
                <a:lnTo>
                  <a:pt x="292" y="448"/>
                </a:lnTo>
                <a:lnTo>
                  <a:pt x="288" y="448"/>
                </a:lnTo>
                <a:lnTo>
                  <a:pt x="288" y="444"/>
                </a:lnTo>
                <a:lnTo>
                  <a:pt x="283" y="444"/>
                </a:lnTo>
                <a:lnTo>
                  <a:pt x="283" y="439"/>
                </a:lnTo>
                <a:lnTo>
                  <a:pt x="283" y="435"/>
                </a:lnTo>
                <a:lnTo>
                  <a:pt x="283" y="435"/>
                </a:lnTo>
                <a:lnTo>
                  <a:pt x="279" y="435"/>
                </a:lnTo>
                <a:lnTo>
                  <a:pt x="279" y="430"/>
                </a:lnTo>
                <a:lnTo>
                  <a:pt x="279" y="430"/>
                </a:lnTo>
                <a:lnTo>
                  <a:pt x="279" y="435"/>
                </a:lnTo>
                <a:lnTo>
                  <a:pt x="274" y="435"/>
                </a:lnTo>
                <a:lnTo>
                  <a:pt x="270" y="435"/>
                </a:lnTo>
                <a:lnTo>
                  <a:pt x="260" y="435"/>
                </a:lnTo>
                <a:lnTo>
                  <a:pt x="256" y="430"/>
                </a:lnTo>
                <a:lnTo>
                  <a:pt x="256" y="426"/>
                </a:lnTo>
                <a:lnTo>
                  <a:pt x="251" y="426"/>
                </a:lnTo>
                <a:lnTo>
                  <a:pt x="247" y="421"/>
                </a:lnTo>
                <a:lnTo>
                  <a:pt x="238" y="416"/>
                </a:lnTo>
                <a:lnTo>
                  <a:pt x="238" y="412"/>
                </a:lnTo>
                <a:lnTo>
                  <a:pt x="238" y="412"/>
                </a:lnTo>
                <a:lnTo>
                  <a:pt x="233" y="412"/>
                </a:lnTo>
                <a:lnTo>
                  <a:pt x="233" y="407"/>
                </a:lnTo>
                <a:lnTo>
                  <a:pt x="228" y="403"/>
                </a:lnTo>
                <a:lnTo>
                  <a:pt x="224" y="398"/>
                </a:lnTo>
                <a:lnTo>
                  <a:pt x="224" y="394"/>
                </a:lnTo>
                <a:lnTo>
                  <a:pt x="219" y="389"/>
                </a:lnTo>
                <a:lnTo>
                  <a:pt x="215" y="389"/>
                </a:lnTo>
                <a:lnTo>
                  <a:pt x="215" y="384"/>
                </a:lnTo>
                <a:lnTo>
                  <a:pt x="219" y="371"/>
                </a:lnTo>
                <a:lnTo>
                  <a:pt x="219" y="366"/>
                </a:lnTo>
                <a:lnTo>
                  <a:pt x="224" y="366"/>
                </a:lnTo>
                <a:lnTo>
                  <a:pt x="219" y="362"/>
                </a:lnTo>
                <a:lnTo>
                  <a:pt x="219" y="357"/>
                </a:lnTo>
                <a:lnTo>
                  <a:pt x="215" y="357"/>
                </a:lnTo>
                <a:lnTo>
                  <a:pt x="210" y="362"/>
                </a:lnTo>
                <a:lnTo>
                  <a:pt x="192" y="362"/>
                </a:lnTo>
                <a:lnTo>
                  <a:pt x="183" y="366"/>
                </a:lnTo>
                <a:lnTo>
                  <a:pt x="174" y="366"/>
                </a:lnTo>
                <a:lnTo>
                  <a:pt x="169" y="366"/>
                </a:lnTo>
                <a:lnTo>
                  <a:pt x="169" y="362"/>
                </a:lnTo>
                <a:lnTo>
                  <a:pt x="164" y="362"/>
                </a:lnTo>
                <a:lnTo>
                  <a:pt x="160" y="357"/>
                </a:lnTo>
                <a:lnTo>
                  <a:pt x="155" y="357"/>
                </a:lnTo>
                <a:lnTo>
                  <a:pt x="155" y="352"/>
                </a:lnTo>
                <a:lnTo>
                  <a:pt x="151" y="352"/>
                </a:lnTo>
                <a:lnTo>
                  <a:pt x="151" y="352"/>
                </a:lnTo>
                <a:lnTo>
                  <a:pt x="146" y="352"/>
                </a:lnTo>
                <a:lnTo>
                  <a:pt x="137" y="348"/>
                </a:lnTo>
                <a:lnTo>
                  <a:pt x="132" y="348"/>
                </a:lnTo>
                <a:lnTo>
                  <a:pt x="128" y="343"/>
                </a:lnTo>
                <a:lnTo>
                  <a:pt x="128" y="343"/>
                </a:lnTo>
                <a:lnTo>
                  <a:pt x="128" y="343"/>
                </a:lnTo>
                <a:lnTo>
                  <a:pt x="123" y="343"/>
                </a:lnTo>
                <a:lnTo>
                  <a:pt x="110" y="339"/>
                </a:lnTo>
                <a:lnTo>
                  <a:pt x="105" y="334"/>
                </a:lnTo>
                <a:lnTo>
                  <a:pt x="105" y="334"/>
                </a:lnTo>
                <a:lnTo>
                  <a:pt x="105" y="330"/>
                </a:lnTo>
                <a:lnTo>
                  <a:pt x="100" y="325"/>
                </a:lnTo>
                <a:lnTo>
                  <a:pt x="96" y="320"/>
                </a:lnTo>
                <a:lnTo>
                  <a:pt x="96" y="316"/>
                </a:lnTo>
                <a:lnTo>
                  <a:pt x="96" y="311"/>
                </a:lnTo>
                <a:lnTo>
                  <a:pt x="96" y="307"/>
                </a:lnTo>
                <a:lnTo>
                  <a:pt x="96" y="302"/>
                </a:lnTo>
                <a:lnTo>
                  <a:pt x="96" y="298"/>
                </a:lnTo>
                <a:lnTo>
                  <a:pt x="100" y="298"/>
                </a:lnTo>
                <a:lnTo>
                  <a:pt x="100" y="293"/>
                </a:lnTo>
                <a:lnTo>
                  <a:pt x="105" y="288"/>
                </a:lnTo>
                <a:lnTo>
                  <a:pt x="105" y="288"/>
                </a:lnTo>
                <a:lnTo>
                  <a:pt x="105" y="284"/>
                </a:lnTo>
                <a:lnTo>
                  <a:pt x="110" y="284"/>
                </a:lnTo>
                <a:lnTo>
                  <a:pt x="119" y="279"/>
                </a:lnTo>
                <a:lnTo>
                  <a:pt x="119" y="279"/>
                </a:lnTo>
                <a:lnTo>
                  <a:pt x="123" y="270"/>
                </a:lnTo>
                <a:lnTo>
                  <a:pt x="119" y="270"/>
                </a:lnTo>
                <a:lnTo>
                  <a:pt x="119" y="266"/>
                </a:lnTo>
                <a:lnTo>
                  <a:pt x="114" y="266"/>
                </a:lnTo>
                <a:lnTo>
                  <a:pt x="110" y="261"/>
                </a:lnTo>
                <a:lnTo>
                  <a:pt x="105" y="261"/>
                </a:lnTo>
                <a:lnTo>
                  <a:pt x="105" y="261"/>
                </a:lnTo>
                <a:lnTo>
                  <a:pt x="100" y="266"/>
                </a:lnTo>
                <a:lnTo>
                  <a:pt x="96" y="266"/>
                </a:lnTo>
                <a:lnTo>
                  <a:pt x="87" y="266"/>
                </a:lnTo>
                <a:lnTo>
                  <a:pt x="87" y="270"/>
                </a:lnTo>
                <a:lnTo>
                  <a:pt x="82" y="270"/>
                </a:lnTo>
                <a:lnTo>
                  <a:pt x="82" y="270"/>
                </a:lnTo>
                <a:lnTo>
                  <a:pt x="82" y="275"/>
                </a:lnTo>
                <a:lnTo>
                  <a:pt x="78" y="275"/>
                </a:lnTo>
                <a:lnTo>
                  <a:pt x="73" y="275"/>
                </a:lnTo>
                <a:lnTo>
                  <a:pt x="73" y="279"/>
                </a:lnTo>
                <a:lnTo>
                  <a:pt x="68" y="279"/>
                </a:lnTo>
                <a:lnTo>
                  <a:pt x="64" y="279"/>
                </a:lnTo>
                <a:lnTo>
                  <a:pt x="64" y="270"/>
                </a:lnTo>
                <a:lnTo>
                  <a:pt x="64" y="266"/>
                </a:lnTo>
                <a:lnTo>
                  <a:pt x="68" y="261"/>
                </a:lnTo>
                <a:lnTo>
                  <a:pt x="73" y="256"/>
                </a:lnTo>
                <a:lnTo>
                  <a:pt x="73" y="256"/>
                </a:lnTo>
                <a:lnTo>
                  <a:pt x="78" y="256"/>
                </a:lnTo>
                <a:lnTo>
                  <a:pt x="78" y="252"/>
                </a:lnTo>
                <a:lnTo>
                  <a:pt x="78" y="247"/>
                </a:lnTo>
                <a:lnTo>
                  <a:pt x="82" y="243"/>
                </a:lnTo>
                <a:lnTo>
                  <a:pt x="82" y="234"/>
                </a:lnTo>
                <a:lnTo>
                  <a:pt x="82" y="229"/>
                </a:lnTo>
                <a:lnTo>
                  <a:pt x="82" y="224"/>
                </a:lnTo>
                <a:lnTo>
                  <a:pt x="82" y="220"/>
                </a:lnTo>
                <a:lnTo>
                  <a:pt x="78" y="215"/>
                </a:lnTo>
                <a:lnTo>
                  <a:pt x="73" y="215"/>
                </a:lnTo>
                <a:lnTo>
                  <a:pt x="68" y="215"/>
                </a:lnTo>
                <a:lnTo>
                  <a:pt x="59" y="220"/>
                </a:lnTo>
                <a:lnTo>
                  <a:pt x="59" y="220"/>
                </a:lnTo>
                <a:lnTo>
                  <a:pt x="55" y="220"/>
                </a:lnTo>
                <a:lnTo>
                  <a:pt x="50" y="220"/>
                </a:lnTo>
                <a:lnTo>
                  <a:pt x="46" y="220"/>
                </a:lnTo>
                <a:lnTo>
                  <a:pt x="46" y="215"/>
                </a:lnTo>
                <a:lnTo>
                  <a:pt x="41" y="215"/>
                </a:lnTo>
                <a:lnTo>
                  <a:pt x="41" y="211"/>
                </a:lnTo>
                <a:lnTo>
                  <a:pt x="41" y="202"/>
                </a:lnTo>
                <a:lnTo>
                  <a:pt x="41" y="197"/>
                </a:lnTo>
                <a:lnTo>
                  <a:pt x="41" y="192"/>
                </a:lnTo>
                <a:lnTo>
                  <a:pt x="36" y="192"/>
                </a:lnTo>
                <a:lnTo>
                  <a:pt x="36" y="188"/>
                </a:lnTo>
                <a:lnTo>
                  <a:pt x="32" y="188"/>
                </a:lnTo>
                <a:lnTo>
                  <a:pt x="18" y="188"/>
                </a:lnTo>
                <a:lnTo>
                  <a:pt x="18" y="188"/>
                </a:lnTo>
                <a:lnTo>
                  <a:pt x="14" y="183"/>
                </a:lnTo>
                <a:lnTo>
                  <a:pt x="14" y="179"/>
                </a:lnTo>
                <a:lnTo>
                  <a:pt x="9" y="174"/>
                </a:lnTo>
                <a:lnTo>
                  <a:pt x="9" y="170"/>
                </a:lnTo>
                <a:lnTo>
                  <a:pt x="4" y="170"/>
                </a:lnTo>
                <a:lnTo>
                  <a:pt x="4" y="165"/>
                </a:lnTo>
                <a:lnTo>
                  <a:pt x="0" y="151"/>
                </a:lnTo>
                <a:lnTo>
                  <a:pt x="0" y="147"/>
                </a:lnTo>
                <a:lnTo>
                  <a:pt x="0" y="147"/>
                </a:lnTo>
                <a:lnTo>
                  <a:pt x="4" y="147"/>
                </a:lnTo>
                <a:lnTo>
                  <a:pt x="4" y="142"/>
                </a:lnTo>
                <a:lnTo>
                  <a:pt x="4" y="138"/>
                </a:lnTo>
                <a:lnTo>
                  <a:pt x="9" y="138"/>
                </a:lnTo>
                <a:lnTo>
                  <a:pt x="14" y="133"/>
                </a:lnTo>
                <a:lnTo>
                  <a:pt x="18" y="133"/>
                </a:lnTo>
                <a:lnTo>
                  <a:pt x="18" y="128"/>
                </a:lnTo>
                <a:lnTo>
                  <a:pt x="18" y="128"/>
                </a:lnTo>
                <a:lnTo>
                  <a:pt x="18" y="124"/>
                </a:lnTo>
                <a:lnTo>
                  <a:pt x="23" y="124"/>
                </a:lnTo>
                <a:lnTo>
                  <a:pt x="23" y="124"/>
                </a:lnTo>
                <a:lnTo>
                  <a:pt x="27" y="124"/>
                </a:lnTo>
                <a:lnTo>
                  <a:pt x="32" y="119"/>
                </a:lnTo>
                <a:lnTo>
                  <a:pt x="36" y="115"/>
                </a:lnTo>
                <a:lnTo>
                  <a:pt x="36" y="110"/>
                </a:lnTo>
                <a:lnTo>
                  <a:pt x="41" y="110"/>
                </a:lnTo>
                <a:lnTo>
                  <a:pt x="41" y="106"/>
                </a:lnTo>
                <a:lnTo>
                  <a:pt x="41" y="106"/>
                </a:lnTo>
                <a:lnTo>
                  <a:pt x="46" y="96"/>
                </a:lnTo>
                <a:lnTo>
                  <a:pt x="46" y="92"/>
                </a:lnTo>
                <a:lnTo>
                  <a:pt x="50" y="92"/>
                </a:lnTo>
                <a:lnTo>
                  <a:pt x="55" y="87"/>
                </a:lnTo>
                <a:lnTo>
                  <a:pt x="59" y="83"/>
                </a:lnTo>
                <a:lnTo>
                  <a:pt x="59" y="83"/>
                </a:lnTo>
                <a:lnTo>
                  <a:pt x="64" y="83"/>
                </a:lnTo>
                <a:lnTo>
                  <a:pt x="68" y="83"/>
                </a:lnTo>
                <a:lnTo>
                  <a:pt x="73" y="83"/>
                </a:lnTo>
                <a:lnTo>
                  <a:pt x="78" y="83"/>
                </a:lnTo>
                <a:lnTo>
                  <a:pt x="82" y="83"/>
                </a:lnTo>
                <a:lnTo>
                  <a:pt x="82" y="83"/>
                </a:lnTo>
                <a:lnTo>
                  <a:pt x="87" y="83"/>
                </a:lnTo>
                <a:lnTo>
                  <a:pt x="87" y="87"/>
                </a:lnTo>
                <a:lnTo>
                  <a:pt x="91" y="87"/>
                </a:lnTo>
                <a:lnTo>
                  <a:pt x="96" y="92"/>
                </a:lnTo>
                <a:lnTo>
                  <a:pt x="100" y="96"/>
                </a:lnTo>
                <a:lnTo>
                  <a:pt x="105" y="101"/>
                </a:lnTo>
                <a:lnTo>
                  <a:pt x="105" y="101"/>
                </a:lnTo>
                <a:lnTo>
                  <a:pt x="110" y="106"/>
                </a:lnTo>
                <a:lnTo>
                  <a:pt x="114" y="106"/>
                </a:lnTo>
                <a:lnTo>
                  <a:pt x="119" y="106"/>
                </a:lnTo>
                <a:lnTo>
                  <a:pt x="119" y="110"/>
                </a:lnTo>
                <a:lnTo>
                  <a:pt x="123" y="110"/>
                </a:lnTo>
                <a:lnTo>
                  <a:pt x="128" y="115"/>
                </a:lnTo>
                <a:lnTo>
                  <a:pt x="132" y="119"/>
                </a:lnTo>
                <a:lnTo>
                  <a:pt x="137" y="119"/>
                </a:lnTo>
                <a:lnTo>
                  <a:pt x="142" y="119"/>
                </a:lnTo>
                <a:lnTo>
                  <a:pt x="146" y="119"/>
                </a:lnTo>
                <a:lnTo>
                  <a:pt x="146" y="124"/>
                </a:lnTo>
                <a:lnTo>
                  <a:pt x="151" y="124"/>
                </a:lnTo>
                <a:lnTo>
                  <a:pt x="155" y="124"/>
                </a:lnTo>
                <a:lnTo>
                  <a:pt x="160" y="124"/>
                </a:lnTo>
                <a:lnTo>
                  <a:pt x="174" y="124"/>
                </a:lnTo>
                <a:lnTo>
                  <a:pt x="178" y="124"/>
                </a:lnTo>
                <a:lnTo>
                  <a:pt x="183" y="124"/>
                </a:lnTo>
                <a:lnTo>
                  <a:pt x="187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8"/>
                </a:lnTo>
                <a:lnTo>
                  <a:pt x="196" y="128"/>
                </a:lnTo>
                <a:lnTo>
                  <a:pt x="201" y="128"/>
                </a:lnTo>
                <a:lnTo>
                  <a:pt x="206" y="124"/>
                </a:lnTo>
                <a:lnTo>
                  <a:pt x="215" y="124"/>
                </a:lnTo>
                <a:lnTo>
                  <a:pt x="224" y="124"/>
                </a:lnTo>
                <a:lnTo>
                  <a:pt x="228" y="124"/>
                </a:lnTo>
                <a:lnTo>
                  <a:pt x="233" y="124"/>
                </a:lnTo>
                <a:lnTo>
                  <a:pt x="247" y="124"/>
                </a:lnTo>
                <a:lnTo>
                  <a:pt x="256" y="124"/>
                </a:lnTo>
                <a:lnTo>
                  <a:pt x="260" y="128"/>
                </a:lnTo>
                <a:lnTo>
                  <a:pt x="260" y="128"/>
                </a:lnTo>
                <a:lnTo>
                  <a:pt x="265" y="128"/>
                </a:lnTo>
                <a:lnTo>
                  <a:pt x="274" y="128"/>
                </a:lnTo>
                <a:lnTo>
                  <a:pt x="279" y="128"/>
                </a:lnTo>
                <a:lnTo>
                  <a:pt x="283" y="128"/>
                </a:lnTo>
                <a:lnTo>
                  <a:pt x="288" y="128"/>
                </a:lnTo>
                <a:lnTo>
                  <a:pt x="288" y="124"/>
                </a:lnTo>
                <a:lnTo>
                  <a:pt x="288" y="124"/>
                </a:lnTo>
                <a:lnTo>
                  <a:pt x="292" y="124"/>
                </a:lnTo>
                <a:lnTo>
                  <a:pt x="292" y="110"/>
                </a:lnTo>
                <a:lnTo>
                  <a:pt x="292" y="106"/>
                </a:lnTo>
                <a:lnTo>
                  <a:pt x="292" y="96"/>
                </a:lnTo>
                <a:lnTo>
                  <a:pt x="297" y="92"/>
                </a:lnTo>
                <a:lnTo>
                  <a:pt x="297" y="87"/>
                </a:lnTo>
                <a:lnTo>
                  <a:pt x="297" y="83"/>
                </a:lnTo>
                <a:lnTo>
                  <a:pt x="297" y="74"/>
                </a:lnTo>
                <a:lnTo>
                  <a:pt x="297" y="69"/>
                </a:lnTo>
                <a:lnTo>
                  <a:pt x="302" y="64"/>
                </a:lnTo>
                <a:lnTo>
                  <a:pt x="302" y="60"/>
                </a:lnTo>
                <a:lnTo>
                  <a:pt x="302" y="60"/>
                </a:lnTo>
                <a:lnTo>
                  <a:pt x="302" y="60"/>
                </a:lnTo>
                <a:lnTo>
                  <a:pt x="302" y="55"/>
                </a:lnTo>
                <a:lnTo>
                  <a:pt x="306" y="51"/>
                </a:lnTo>
                <a:lnTo>
                  <a:pt x="306" y="46"/>
                </a:lnTo>
                <a:lnTo>
                  <a:pt x="311" y="46"/>
                </a:lnTo>
                <a:lnTo>
                  <a:pt x="311" y="42"/>
                </a:lnTo>
                <a:lnTo>
                  <a:pt x="315" y="37"/>
                </a:lnTo>
                <a:lnTo>
                  <a:pt x="315" y="37"/>
                </a:lnTo>
                <a:lnTo>
                  <a:pt x="320" y="32"/>
                </a:lnTo>
                <a:lnTo>
                  <a:pt x="320" y="23"/>
                </a:lnTo>
                <a:lnTo>
                  <a:pt x="324" y="19"/>
                </a:lnTo>
                <a:lnTo>
                  <a:pt x="324" y="14"/>
                </a:lnTo>
                <a:lnTo>
                  <a:pt x="324" y="14"/>
                </a:lnTo>
                <a:lnTo>
                  <a:pt x="324" y="10"/>
                </a:lnTo>
                <a:lnTo>
                  <a:pt x="338" y="5"/>
                </a:lnTo>
                <a:lnTo>
                  <a:pt x="343" y="0"/>
                </a:lnTo>
                <a:lnTo>
                  <a:pt x="347" y="0"/>
                </a:lnTo>
                <a:lnTo>
                  <a:pt x="347" y="5"/>
                </a:lnTo>
                <a:lnTo>
                  <a:pt x="352" y="5"/>
                </a:lnTo>
                <a:lnTo>
                  <a:pt x="356" y="5"/>
                </a:lnTo>
                <a:lnTo>
                  <a:pt x="366" y="10"/>
                </a:lnTo>
                <a:lnTo>
                  <a:pt x="370" y="10"/>
                </a:lnTo>
                <a:lnTo>
                  <a:pt x="370" y="14"/>
                </a:lnTo>
                <a:lnTo>
                  <a:pt x="375" y="14"/>
                </a:lnTo>
                <a:lnTo>
                  <a:pt x="375" y="14"/>
                </a:lnTo>
                <a:lnTo>
                  <a:pt x="379" y="19"/>
                </a:lnTo>
                <a:lnTo>
                  <a:pt x="384" y="19"/>
                </a:lnTo>
                <a:lnTo>
                  <a:pt x="388" y="23"/>
                </a:lnTo>
                <a:lnTo>
                  <a:pt x="388" y="28"/>
                </a:lnTo>
                <a:lnTo>
                  <a:pt x="388" y="32"/>
                </a:lnTo>
                <a:lnTo>
                  <a:pt x="393" y="37"/>
                </a:lnTo>
                <a:lnTo>
                  <a:pt x="393" y="37"/>
                </a:lnTo>
                <a:lnTo>
                  <a:pt x="393" y="42"/>
                </a:lnTo>
                <a:lnTo>
                  <a:pt x="398" y="46"/>
                </a:lnTo>
                <a:lnTo>
                  <a:pt x="398" y="51"/>
                </a:lnTo>
                <a:lnTo>
                  <a:pt x="402" y="55"/>
                </a:lnTo>
                <a:lnTo>
                  <a:pt x="407" y="60"/>
                </a:lnTo>
                <a:lnTo>
                  <a:pt x="407" y="60"/>
                </a:lnTo>
                <a:lnTo>
                  <a:pt x="407" y="69"/>
                </a:lnTo>
                <a:lnTo>
                  <a:pt x="407" y="74"/>
                </a:lnTo>
                <a:lnTo>
                  <a:pt x="411" y="74"/>
                </a:lnTo>
                <a:lnTo>
                  <a:pt x="411" y="83"/>
                </a:lnTo>
                <a:lnTo>
                  <a:pt x="411" y="83"/>
                </a:lnTo>
                <a:lnTo>
                  <a:pt x="411" y="87"/>
                </a:lnTo>
                <a:lnTo>
                  <a:pt x="411" y="92"/>
                </a:lnTo>
                <a:lnTo>
                  <a:pt x="416" y="106"/>
                </a:lnTo>
                <a:lnTo>
                  <a:pt x="416" y="106"/>
                </a:lnTo>
                <a:lnTo>
                  <a:pt x="420" y="110"/>
                </a:lnTo>
                <a:lnTo>
                  <a:pt x="420" y="115"/>
                </a:lnTo>
                <a:lnTo>
                  <a:pt x="425" y="115"/>
                </a:lnTo>
                <a:lnTo>
                  <a:pt x="430" y="119"/>
                </a:lnTo>
                <a:lnTo>
                  <a:pt x="434" y="124"/>
                </a:lnTo>
                <a:lnTo>
                  <a:pt x="434" y="124"/>
                </a:lnTo>
                <a:lnTo>
                  <a:pt x="434" y="124"/>
                </a:lnTo>
                <a:lnTo>
                  <a:pt x="439" y="124"/>
                </a:lnTo>
                <a:lnTo>
                  <a:pt x="439" y="128"/>
                </a:lnTo>
                <a:lnTo>
                  <a:pt x="448" y="133"/>
                </a:lnTo>
                <a:lnTo>
                  <a:pt x="448" y="138"/>
                </a:lnTo>
                <a:lnTo>
                  <a:pt x="452" y="138"/>
                </a:lnTo>
                <a:lnTo>
                  <a:pt x="452" y="142"/>
                </a:lnTo>
                <a:lnTo>
                  <a:pt x="457" y="142"/>
                </a:lnTo>
                <a:lnTo>
                  <a:pt x="462" y="147"/>
                </a:lnTo>
                <a:lnTo>
                  <a:pt x="462" y="147"/>
                </a:lnTo>
                <a:lnTo>
                  <a:pt x="466" y="147"/>
                </a:lnTo>
                <a:lnTo>
                  <a:pt x="471" y="147"/>
                </a:lnTo>
                <a:lnTo>
                  <a:pt x="471" y="151"/>
                </a:lnTo>
                <a:lnTo>
                  <a:pt x="475" y="151"/>
                </a:lnTo>
                <a:lnTo>
                  <a:pt x="480" y="156"/>
                </a:lnTo>
                <a:lnTo>
                  <a:pt x="480" y="156"/>
                </a:lnTo>
                <a:lnTo>
                  <a:pt x="480" y="160"/>
                </a:lnTo>
                <a:lnTo>
                  <a:pt x="484" y="165"/>
                </a:lnTo>
                <a:lnTo>
                  <a:pt x="489" y="170"/>
                </a:lnTo>
                <a:lnTo>
                  <a:pt x="494" y="170"/>
                </a:lnTo>
                <a:lnTo>
                  <a:pt x="498" y="174"/>
                </a:lnTo>
                <a:lnTo>
                  <a:pt x="498" y="179"/>
                </a:lnTo>
                <a:lnTo>
                  <a:pt x="498" y="179"/>
                </a:lnTo>
                <a:lnTo>
                  <a:pt x="498" y="183"/>
                </a:lnTo>
                <a:lnTo>
                  <a:pt x="498" y="188"/>
                </a:lnTo>
                <a:lnTo>
                  <a:pt x="503" y="188"/>
                </a:lnTo>
                <a:lnTo>
                  <a:pt x="507" y="192"/>
                </a:lnTo>
                <a:lnTo>
                  <a:pt x="512" y="192"/>
                </a:lnTo>
                <a:lnTo>
                  <a:pt x="516" y="197"/>
                </a:lnTo>
                <a:lnTo>
                  <a:pt x="521" y="192"/>
                </a:lnTo>
                <a:lnTo>
                  <a:pt x="521" y="192"/>
                </a:lnTo>
                <a:lnTo>
                  <a:pt x="526" y="192"/>
                </a:lnTo>
                <a:lnTo>
                  <a:pt x="526" y="188"/>
                </a:lnTo>
                <a:lnTo>
                  <a:pt x="530" y="188"/>
                </a:lnTo>
                <a:lnTo>
                  <a:pt x="530" y="183"/>
                </a:lnTo>
                <a:lnTo>
                  <a:pt x="535" y="179"/>
                </a:lnTo>
                <a:lnTo>
                  <a:pt x="535" y="174"/>
                </a:lnTo>
                <a:lnTo>
                  <a:pt x="539" y="174"/>
                </a:lnTo>
                <a:lnTo>
                  <a:pt x="544" y="170"/>
                </a:lnTo>
                <a:lnTo>
                  <a:pt x="544" y="165"/>
                </a:lnTo>
                <a:lnTo>
                  <a:pt x="544" y="156"/>
                </a:lnTo>
                <a:lnTo>
                  <a:pt x="544" y="151"/>
                </a:lnTo>
                <a:lnTo>
                  <a:pt x="548" y="151"/>
                </a:lnTo>
                <a:lnTo>
                  <a:pt x="548" y="147"/>
                </a:lnTo>
                <a:lnTo>
                  <a:pt x="553" y="147"/>
                </a:lnTo>
                <a:lnTo>
                  <a:pt x="558" y="147"/>
                </a:lnTo>
                <a:lnTo>
                  <a:pt x="558" y="142"/>
                </a:lnTo>
                <a:lnTo>
                  <a:pt x="562" y="138"/>
                </a:lnTo>
                <a:lnTo>
                  <a:pt x="562" y="133"/>
                </a:lnTo>
                <a:lnTo>
                  <a:pt x="567" y="133"/>
                </a:lnTo>
                <a:lnTo>
                  <a:pt x="567" y="128"/>
                </a:lnTo>
                <a:lnTo>
                  <a:pt x="567" y="124"/>
                </a:lnTo>
                <a:lnTo>
                  <a:pt x="567" y="119"/>
                </a:lnTo>
                <a:lnTo>
                  <a:pt x="571" y="119"/>
                </a:lnTo>
                <a:lnTo>
                  <a:pt x="576" y="119"/>
                </a:lnTo>
                <a:lnTo>
                  <a:pt x="580" y="119"/>
                </a:lnTo>
                <a:lnTo>
                  <a:pt x="585" y="119"/>
                </a:lnTo>
                <a:lnTo>
                  <a:pt x="590" y="119"/>
                </a:lnTo>
                <a:lnTo>
                  <a:pt x="590" y="119"/>
                </a:lnTo>
                <a:lnTo>
                  <a:pt x="603" y="119"/>
                </a:lnTo>
                <a:lnTo>
                  <a:pt x="608" y="119"/>
                </a:lnTo>
                <a:lnTo>
                  <a:pt x="612" y="119"/>
                </a:lnTo>
                <a:lnTo>
                  <a:pt x="631" y="119"/>
                </a:lnTo>
                <a:lnTo>
                  <a:pt x="635" y="119"/>
                </a:lnTo>
                <a:lnTo>
                  <a:pt x="631" y="128"/>
                </a:lnTo>
                <a:lnTo>
                  <a:pt x="626" y="133"/>
                </a:lnTo>
                <a:lnTo>
                  <a:pt x="617" y="142"/>
                </a:lnTo>
                <a:lnTo>
                  <a:pt x="612" y="156"/>
                </a:lnTo>
                <a:lnTo>
                  <a:pt x="608" y="165"/>
                </a:lnTo>
                <a:lnTo>
                  <a:pt x="608" y="170"/>
                </a:lnTo>
                <a:lnTo>
                  <a:pt x="612" y="179"/>
                </a:lnTo>
                <a:lnTo>
                  <a:pt x="617" y="183"/>
                </a:lnTo>
                <a:lnTo>
                  <a:pt x="617" y="192"/>
                </a:lnTo>
                <a:lnTo>
                  <a:pt x="617" y="192"/>
                </a:lnTo>
                <a:lnTo>
                  <a:pt x="622" y="197"/>
                </a:lnTo>
                <a:lnTo>
                  <a:pt x="622" y="202"/>
                </a:lnTo>
                <a:lnTo>
                  <a:pt x="626" y="206"/>
                </a:lnTo>
                <a:lnTo>
                  <a:pt x="631" y="211"/>
                </a:lnTo>
                <a:lnTo>
                  <a:pt x="631" y="215"/>
                </a:lnTo>
                <a:lnTo>
                  <a:pt x="631" y="215"/>
                </a:lnTo>
                <a:lnTo>
                  <a:pt x="631" y="215"/>
                </a:lnTo>
                <a:lnTo>
                  <a:pt x="631" y="220"/>
                </a:lnTo>
                <a:lnTo>
                  <a:pt x="626" y="229"/>
                </a:lnTo>
                <a:lnTo>
                  <a:pt x="626" y="234"/>
                </a:lnTo>
                <a:lnTo>
                  <a:pt x="626" y="234"/>
                </a:lnTo>
                <a:lnTo>
                  <a:pt x="626" y="238"/>
                </a:lnTo>
                <a:lnTo>
                  <a:pt x="631" y="243"/>
                </a:lnTo>
                <a:lnTo>
                  <a:pt x="631" y="252"/>
                </a:lnTo>
                <a:lnTo>
                  <a:pt x="626" y="256"/>
                </a:lnTo>
                <a:lnTo>
                  <a:pt x="626" y="256"/>
                </a:lnTo>
                <a:lnTo>
                  <a:pt x="626" y="261"/>
                </a:lnTo>
                <a:lnTo>
                  <a:pt x="622" y="261"/>
                </a:lnTo>
                <a:lnTo>
                  <a:pt x="622" y="266"/>
                </a:lnTo>
                <a:lnTo>
                  <a:pt x="622" y="270"/>
                </a:lnTo>
                <a:lnTo>
                  <a:pt x="622" y="275"/>
                </a:lnTo>
                <a:lnTo>
                  <a:pt x="622" y="279"/>
                </a:lnTo>
                <a:lnTo>
                  <a:pt x="617" y="279"/>
                </a:lnTo>
                <a:lnTo>
                  <a:pt x="617" y="288"/>
                </a:lnTo>
                <a:lnTo>
                  <a:pt x="612" y="298"/>
                </a:lnTo>
                <a:lnTo>
                  <a:pt x="612" y="307"/>
                </a:lnTo>
                <a:lnTo>
                  <a:pt x="612" y="311"/>
                </a:lnTo>
                <a:lnTo>
                  <a:pt x="612" y="316"/>
                </a:lnTo>
                <a:lnTo>
                  <a:pt x="612" y="320"/>
                </a:lnTo>
                <a:lnTo>
                  <a:pt x="612" y="325"/>
                </a:lnTo>
                <a:lnTo>
                  <a:pt x="617" y="325"/>
                </a:lnTo>
                <a:lnTo>
                  <a:pt x="626" y="320"/>
                </a:lnTo>
                <a:lnTo>
                  <a:pt x="631" y="316"/>
                </a:lnTo>
                <a:lnTo>
                  <a:pt x="631" y="311"/>
                </a:lnTo>
                <a:lnTo>
                  <a:pt x="635" y="311"/>
                </a:lnTo>
                <a:lnTo>
                  <a:pt x="640" y="307"/>
                </a:lnTo>
                <a:lnTo>
                  <a:pt x="644" y="307"/>
                </a:lnTo>
                <a:lnTo>
                  <a:pt x="649" y="302"/>
                </a:lnTo>
                <a:lnTo>
                  <a:pt x="654" y="302"/>
                </a:lnTo>
                <a:lnTo>
                  <a:pt x="654" y="302"/>
                </a:lnTo>
                <a:lnTo>
                  <a:pt x="663" y="298"/>
                </a:lnTo>
                <a:lnTo>
                  <a:pt x="667" y="298"/>
                </a:lnTo>
                <a:lnTo>
                  <a:pt x="672" y="298"/>
                </a:lnTo>
                <a:lnTo>
                  <a:pt x="672" y="293"/>
                </a:lnTo>
                <a:lnTo>
                  <a:pt x="676" y="293"/>
                </a:lnTo>
                <a:lnTo>
                  <a:pt x="686" y="293"/>
                </a:lnTo>
                <a:lnTo>
                  <a:pt x="686" y="288"/>
                </a:lnTo>
                <a:lnTo>
                  <a:pt x="690" y="288"/>
                </a:lnTo>
                <a:lnTo>
                  <a:pt x="695" y="288"/>
                </a:lnTo>
                <a:lnTo>
                  <a:pt x="699" y="288"/>
                </a:lnTo>
                <a:lnTo>
                  <a:pt x="699" y="284"/>
                </a:lnTo>
                <a:lnTo>
                  <a:pt x="699" y="284"/>
                </a:lnTo>
                <a:lnTo>
                  <a:pt x="708" y="284"/>
                </a:lnTo>
                <a:lnTo>
                  <a:pt x="713" y="279"/>
                </a:lnTo>
                <a:lnTo>
                  <a:pt x="718" y="279"/>
                </a:lnTo>
                <a:lnTo>
                  <a:pt x="727" y="279"/>
                </a:lnTo>
                <a:lnTo>
                  <a:pt x="731" y="279"/>
                </a:lnTo>
                <a:lnTo>
                  <a:pt x="736" y="275"/>
                </a:lnTo>
                <a:lnTo>
                  <a:pt x="740" y="275"/>
                </a:lnTo>
                <a:lnTo>
                  <a:pt x="754" y="270"/>
                </a:lnTo>
                <a:lnTo>
                  <a:pt x="759" y="270"/>
                </a:lnTo>
                <a:lnTo>
                  <a:pt x="763" y="270"/>
                </a:lnTo>
                <a:lnTo>
                  <a:pt x="768" y="266"/>
                </a:lnTo>
                <a:lnTo>
                  <a:pt x="777" y="266"/>
                </a:lnTo>
                <a:lnTo>
                  <a:pt x="786" y="261"/>
                </a:lnTo>
                <a:lnTo>
                  <a:pt x="791" y="261"/>
                </a:lnTo>
                <a:lnTo>
                  <a:pt x="800" y="261"/>
                </a:lnTo>
                <a:lnTo>
                  <a:pt x="809" y="261"/>
                </a:lnTo>
                <a:lnTo>
                  <a:pt x="814" y="261"/>
                </a:lnTo>
                <a:lnTo>
                  <a:pt x="818" y="261"/>
                </a:lnTo>
                <a:lnTo>
                  <a:pt x="823" y="256"/>
                </a:lnTo>
                <a:lnTo>
                  <a:pt x="827" y="256"/>
                </a:lnTo>
                <a:lnTo>
                  <a:pt x="836" y="256"/>
                </a:lnTo>
                <a:lnTo>
                  <a:pt x="850" y="261"/>
                </a:lnTo>
                <a:lnTo>
                  <a:pt x="855" y="261"/>
                </a:lnTo>
                <a:lnTo>
                  <a:pt x="864" y="261"/>
                </a:lnTo>
                <a:lnTo>
                  <a:pt x="864" y="275"/>
                </a:lnTo>
                <a:lnTo>
                  <a:pt x="864" y="284"/>
                </a:lnTo>
                <a:lnTo>
                  <a:pt x="864" y="293"/>
                </a:lnTo>
                <a:lnTo>
                  <a:pt x="864" y="302"/>
                </a:lnTo>
                <a:lnTo>
                  <a:pt x="868" y="307"/>
                </a:lnTo>
                <a:lnTo>
                  <a:pt x="868" y="311"/>
                </a:lnTo>
                <a:lnTo>
                  <a:pt x="868" y="316"/>
                </a:lnTo>
                <a:lnTo>
                  <a:pt x="868" y="320"/>
                </a:lnTo>
                <a:lnTo>
                  <a:pt x="873" y="325"/>
                </a:lnTo>
                <a:lnTo>
                  <a:pt x="873" y="325"/>
                </a:lnTo>
                <a:lnTo>
                  <a:pt x="873" y="330"/>
                </a:lnTo>
                <a:lnTo>
                  <a:pt x="878" y="334"/>
                </a:lnTo>
                <a:lnTo>
                  <a:pt x="882" y="343"/>
                </a:lnTo>
                <a:lnTo>
                  <a:pt x="882" y="343"/>
                </a:lnTo>
                <a:lnTo>
                  <a:pt x="887" y="348"/>
                </a:lnTo>
                <a:lnTo>
                  <a:pt x="896" y="357"/>
                </a:lnTo>
                <a:lnTo>
                  <a:pt x="896" y="362"/>
                </a:lnTo>
                <a:lnTo>
                  <a:pt x="896" y="366"/>
                </a:lnTo>
                <a:lnTo>
                  <a:pt x="896" y="366"/>
                </a:lnTo>
                <a:lnTo>
                  <a:pt x="896" y="371"/>
                </a:lnTo>
                <a:lnTo>
                  <a:pt x="896" y="371"/>
                </a:lnTo>
                <a:lnTo>
                  <a:pt x="900" y="375"/>
                </a:lnTo>
                <a:lnTo>
                  <a:pt x="900" y="380"/>
                </a:lnTo>
                <a:lnTo>
                  <a:pt x="905" y="389"/>
                </a:lnTo>
                <a:lnTo>
                  <a:pt x="900" y="412"/>
                </a:lnTo>
                <a:lnTo>
                  <a:pt x="900" y="421"/>
                </a:lnTo>
                <a:lnTo>
                  <a:pt x="900" y="439"/>
                </a:lnTo>
                <a:lnTo>
                  <a:pt x="905" y="453"/>
                </a:lnTo>
                <a:lnTo>
                  <a:pt x="905" y="471"/>
                </a:lnTo>
                <a:lnTo>
                  <a:pt x="910" y="476"/>
                </a:lnTo>
                <a:lnTo>
                  <a:pt x="910" y="480"/>
                </a:lnTo>
                <a:lnTo>
                  <a:pt x="910" y="485"/>
                </a:lnTo>
                <a:lnTo>
                  <a:pt x="914" y="490"/>
                </a:lnTo>
                <a:lnTo>
                  <a:pt x="914" y="494"/>
                </a:lnTo>
                <a:lnTo>
                  <a:pt x="923" y="499"/>
                </a:lnTo>
                <a:lnTo>
                  <a:pt x="928" y="503"/>
                </a:lnTo>
                <a:lnTo>
                  <a:pt x="932" y="503"/>
                </a:lnTo>
                <a:lnTo>
                  <a:pt x="937" y="508"/>
                </a:lnTo>
                <a:lnTo>
                  <a:pt x="937" y="508"/>
                </a:lnTo>
                <a:lnTo>
                  <a:pt x="937" y="512"/>
                </a:lnTo>
                <a:lnTo>
                  <a:pt x="942" y="517"/>
                </a:lnTo>
                <a:lnTo>
                  <a:pt x="937" y="522"/>
                </a:lnTo>
                <a:lnTo>
                  <a:pt x="937" y="526"/>
                </a:lnTo>
                <a:lnTo>
                  <a:pt x="937" y="526"/>
                </a:lnTo>
                <a:lnTo>
                  <a:pt x="937" y="531"/>
                </a:lnTo>
                <a:lnTo>
                  <a:pt x="937" y="535"/>
                </a:lnTo>
                <a:lnTo>
                  <a:pt x="932" y="544"/>
                </a:lnTo>
                <a:lnTo>
                  <a:pt x="928" y="544"/>
                </a:lnTo>
                <a:lnTo>
                  <a:pt x="928" y="549"/>
                </a:lnTo>
                <a:lnTo>
                  <a:pt x="928" y="554"/>
                </a:lnTo>
                <a:lnTo>
                  <a:pt x="923" y="554"/>
                </a:lnTo>
                <a:lnTo>
                  <a:pt x="923" y="558"/>
                </a:lnTo>
                <a:lnTo>
                  <a:pt x="923" y="563"/>
                </a:lnTo>
                <a:lnTo>
                  <a:pt x="923" y="563"/>
                </a:lnTo>
                <a:lnTo>
                  <a:pt x="919" y="567"/>
                </a:lnTo>
                <a:lnTo>
                  <a:pt x="919" y="572"/>
                </a:lnTo>
                <a:lnTo>
                  <a:pt x="919" y="576"/>
                </a:lnTo>
                <a:lnTo>
                  <a:pt x="914" y="576"/>
                </a:lnTo>
                <a:lnTo>
                  <a:pt x="914" y="581"/>
                </a:lnTo>
                <a:lnTo>
                  <a:pt x="914" y="586"/>
                </a:lnTo>
                <a:lnTo>
                  <a:pt x="910" y="586"/>
                </a:lnTo>
                <a:lnTo>
                  <a:pt x="905" y="586"/>
                </a:lnTo>
                <a:lnTo>
                  <a:pt x="900" y="586"/>
                </a:lnTo>
                <a:lnTo>
                  <a:pt x="896" y="590"/>
                </a:lnTo>
                <a:lnTo>
                  <a:pt x="896" y="590"/>
                </a:lnTo>
                <a:lnTo>
                  <a:pt x="891" y="590"/>
                </a:lnTo>
                <a:lnTo>
                  <a:pt x="887" y="595"/>
                </a:lnTo>
                <a:lnTo>
                  <a:pt x="882" y="595"/>
                </a:lnTo>
                <a:lnTo>
                  <a:pt x="878" y="595"/>
                </a:lnTo>
                <a:lnTo>
                  <a:pt x="873" y="599"/>
                </a:lnTo>
                <a:lnTo>
                  <a:pt x="873" y="599"/>
                </a:lnTo>
                <a:lnTo>
                  <a:pt x="868" y="599"/>
                </a:lnTo>
                <a:lnTo>
                  <a:pt x="864" y="604"/>
                </a:lnTo>
                <a:lnTo>
                  <a:pt x="855" y="608"/>
                </a:lnTo>
                <a:lnTo>
                  <a:pt x="850" y="613"/>
                </a:lnTo>
                <a:lnTo>
                  <a:pt x="850" y="618"/>
                </a:lnTo>
                <a:lnTo>
                  <a:pt x="850" y="627"/>
                </a:lnTo>
                <a:lnTo>
                  <a:pt x="846" y="627"/>
                </a:lnTo>
                <a:lnTo>
                  <a:pt x="846" y="631"/>
                </a:lnTo>
                <a:lnTo>
                  <a:pt x="846" y="636"/>
                </a:lnTo>
                <a:lnTo>
                  <a:pt x="846" y="640"/>
                </a:lnTo>
                <a:lnTo>
                  <a:pt x="846" y="645"/>
                </a:lnTo>
                <a:lnTo>
                  <a:pt x="846" y="650"/>
                </a:lnTo>
                <a:lnTo>
                  <a:pt x="846" y="654"/>
                </a:lnTo>
                <a:lnTo>
                  <a:pt x="832" y="650"/>
                </a:lnTo>
                <a:lnTo>
                  <a:pt x="827" y="645"/>
                </a:lnTo>
                <a:lnTo>
                  <a:pt x="827" y="640"/>
                </a:lnTo>
                <a:lnTo>
                  <a:pt x="818" y="631"/>
                </a:lnTo>
                <a:lnTo>
                  <a:pt x="814" y="627"/>
                </a:lnTo>
                <a:lnTo>
                  <a:pt x="809" y="622"/>
                </a:lnTo>
                <a:lnTo>
                  <a:pt x="804" y="618"/>
                </a:lnTo>
                <a:lnTo>
                  <a:pt x="804" y="613"/>
                </a:lnTo>
                <a:lnTo>
                  <a:pt x="800" y="613"/>
                </a:lnTo>
                <a:lnTo>
                  <a:pt x="795" y="613"/>
                </a:lnTo>
                <a:lnTo>
                  <a:pt x="791" y="613"/>
                </a:lnTo>
                <a:lnTo>
                  <a:pt x="782" y="613"/>
                </a:lnTo>
                <a:lnTo>
                  <a:pt x="777" y="613"/>
                </a:lnTo>
                <a:lnTo>
                  <a:pt x="777" y="618"/>
                </a:lnTo>
                <a:lnTo>
                  <a:pt x="772" y="618"/>
                </a:lnTo>
                <a:lnTo>
                  <a:pt x="768" y="622"/>
                </a:lnTo>
                <a:lnTo>
                  <a:pt x="763" y="627"/>
                </a:lnTo>
                <a:lnTo>
                  <a:pt x="763" y="631"/>
                </a:lnTo>
                <a:lnTo>
                  <a:pt x="763" y="631"/>
                </a:lnTo>
                <a:lnTo>
                  <a:pt x="759" y="631"/>
                </a:lnTo>
                <a:lnTo>
                  <a:pt x="754" y="636"/>
                </a:lnTo>
                <a:lnTo>
                  <a:pt x="750" y="640"/>
                </a:lnTo>
                <a:lnTo>
                  <a:pt x="745" y="640"/>
                </a:lnTo>
                <a:lnTo>
                  <a:pt x="745" y="645"/>
                </a:lnTo>
                <a:lnTo>
                  <a:pt x="740" y="645"/>
                </a:lnTo>
                <a:lnTo>
                  <a:pt x="740" y="650"/>
                </a:lnTo>
                <a:lnTo>
                  <a:pt x="736" y="654"/>
                </a:lnTo>
                <a:lnTo>
                  <a:pt x="731" y="654"/>
                </a:lnTo>
                <a:lnTo>
                  <a:pt x="731" y="659"/>
                </a:lnTo>
                <a:lnTo>
                  <a:pt x="727" y="663"/>
                </a:lnTo>
                <a:lnTo>
                  <a:pt x="718" y="672"/>
                </a:lnTo>
                <a:lnTo>
                  <a:pt x="718" y="672"/>
                </a:lnTo>
                <a:lnTo>
                  <a:pt x="713" y="677"/>
                </a:lnTo>
                <a:lnTo>
                  <a:pt x="704" y="682"/>
                </a:lnTo>
                <a:lnTo>
                  <a:pt x="699" y="686"/>
                </a:lnTo>
                <a:lnTo>
                  <a:pt x="699" y="695"/>
                </a:lnTo>
                <a:lnTo>
                  <a:pt x="695" y="695"/>
                </a:lnTo>
                <a:lnTo>
                  <a:pt x="686" y="700"/>
                </a:lnTo>
                <a:lnTo>
                  <a:pt x="681" y="704"/>
                </a:lnTo>
                <a:lnTo>
                  <a:pt x="676" y="704"/>
                </a:lnTo>
                <a:lnTo>
                  <a:pt x="672" y="714"/>
                </a:lnTo>
                <a:lnTo>
                  <a:pt x="667" y="714"/>
                </a:lnTo>
                <a:lnTo>
                  <a:pt x="667" y="718"/>
                </a:lnTo>
                <a:lnTo>
                  <a:pt x="663" y="718"/>
                </a:lnTo>
                <a:lnTo>
                  <a:pt x="663" y="718"/>
                </a:lnTo>
                <a:lnTo>
                  <a:pt x="658" y="723"/>
                </a:lnTo>
                <a:lnTo>
                  <a:pt x="658" y="727"/>
                </a:lnTo>
                <a:lnTo>
                  <a:pt x="654" y="732"/>
                </a:lnTo>
                <a:lnTo>
                  <a:pt x="644" y="736"/>
                </a:lnTo>
                <a:lnTo>
                  <a:pt x="635" y="736"/>
                </a:lnTo>
                <a:lnTo>
                  <a:pt x="631" y="736"/>
                </a:lnTo>
                <a:lnTo>
                  <a:pt x="631" y="736"/>
                </a:lnTo>
                <a:lnTo>
                  <a:pt x="626" y="732"/>
                </a:lnTo>
                <a:lnTo>
                  <a:pt x="626" y="727"/>
                </a:lnTo>
                <a:lnTo>
                  <a:pt x="626" y="723"/>
                </a:lnTo>
                <a:lnTo>
                  <a:pt x="622" y="723"/>
                </a:lnTo>
                <a:lnTo>
                  <a:pt x="622" y="718"/>
                </a:lnTo>
                <a:lnTo>
                  <a:pt x="617" y="714"/>
                </a:lnTo>
                <a:lnTo>
                  <a:pt x="612" y="709"/>
                </a:lnTo>
                <a:lnTo>
                  <a:pt x="608" y="709"/>
                </a:lnTo>
                <a:lnTo>
                  <a:pt x="608" y="714"/>
                </a:lnTo>
                <a:lnTo>
                  <a:pt x="608" y="718"/>
                </a:lnTo>
                <a:lnTo>
                  <a:pt x="608" y="727"/>
                </a:lnTo>
                <a:lnTo>
                  <a:pt x="603" y="732"/>
                </a:lnTo>
                <a:lnTo>
                  <a:pt x="603" y="736"/>
                </a:lnTo>
                <a:lnTo>
                  <a:pt x="603" y="736"/>
                </a:lnTo>
                <a:lnTo>
                  <a:pt x="599" y="741"/>
                </a:lnTo>
                <a:lnTo>
                  <a:pt x="599" y="741"/>
                </a:lnTo>
                <a:lnTo>
                  <a:pt x="594" y="746"/>
                </a:lnTo>
                <a:lnTo>
                  <a:pt x="590" y="746"/>
                </a:lnTo>
                <a:lnTo>
                  <a:pt x="585" y="759"/>
                </a:lnTo>
                <a:lnTo>
                  <a:pt x="580" y="764"/>
                </a:lnTo>
                <a:lnTo>
                  <a:pt x="576" y="764"/>
                </a:lnTo>
                <a:lnTo>
                  <a:pt x="576" y="764"/>
                </a:lnTo>
                <a:lnTo>
                  <a:pt x="571" y="764"/>
                </a:lnTo>
                <a:lnTo>
                  <a:pt x="567" y="773"/>
                </a:lnTo>
                <a:lnTo>
                  <a:pt x="567" y="773"/>
                </a:lnTo>
                <a:lnTo>
                  <a:pt x="567" y="782"/>
                </a:lnTo>
                <a:lnTo>
                  <a:pt x="567" y="791"/>
                </a:lnTo>
                <a:lnTo>
                  <a:pt x="562" y="805"/>
                </a:lnTo>
                <a:lnTo>
                  <a:pt x="562" y="810"/>
                </a:lnTo>
                <a:lnTo>
                  <a:pt x="562" y="814"/>
                </a:lnTo>
                <a:lnTo>
                  <a:pt x="558" y="819"/>
                </a:lnTo>
                <a:lnTo>
                  <a:pt x="553" y="823"/>
                </a:lnTo>
                <a:lnTo>
                  <a:pt x="548" y="823"/>
                </a:lnTo>
                <a:lnTo>
                  <a:pt x="544" y="823"/>
                </a:lnTo>
                <a:lnTo>
                  <a:pt x="544" y="828"/>
                </a:lnTo>
                <a:lnTo>
                  <a:pt x="539" y="828"/>
                </a:lnTo>
                <a:lnTo>
                  <a:pt x="530" y="828"/>
                </a:lnTo>
                <a:lnTo>
                  <a:pt x="526" y="828"/>
                </a:lnTo>
                <a:lnTo>
                  <a:pt x="521" y="828"/>
                </a:lnTo>
                <a:lnTo>
                  <a:pt x="516" y="828"/>
                </a:lnTo>
                <a:lnTo>
                  <a:pt x="498" y="828"/>
                </a:lnTo>
                <a:lnTo>
                  <a:pt x="498" y="823"/>
                </a:lnTo>
                <a:lnTo>
                  <a:pt x="498" y="810"/>
                </a:lnTo>
                <a:lnTo>
                  <a:pt x="498" y="805"/>
                </a:lnTo>
                <a:lnTo>
                  <a:pt x="498" y="800"/>
                </a:lnTo>
                <a:lnTo>
                  <a:pt x="498" y="796"/>
                </a:lnTo>
                <a:lnTo>
                  <a:pt x="498" y="791"/>
                </a:lnTo>
                <a:lnTo>
                  <a:pt x="494" y="782"/>
                </a:lnTo>
                <a:lnTo>
                  <a:pt x="494" y="778"/>
                </a:lnTo>
                <a:lnTo>
                  <a:pt x="489" y="768"/>
                </a:lnTo>
                <a:lnTo>
                  <a:pt x="484" y="755"/>
                </a:lnTo>
                <a:lnTo>
                  <a:pt x="484" y="750"/>
                </a:lnTo>
                <a:lnTo>
                  <a:pt x="489" y="736"/>
                </a:lnTo>
                <a:lnTo>
                  <a:pt x="489" y="732"/>
                </a:lnTo>
                <a:lnTo>
                  <a:pt x="489" y="727"/>
                </a:lnTo>
                <a:lnTo>
                  <a:pt x="489" y="727"/>
                </a:lnTo>
                <a:lnTo>
                  <a:pt x="484" y="723"/>
                </a:lnTo>
                <a:lnTo>
                  <a:pt x="484" y="718"/>
                </a:lnTo>
                <a:lnTo>
                  <a:pt x="489" y="718"/>
                </a:lnTo>
                <a:lnTo>
                  <a:pt x="489" y="714"/>
                </a:lnTo>
                <a:lnTo>
                  <a:pt x="489" y="709"/>
                </a:lnTo>
                <a:lnTo>
                  <a:pt x="494" y="700"/>
                </a:lnTo>
                <a:lnTo>
                  <a:pt x="498" y="695"/>
                </a:lnTo>
                <a:lnTo>
                  <a:pt x="498" y="691"/>
                </a:lnTo>
                <a:lnTo>
                  <a:pt x="498" y="686"/>
                </a:lnTo>
                <a:lnTo>
                  <a:pt x="498" y="682"/>
                </a:lnTo>
                <a:lnTo>
                  <a:pt x="503" y="677"/>
                </a:lnTo>
                <a:lnTo>
                  <a:pt x="507" y="668"/>
                </a:lnTo>
                <a:lnTo>
                  <a:pt x="507" y="663"/>
                </a:lnTo>
                <a:lnTo>
                  <a:pt x="507" y="654"/>
                </a:lnTo>
                <a:lnTo>
                  <a:pt x="507" y="645"/>
                </a:lnTo>
                <a:lnTo>
                  <a:pt x="512" y="640"/>
                </a:lnTo>
                <a:lnTo>
                  <a:pt x="512" y="636"/>
                </a:lnTo>
                <a:lnTo>
                  <a:pt x="512" y="631"/>
                </a:lnTo>
                <a:lnTo>
                  <a:pt x="512" y="631"/>
                </a:lnTo>
                <a:lnTo>
                  <a:pt x="516" y="631"/>
                </a:lnTo>
                <a:lnTo>
                  <a:pt x="516" y="627"/>
                </a:lnTo>
                <a:lnTo>
                  <a:pt x="516" y="622"/>
                </a:lnTo>
                <a:lnTo>
                  <a:pt x="521" y="613"/>
                </a:lnTo>
                <a:lnTo>
                  <a:pt x="521" y="608"/>
                </a:lnTo>
                <a:lnTo>
                  <a:pt x="521" y="599"/>
                </a:lnTo>
                <a:lnTo>
                  <a:pt x="521" y="595"/>
                </a:lnTo>
                <a:lnTo>
                  <a:pt x="521" y="590"/>
                </a:lnTo>
                <a:lnTo>
                  <a:pt x="521" y="586"/>
                </a:lnTo>
                <a:lnTo>
                  <a:pt x="521" y="586"/>
                </a:lnTo>
                <a:lnTo>
                  <a:pt x="521" y="581"/>
                </a:lnTo>
                <a:lnTo>
                  <a:pt x="521" y="576"/>
                </a:lnTo>
                <a:lnTo>
                  <a:pt x="516" y="572"/>
                </a:lnTo>
                <a:lnTo>
                  <a:pt x="516" y="567"/>
                </a:lnTo>
                <a:lnTo>
                  <a:pt x="512" y="567"/>
                </a:lnTo>
                <a:lnTo>
                  <a:pt x="512" y="563"/>
                </a:lnTo>
                <a:lnTo>
                  <a:pt x="512" y="563"/>
                </a:lnTo>
                <a:lnTo>
                  <a:pt x="507" y="558"/>
                </a:lnTo>
                <a:lnTo>
                  <a:pt x="507" y="554"/>
                </a:lnTo>
                <a:lnTo>
                  <a:pt x="507" y="549"/>
                </a:lnTo>
                <a:lnTo>
                  <a:pt x="503" y="549"/>
                </a:lnTo>
                <a:lnTo>
                  <a:pt x="503" y="544"/>
                </a:lnTo>
                <a:lnTo>
                  <a:pt x="498" y="544"/>
                </a:lnTo>
                <a:lnTo>
                  <a:pt x="498" y="544"/>
                </a:lnTo>
                <a:lnTo>
                  <a:pt x="489" y="540"/>
                </a:lnTo>
                <a:lnTo>
                  <a:pt x="480" y="544"/>
                </a:lnTo>
                <a:lnTo>
                  <a:pt x="480" y="544"/>
                </a:lnTo>
                <a:lnTo>
                  <a:pt x="475" y="544"/>
                </a:lnTo>
                <a:lnTo>
                  <a:pt x="462" y="544"/>
                </a:lnTo>
                <a:lnTo>
                  <a:pt x="457" y="544"/>
                </a:lnTo>
                <a:lnTo>
                  <a:pt x="457" y="549"/>
                </a:lnTo>
                <a:lnTo>
                  <a:pt x="452" y="549"/>
                </a:lnTo>
                <a:lnTo>
                  <a:pt x="448" y="549"/>
                </a:lnTo>
                <a:lnTo>
                  <a:pt x="443" y="549"/>
                </a:lnTo>
                <a:lnTo>
                  <a:pt x="439" y="549"/>
                </a:lnTo>
                <a:lnTo>
                  <a:pt x="439" y="544"/>
                </a:lnTo>
                <a:lnTo>
                  <a:pt x="434" y="544"/>
                </a:lnTo>
                <a:lnTo>
                  <a:pt x="434" y="540"/>
                </a:lnTo>
                <a:lnTo>
                  <a:pt x="434" y="531"/>
                </a:lnTo>
                <a:lnTo>
                  <a:pt x="430" y="52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6"/>
          <p:cNvSpPr/>
          <p:nvPr/>
        </p:nvSpPr>
        <p:spPr>
          <a:xfrm>
            <a:off x="595362" y="3346025"/>
            <a:ext cx="1752145" cy="1231700"/>
          </a:xfrm>
          <a:custGeom>
            <a:avLst/>
            <a:gdLst/>
            <a:ahLst/>
            <a:cxnLst/>
            <a:rect l="l" t="t" r="r" b="b"/>
            <a:pathLst>
              <a:path w="1321" h="873" extrusionOk="0">
                <a:moveTo>
                  <a:pt x="636" y="836"/>
                </a:moveTo>
                <a:lnTo>
                  <a:pt x="640" y="836"/>
                </a:lnTo>
                <a:lnTo>
                  <a:pt x="640" y="832"/>
                </a:lnTo>
                <a:lnTo>
                  <a:pt x="640" y="827"/>
                </a:lnTo>
                <a:lnTo>
                  <a:pt x="640" y="827"/>
                </a:lnTo>
                <a:lnTo>
                  <a:pt x="640" y="823"/>
                </a:lnTo>
                <a:lnTo>
                  <a:pt x="645" y="818"/>
                </a:lnTo>
                <a:lnTo>
                  <a:pt x="645" y="818"/>
                </a:lnTo>
                <a:lnTo>
                  <a:pt x="649" y="818"/>
                </a:lnTo>
                <a:lnTo>
                  <a:pt x="659" y="818"/>
                </a:lnTo>
                <a:lnTo>
                  <a:pt x="663" y="818"/>
                </a:lnTo>
                <a:lnTo>
                  <a:pt x="663" y="814"/>
                </a:lnTo>
                <a:lnTo>
                  <a:pt x="668" y="814"/>
                </a:lnTo>
                <a:lnTo>
                  <a:pt x="672" y="809"/>
                </a:lnTo>
                <a:lnTo>
                  <a:pt x="672" y="814"/>
                </a:lnTo>
                <a:lnTo>
                  <a:pt x="681" y="818"/>
                </a:lnTo>
                <a:lnTo>
                  <a:pt x="681" y="832"/>
                </a:lnTo>
                <a:lnTo>
                  <a:pt x="681" y="841"/>
                </a:lnTo>
                <a:lnTo>
                  <a:pt x="681" y="850"/>
                </a:lnTo>
                <a:lnTo>
                  <a:pt x="672" y="855"/>
                </a:lnTo>
                <a:lnTo>
                  <a:pt x="663" y="859"/>
                </a:lnTo>
                <a:lnTo>
                  <a:pt x="663" y="864"/>
                </a:lnTo>
                <a:lnTo>
                  <a:pt x="659" y="868"/>
                </a:lnTo>
                <a:lnTo>
                  <a:pt x="654" y="873"/>
                </a:lnTo>
                <a:lnTo>
                  <a:pt x="649" y="868"/>
                </a:lnTo>
                <a:lnTo>
                  <a:pt x="640" y="859"/>
                </a:lnTo>
                <a:lnTo>
                  <a:pt x="640" y="855"/>
                </a:lnTo>
                <a:lnTo>
                  <a:pt x="640" y="850"/>
                </a:lnTo>
                <a:lnTo>
                  <a:pt x="636" y="841"/>
                </a:lnTo>
                <a:lnTo>
                  <a:pt x="636" y="841"/>
                </a:lnTo>
                <a:lnTo>
                  <a:pt x="636" y="836"/>
                </a:lnTo>
                <a:close/>
                <a:moveTo>
                  <a:pt x="403" y="27"/>
                </a:moveTo>
                <a:lnTo>
                  <a:pt x="407" y="27"/>
                </a:lnTo>
                <a:lnTo>
                  <a:pt x="412" y="27"/>
                </a:lnTo>
                <a:lnTo>
                  <a:pt x="412" y="27"/>
                </a:lnTo>
                <a:lnTo>
                  <a:pt x="416" y="27"/>
                </a:lnTo>
                <a:lnTo>
                  <a:pt x="421" y="23"/>
                </a:lnTo>
                <a:lnTo>
                  <a:pt x="421" y="18"/>
                </a:lnTo>
                <a:lnTo>
                  <a:pt x="421" y="13"/>
                </a:lnTo>
                <a:lnTo>
                  <a:pt x="421" y="9"/>
                </a:lnTo>
                <a:lnTo>
                  <a:pt x="425" y="9"/>
                </a:lnTo>
                <a:lnTo>
                  <a:pt x="425" y="4"/>
                </a:lnTo>
                <a:lnTo>
                  <a:pt x="430" y="9"/>
                </a:lnTo>
                <a:lnTo>
                  <a:pt x="435" y="13"/>
                </a:lnTo>
                <a:lnTo>
                  <a:pt x="439" y="23"/>
                </a:lnTo>
                <a:lnTo>
                  <a:pt x="444" y="27"/>
                </a:lnTo>
                <a:lnTo>
                  <a:pt x="444" y="27"/>
                </a:lnTo>
                <a:lnTo>
                  <a:pt x="448" y="27"/>
                </a:lnTo>
                <a:lnTo>
                  <a:pt x="444" y="32"/>
                </a:lnTo>
                <a:lnTo>
                  <a:pt x="444" y="36"/>
                </a:lnTo>
                <a:lnTo>
                  <a:pt x="439" y="41"/>
                </a:lnTo>
                <a:lnTo>
                  <a:pt x="439" y="45"/>
                </a:lnTo>
                <a:lnTo>
                  <a:pt x="444" y="50"/>
                </a:lnTo>
                <a:lnTo>
                  <a:pt x="448" y="50"/>
                </a:lnTo>
                <a:lnTo>
                  <a:pt x="453" y="50"/>
                </a:lnTo>
                <a:lnTo>
                  <a:pt x="457" y="45"/>
                </a:lnTo>
                <a:lnTo>
                  <a:pt x="462" y="50"/>
                </a:lnTo>
                <a:lnTo>
                  <a:pt x="467" y="50"/>
                </a:lnTo>
                <a:lnTo>
                  <a:pt x="462" y="50"/>
                </a:lnTo>
                <a:lnTo>
                  <a:pt x="462" y="55"/>
                </a:lnTo>
                <a:lnTo>
                  <a:pt x="462" y="59"/>
                </a:lnTo>
                <a:lnTo>
                  <a:pt x="467" y="59"/>
                </a:lnTo>
                <a:lnTo>
                  <a:pt x="467" y="59"/>
                </a:lnTo>
                <a:lnTo>
                  <a:pt x="471" y="64"/>
                </a:lnTo>
                <a:lnTo>
                  <a:pt x="476" y="64"/>
                </a:lnTo>
                <a:lnTo>
                  <a:pt x="476" y="68"/>
                </a:lnTo>
                <a:lnTo>
                  <a:pt x="471" y="73"/>
                </a:lnTo>
                <a:lnTo>
                  <a:pt x="467" y="73"/>
                </a:lnTo>
                <a:lnTo>
                  <a:pt x="462" y="68"/>
                </a:lnTo>
                <a:lnTo>
                  <a:pt x="462" y="73"/>
                </a:lnTo>
                <a:lnTo>
                  <a:pt x="457" y="73"/>
                </a:lnTo>
                <a:lnTo>
                  <a:pt x="462" y="73"/>
                </a:lnTo>
                <a:lnTo>
                  <a:pt x="462" y="77"/>
                </a:lnTo>
                <a:lnTo>
                  <a:pt x="467" y="77"/>
                </a:lnTo>
                <a:lnTo>
                  <a:pt x="467" y="82"/>
                </a:lnTo>
                <a:lnTo>
                  <a:pt x="471" y="82"/>
                </a:lnTo>
                <a:lnTo>
                  <a:pt x="480" y="82"/>
                </a:lnTo>
                <a:lnTo>
                  <a:pt x="485" y="82"/>
                </a:lnTo>
                <a:lnTo>
                  <a:pt x="489" y="82"/>
                </a:lnTo>
                <a:lnTo>
                  <a:pt x="489" y="82"/>
                </a:lnTo>
                <a:lnTo>
                  <a:pt x="489" y="87"/>
                </a:lnTo>
                <a:lnTo>
                  <a:pt x="489" y="91"/>
                </a:lnTo>
                <a:lnTo>
                  <a:pt x="494" y="96"/>
                </a:lnTo>
                <a:lnTo>
                  <a:pt x="499" y="96"/>
                </a:lnTo>
                <a:lnTo>
                  <a:pt x="503" y="96"/>
                </a:lnTo>
                <a:lnTo>
                  <a:pt x="508" y="96"/>
                </a:lnTo>
                <a:lnTo>
                  <a:pt x="512" y="100"/>
                </a:lnTo>
                <a:lnTo>
                  <a:pt x="517" y="100"/>
                </a:lnTo>
                <a:lnTo>
                  <a:pt x="517" y="96"/>
                </a:lnTo>
                <a:lnTo>
                  <a:pt x="517" y="91"/>
                </a:lnTo>
                <a:lnTo>
                  <a:pt x="521" y="91"/>
                </a:lnTo>
                <a:lnTo>
                  <a:pt x="526" y="91"/>
                </a:lnTo>
                <a:lnTo>
                  <a:pt x="526" y="87"/>
                </a:lnTo>
                <a:lnTo>
                  <a:pt x="531" y="87"/>
                </a:lnTo>
                <a:lnTo>
                  <a:pt x="531" y="91"/>
                </a:lnTo>
                <a:lnTo>
                  <a:pt x="531" y="91"/>
                </a:lnTo>
                <a:lnTo>
                  <a:pt x="531" y="96"/>
                </a:lnTo>
                <a:lnTo>
                  <a:pt x="531" y="96"/>
                </a:lnTo>
                <a:lnTo>
                  <a:pt x="540" y="96"/>
                </a:lnTo>
                <a:lnTo>
                  <a:pt x="544" y="100"/>
                </a:lnTo>
                <a:lnTo>
                  <a:pt x="549" y="109"/>
                </a:lnTo>
                <a:lnTo>
                  <a:pt x="549" y="114"/>
                </a:lnTo>
                <a:lnTo>
                  <a:pt x="549" y="114"/>
                </a:lnTo>
                <a:lnTo>
                  <a:pt x="553" y="114"/>
                </a:lnTo>
                <a:lnTo>
                  <a:pt x="553" y="119"/>
                </a:lnTo>
                <a:lnTo>
                  <a:pt x="553" y="123"/>
                </a:lnTo>
                <a:lnTo>
                  <a:pt x="558" y="128"/>
                </a:lnTo>
                <a:lnTo>
                  <a:pt x="563" y="132"/>
                </a:lnTo>
                <a:lnTo>
                  <a:pt x="563" y="137"/>
                </a:lnTo>
                <a:lnTo>
                  <a:pt x="572" y="137"/>
                </a:lnTo>
                <a:lnTo>
                  <a:pt x="572" y="141"/>
                </a:lnTo>
                <a:lnTo>
                  <a:pt x="576" y="141"/>
                </a:lnTo>
                <a:lnTo>
                  <a:pt x="576" y="146"/>
                </a:lnTo>
                <a:lnTo>
                  <a:pt x="585" y="160"/>
                </a:lnTo>
                <a:lnTo>
                  <a:pt x="595" y="164"/>
                </a:lnTo>
                <a:lnTo>
                  <a:pt x="599" y="169"/>
                </a:lnTo>
                <a:lnTo>
                  <a:pt x="599" y="173"/>
                </a:lnTo>
                <a:lnTo>
                  <a:pt x="599" y="173"/>
                </a:lnTo>
                <a:lnTo>
                  <a:pt x="608" y="183"/>
                </a:lnTo>
                <a:lnTo>
                  <a:pt x="613" y="187"/>
                </a:lnTo>
                <a:lnTo>
                  <a:pt x="617" y="192"/>
                </a:lnTo>
                <a:lnTo>
                  <a:pt x="617" y="196"/>
                </a:lnTo>
                <a:lnTo>
                  <a:pt x="627" y="201"/>
                </a:lnTo>
                <a:lnTo>
                  <a:pt x="627" y="205"/>
                </a:lnTo>
                <a:lnTo>
                  <a:pt x="631" y="205"/>
                </a:lnTo>
                <a:lnTo>
                  <a:pt x="640" y="224"/>
                </a:lnTo>
                <a:lnTo>
                  <a:pt x="649" y="224"/>
                </a:lnTo>
                <a:lnTo>
                  <a:pt x="654" y="228"/>
                </a:lnTo>
                <a:lnTo>
                  <a:pt x="654" y="233"/>
                </a:lnTo>
                <a:lnTo>
                  <a:pt x="659" y="233"/>
                </a:lnTo>
                <a:lnTo>
                  <a:pt x="663" y="242"/>
                </a:lnTo>
                <a:lnTo>
                  <a:pt x="663" y="247"/>
                </a:lnTo>
                <a:lnTo>
                  <a:pt x="668" y="247"/>
                </a:lnTo>
                <a:lnTo>
                  <a:pt x="672" y="247"/>
                </a:lnTo>
                <a:lnTo>
                  <a:pt x="677" y="251"/>
                </a:lnTo>
                <a:lnTo>
                  <a:pt x="681" y="260"/>
                </a:lnTo>
                <a:lnTo>
                  <a:pt x="686" y="265"/>
                </a:lnTo>
                <a:lnTo>
                  <a:pt x="695" y="274"/>
                </a:lnTo>
                <a:lnTo>
                  <a:pt x="700" y="279"/>
                </a:lnTo>
                <a:lnTo>
                  <a:pt x="704" y="283"/>
                </a:lnTo>
                <a:lnTo>
                  <a:pt x="713" y="292"/>
                </a:lnTo>
                <a:lnTo>
                  <a:pt x="718" y="292"/>
                </a:lnTo>
                <a:lnTo>
                  <a:pt x="723" y="292"/>
                </a:lnTo>
                <a:lnTo>
                  <a:pt x="727" y="297"/>
                </a:lnTo>
                <a:lnTo>
                  <a:pt x="727" y="297"/>
                </a:lnTo>
                <a:lnTo>
                  <a:pt x="732" y="297"/>
                </a:lnTo>
                <a:lnTo>
                  <a:pt x="732" y="301"/>
                </a:lnTo>
                <a:lnTo>
                  <a:pt x="736" y="301"/>
                </a:lnTo>
                <a:lnTo>
                  <a:pt x="741" y="301"/>
                </a:lnTo>
                <a:lnTo>
                  <a:pt x="750" y="306"/>
                </a:lnTo>
                <a:lnTo>
                  <a:pt x="755" y="306"/>
                </a:lnTo>
                <a:lnTo>
                  <a:pt x="759" y="311"/>
                </a:lnTo>
                <a:lnTo>
                  <a:pt x="764" y="311"/>
                </a:lnTo>
                <a:lnTo>
                  <a:pt x="768" y="311"/>
                </a:lnTo>
                <a:lnTo>
                  <a:pt x="768" y="315"/>
                </a:lnTo>
                <a:lnTo>
                  <a:pt x="768" y="320"/>
                </a:lnTo>
                <a:lnTo>
                  <a:pt x="768" y="324"/>
                </a:lnTo>
                <a:lnTo>
                  <a:pt x="773" y="338"/>
                </a:lnTo>
                <a:lnTo>
                  <a:pt x="773" y="343"/>
                </a:lnTo>
                <a:lnTo>
                  <a:pt x="773" y="347"/>
                </a:lnTo>
                <a:lnTo>
                  <a:pt x="773" y="352"/>
                </a:lnTo>
                <a:lnTo>
                  <a:pt x="773" y="352"/>
                </a:lnTo>
                <a:lnTo>
                  <a:pt x="773" y="356"/>
                </a:lnTo>
                <a:lnTo>
                  <a:pt x="777" y="356"/>
                </a:lnTo>
                <a:lnTo>
                  <a:pt x="782" y="361"/>
                </a:lnTo>
                <a:lnTo>
                  <a:pt x="787" y="361"/>
                </a:lnTo>
                <a:lnTo>
                  <a:pt x="791" y="361"/>
                </a:lnTo>
                <a:lnTo>
                  <a:pt x="796" y="361"/>
                </a:lnTo>
                <a:lnTo>
                  <a:pt x="819" y="352"/>
                </a:lnTo>
                <a:lnTo>
                  <a:pt x="823" y="352"/>
                </a:lnTo>
                <a:lnTo>
                  <a:pt x="828" y="347"/>
                </a:lnTo>
                <a:lnTo>
                  <a:pt x="832" y="347"/>
                </a:lnTo>
                <a:lnTo>
                  <a:pt x="837" y="347"/>
                </a:lnTo>
                <a:lnTo>
                  <a:pt x="837" y="343"/>
                </a:lnTo>
                <a:lnTo>
                  <a:pt x="841" y="343"/>
                </a:lnTo>
                <a:lnTo>
                  <a:pt x="841" y="338"/>
                </a:lnTo>
                <a:lnTo>
                  <a:pt x="846" y="338"/>
                </a:lnTo>
                <a:lnTo>
                  <a:pt x="860" y="338"/>
                </a:lnTo>
                <a:lnTo>
                  <a:pt x="864" y="338"/>
                </a:lnTo>
                <a:lnTo>
                  <a:pt x="869" y="338"/>
                </a:lnTo>
                <a:lnTo>
                  <a:pt x="873" y="343"/>
                </a:lnTo>
                <a:lnTo>
                  <a:pt x="878" y="343"/>
                </a:lnTo>
                <a:lnTo>
                  <a:pt x="883" y="347"/>
                </a:lnTo>
                <a:lnTo>
                  <a:pt x="883" y="347"/>
                </a:lnTo>
                <a:lnTo>
                  <a:pt x="883" y="352"/>
                </a:lnTo>
                <a:lnTo>
                  <a:pt x="887" y="352"/>
                </a:lnTo>
                <a:lnTo>
                  <a:pt x="892" y="356"/>
                </a:lnTo>
                <a:lnTo>
                  <a:pt x="892" y="356"/>
                </a:lnTo>
                <a:lnTo>
                  <a:pt x="896" y="356"/>
                </a:lnTo>
                <a:lnTo>
                  <a:pt x="901" y="361"/>
                </a:lnTo>
                <a:lnTo>
                  <a:pt x="901" y="365"/>
                </a:lnTo>
                <a:lnTo>
                  <a:pt x="905" y="365"/>
                </a:lnTo>
                <a:lnTo>
                  <a:pt x="905" y="365"/>
                </a:lnTo>
                <a:lnTo>
                  <a:pt x="905" y="370"/>
                </a:lnTo>
                <a:lnTo>
                  <a:pt x="910" y="370"/>
                </a:lnTo>
                <a:lnTo>
                  <a:pt x="915" y="375"/>
                </a:lnTo>
                <a:lnTo>
                  <a:pt x="919" y="379"/>
                </a:lnTo>
                <a:lnTo>
                  <a:pt x="924" y="379"/>
                </a:lnTo>
                <a:lnTo>
                  <a:pt x="924" y="379"/>
                </a:lnTo>
                <a:lnTo>
                  <a:pt x="928" y="379"/>
                </a:lnTo>
                <a:lnTo>
                  <a:pt x="928" y="384"/>
                </a:lnTo>
                <a:lnTo>
                  <a:pt x="928" y="388"/>
                </a:lnTo>
                <a:lnTo>
                  <a:pt x="928" y="393"/>
                </a:lnTo>
                <a:lnTo>
                  <a:pt x="933" y="398"/>
                </a:lnTo>
                <a:lnTo>
                  <a:pt x="937" y="402"/>
                </a:lnTo>
                <a:lnTo>
                  <a:pt x="942" y="402"/>
                </a:lnTo>
                <a:lnTo>
                  <a:pt x="947" y="407"/>
                </a:lnTo>
                <a:lnTo>
                  <a:pt x="947" y="407"/>
                </a:lnTo>
                <a:lnTo>
                  <a:pt x="947" y="411"/>
                </a:lnTo>
                <a:lnTo>
                  <a:pt x="951" y="411"/>
                </a:lnTo>
                <a:lnTo>
                  <a:pt x="956" y="411"/>
                </a:lnTo>
                <a:lnTo>
                  <a:pt x="969" y="411"/>
                </a:lnTo>
                <a:lnTo>
                  <a:pt x="983" y="416"/>
                </a:lnTo>
                <a:lnTo>
                  <a:pt x="992" y="416"/>
                </a:lnTo>
                <a:lnTo>
                  <a:pt x="1001" y="420"/>
                </a:lnTo>
                <a:lnTo>
                  <a:pt x="1015" y="420"/>
                </a:lnTo>
                <a:lnTo>
                  <a:pt x="1029" y="430"/>
                </a:lnTo>
                <a:lnTo>
                  <a:pt x="1033" y="430"/>
                </a:lnTo>
                <a:lnTo>
                  <a:pt x="1038" y="434"/>
                </a:lnTo>
                <a:lnTo>
                  <a:pt x="1038" y="434"/>
                </a:lnTo>
                <a:lnTo>
                  <a:pt x="1043" y="434"/>
                </a:lnTo>
                <a:lnTo>
                  <a:pt x="1047" y="439"/>
                </a:lnTo>
                <a:lnTo>
                  <a:pt x="1047" y="439"/>
                </a:lnTo>
                <a:lnTo>
                  <a:pt x="1052" y="439"/>
                </a:lnTo>
                <a:lnTo>
                  <a:pt x="1056" y="443"/>
                </a:lnTo>
                <a:lnTo>
                  <a:pt x="1061" y="443"/>
                </a:lnTo>
                <a:lnTo>
                  <a:pt x="1079" y="457"/>
                </a:lnTo>
                <a:lnTo>
                  <a:pt x="1084" y="466"/>
                </a:lnTo>
                <a:lnTo>
                  <a:pt x="1088" y="466"/>
                </a:lnTo>
                <a:lnTo>
                  <a:pt x="1093" y="466"/>
                </a:lnTo>
                <a:lnTo>
                  <a:pt x="1093" y="471"/>
                </a:lnTo>
                <a:lnTo>
                  <a:pt x="1097" y="471"/>
                </a:lnTo>
                <a:lnTo>
                  <a:pt x="1102" y="475"/>
                </a:lnTo>
                <a:lnTo>
                  <a:pt x="1102" y="475"/>
                </a:lnTo>
                <a:lnTo>
                  <a:pt x="1111" y="480"/>
                </a:lnTo>
                <a:lnTo>
                  <a:pt x="1120" y="480"/>
                </a:lnTo>
                <a:lnTo>
                  <a:pt x="1125" y="480"/>
                </a:lnTo>
                <a:lnTo>
                  <a:pt x="1129" y="484"/>
                </a:lnTo>
                <a:lnTo>
                  <a:pt x="1139" y="489"/>
                </a:lnTo>
                <a:lnTo>
                  <a:pt x="1143" y="489"/>
                </a:lnTo>
                <a:lnTo>
                  <a:pt x="1143" y="494"/>
                </a:lnTo>
                <a:lnTo>
                  <a:pt x="1148" y="494"/>
                </a:lnTo>
                <a:lnTo>
                  <a:pt x="1148" y="498"/>
                </a:lnTo>
                <a:lnTo>
                  <a:pt x="1148" y="503"/>
                </a:lnTo>
                <a:lnTo>
                  <a:pt x="1148" y="507"/>
                </a:lnTo>
                <a:lnTo>
                  <a:pt x="1152" y="507"/>
                </a:lnTo>
                <a:lnTo>
                  <a:pt x="1152" y="512"/>
                </a:lnTo>
                <a:lnTo>
                  <a:pt x="1157" y="512"/>
                </a:lnTo>
                <a:lnTo>
                  <a:pt x="1166" y="512"/>
                </a:lnTo>
                <a:lnTo>
                  <a:pt x="1171" y="512"/>
                </a:lnTo>
                <a:lnTo>
                  <a:pt x="1175" y="516"/>
                </a:lnTo>
                <a:lnTo>
                  <a:pt x="1198" y="516"/>
                </a:lnTo>
                <a:lnTo>
                  <a:pt x="1203" y="512"/>
                </a:lnTo>
                <a:lnTo>
                  <a:pt x="1216" y="512"/>
                </a:lnTo>
                <a:lnTo>
                  <a:pt x="1225" y="516"/>
                </a:lnTo>
                <a:lnTo>
                  <a:pt x="1230" y="516"/>
                </a:lnTo>
                <a:lnTo>
                  <a:pt x="1239" y="512"/>
                </a:lnTo>
                <a:lnTo>
                  <a:pt x="1248" y="512"/>
                </a:lnTo>
                <a:lnTo>
                  <a:pt x="1253" y="512"/>
                </a:lnTo>
                <a:lnTo>
                  <a:pt x="1257" y="512"/>
                </a:lnTo>
                <a:lnTo>
                  <a:pt x="1267" y="507"/>
                </a:lnTo>
                <a:lnTo>
                  <a:pt x="1271" y="507"/>
                </a:lnTo>
                <a:lnTo>
                  <a:pt x="1276" y="512"/>
                </a:lnTo>
                <a:lnTo>
                  <a:pt x="1280" y="512"/>
                </a:lnTo>
                <a:lnTo>
                  <a:pt x="1285" y="512"/>
                </a:lnTo>
                <a:lnTo>
                  <a:pt x="1285" y="512"/>
                </a:lnTo>
                <a:lnTo>
                  <a:pt x="1289" y="512"/>
                </a:lnTo>
                <a:lnTo>
                  <a:pt x="1289" y="516"/>
                </a:lnTo>
                <a:lnTo>
                  <a:pt x="1294" y="516"/>
                </a:lnTo>
                <a:lnTo>
                  <a:pt x="1299" y="516"/>
                </a:lnTo>
                <a:lnTo>
                  <a:pt x="1299" y="521"/>
                </a:lnTo>
                <a:lnTo>
                  <a:pt x="1299" y="521"/>
                </a:lnTo>
                <a:lnTo>
                  <a:pt x="1308" y="526"/>
                </a:lnTo>
                <a:lnTo>
                  <a:pt x="1312" y="526"/>
                </a:lnTo>
                <a:lnTo>
                  <a:pt x="1317" y="526"/>
                </a:lnTo>
                <a:lnTo>
                  <a:pt x="1321" y="526"/>
                </a:lnTo>
                <a:lnTo>
                  <a:pt x="1321" y="521"/>
                </a:lnTo>
                <a:lnTo>
                  <a:pt x="1321" y="526"/>
                </a:lnTo>
                <a:lnTo>
                  <a:pt x="1321" y="530"/>
                </a:lnTo>
                <a:lnTo>
                  <a:pt x="1321" y="530"/>
                </a:lnTo>
                <a:lnTo>
                  <a:pt x="1321" y="535"/>
                </a:lnTo>
                <a:lnTo>
                  <a:pt x="1317" y="539"/>
                </a:lnTo>
                <a:lnTo>
                  <a:pt x="1317" y="548"/>
                </a:lnTo>
                <a:lnTo>
                  <a:pt x="1312" y="553"/>
                </a:lnTo>
                <a:lnTo>
                  <a:pt x="1312" y="553"/>
                </a:lnTo>
                <a:lnTo>
                  <a:pt x="1308" y="558"/>
                </a:lnTo>
                <a:lnTo>
                  <a:pt x="1308" y="562"/>
                </a:lnTo>
                <a:lnTo>
                  <a:pt x="1303" y="562"/>
                </a:lnTo>
                <a:lnTo>
                  <a:pt x="1303" y="567"/>
                </a:lnTo>
                <a:lnTo>
                  <a:pt x="1299" y="571"/>
                </a:lnTo>
                <a:lnTo>
                  <a:pt x="1299" y="576"/>
                </a:lnTo>
                <a:lnTo>
                  <a:pt x="1299" y="576"/>
                </a:lnTo>
                <a:lnTo>
                  <a:pt x="1299" y="576"/>
                </a:lnTo>
                <a:lnTo>
                  <a:pt x="1299" y="580"/>
                </a:lnTo>
                <a:lnTo>
                  <a:pt x="1294" y="585"/>
                </a:lnTo>
                <a:lnTo>
                  <a:pt x="1294" y="590"/>
                </a:lnTo>
                <a:lnTo>
                  <a:pt x="1294" y="599"/>
                </a:lnTo>
                <a:lnTo>
                  <a:pt x="1294" y="603"/>
                </a:lnTo>
                <a:lnTo>
                  <a:pt x="1294" y="608"/>
                </a:lnTo>
                <a:lnTo>
                  <a:pt x="1289" y="612"/>
                </a:lnTo>
                <a:lnTo>
                  <a:pt x="1289" y="622"/>
                </a:lnTo>
                <a:lnTo>
                  <a:pt x="1289" y="626"/>
                </a:lnTo>
                <a:lnTo>
                  <a:pt x="1289" y="640"/>
                </a:lnTo>
                <a:lnTo>
                  <a:pt x="1285" y="640"/>
                </a:lnTo>
                <a:lnTo>
                  <a:pt x="1285" y="640"/>
                </a:lnTo>
                <a:lnTo>
                  <a:pt x="1285" y="644"/>
                </a:lnTo>
                <a:lnTo>
                  <a:pt x="1280" y="644"/>
                </a:lnTo>
                <a:lnTo>
                  <a:pt x="1276" y="644"/>
                </a:lnTo>
                <a:lnTo>
                  <a:pt x="1271" y="644"/>
                </a:lnTo>
                <a:lnTo>
                  <a:pt x="1262" y="644"/>
                </a:lnTo>
                <a:lnTo>
                  <a:pt x="1257" y="644"/>
                </a:lnTo>
                <a:lnTo>
                  <a:pt x="1257" y="644"/>
                </a:lnTo>
                <a:lnTo>
                  <a:pt x="1253" y="640"/>
                </a:lnTo>
                <a:lnTo>
                  <a:pt x="1244" y="640"/>
                </a:lnTo>
                <a:lnTo>
                  <a:pt x="1230" y="640"/>
                </a:lnTo>
                <a:lnTo>
                  <a:pt x="1225" y="640"/>
                </a:lnTo>
                <a:lnTo>
                  <a:pt x="1221" y="640"/>
                </a:lnTo>
                <a:lnTo>
                  <a:pt x="1212" y="640"/>
                </a:lnTo>
                <a:lnTo>
                  <a:pt x="1203" y="640"/>
                </a:lnTo>
                <a:lnTo>
                  <a:pt x="1198" y="644"/>
                </a:lnTo>
                <a:lnTo>
                  <a:pt x="1193" y="644"/>
                </a:lnTo>
                <a:lnTo>
                  <a:pt x="1189" y="644"/>
                </a:lnTo>
                <a:lnTo>
                  <a:pt x="1189" y="640"/>
                </a:lnTo>
                <a:lnTo>
                  <a:pt x="1189" y="640"/>
                </a:lnTo>
                <a:lnTo>
                  <a:pt x="1184" y="640"/>
                </a:lnTo>
                <a:lnTo>
                  <a:pt x="1180" y="640"/>
                </a:lnTo>
                <a:lnTo>
                  <a:pt x="1175" y="640"/>
                </a:lnTo>
                <a:lnTo>
                  <a:pt x="1171" y="640"/>
                </a:lnTo>
                <a:lnTo>
                  <a:pt x="1157" y="640"/>
                </a:lnTo>
                <a:lnTo>
                  <a:pt x="1152" y="640"/>
                </a:lnTo>
                <a:lnTo>
                  <a:pt x="1148" y="640"/>
                </a:lnTo>
                <a:lnTo>
                  <a:pt x="1143" y="640"/>
                </a:lnTo>
                <a:lnTo>
                  <a:pt x="1143" y="635"/>
                </a:lnTo>
                <a:lnTo>
                  <a:pt x="1139" y="635"/>
                </a:lnTo>
                <a:lnTo>
                  <a:pt x="1134" y="635"/>
                </a:lnTo>
                <a:lnTo>
                  <a:pt x="1129" y="635"/>
                </a:lnTo>
                <a:lnTo>
                  <a:pt x="1125" y="631"/>
                </a:lnTo>
                <a:lnTo>
                  <a:pt x="1120" y="626"/>
                </a:lnTo>
                <a:lnTo>
                  <a:pt x="1116" y="626"/>
                </a:lnTo>
                <a:lnTo>
                  <a:pt x="1116" y="622"/>
                </a:lnTo>
                <a:lnTo>
                  <a:pt x="1111" y="622"/>
                </a:lnTo>
                <a:lnTo>
                  <a:pt x="1107" y="622"/>
                </a:lnTo>
                <a:lnTo>
                  <a:pt x="1102" y="617"/>
                </a:lnTo>
                <a:lnTo>
                  <a:pt x="1102" y="617"/>
                </a:lnTo>
                <a:lnTo>
                  <a:pt x="1097" y="612"/>
                </a:lnTo>
                <a:lnTo>
                  <a:pt x="1093" y="608"/>
                </a:lnTo>
                <a:lnTo>
                  <a:pt x="1088" y="603"/>
                </a:lnTo>
                <a:lnTo>
                  <a:pt x="1084" y="603"/>
                </a:lnTo>
                <a:lnTo>
                  <a:pt x="1084" y="599"/>
                </a:lnTo>
                <a:lnTo>
                  <a:pt x="1079" y="599"/>
                </a:lnTo>
                <a:lnTo>
                  <a:pt x="1079" y="599"/>
                </a:lnTo>
                <a:lnTo>
                  <a:pt x="1075" y="599"/>
                </a:lnTo>
                <a:lnTo>
                  <a:pt x="1070" y="599"/>
                </a:lnTo>
                <a:lnTo>
                  <a:pt x="1065" y="599"/>
                </a:lnTo>
                <a:lnTo>
                  <a:pt x="1061" y="599"/>
                </a:lnTo>
                <a:lnTo>
                  <a:pt x="1056" y="599"/>
                </a:lnTo>
                <a:lnTo>
                  <a:pt x="1056" y="599"/>
                </a:lnTo>
                <a:lnTo>
                  <a:pt x="1052" y="603"/>
                </a:lnTo>
                <a:lnTo>
                  <a:pt x="1047" y="608"/>
                </a:lnTo>
                <a:lnTo>
                  <a:pt x="1043" y="608"/>
                </a:lnTo>
                <a:lnTo>
                  <a:pt x="1043" y="612"/>
                </a:lnTo>
                <a:lnTo>
                  <a:pt x="1038" y="622"/>
                </a:lnTo>
                <a:lnTo>
                  <a:pt x="1038" y="622"/>
                </a:lnTo>
                <a:lnTo>
                  <a:pt x="1038" y="626"/>
                </a:lnTo>
                <a:lnTo>
                  <a:pt x="1033" y="626"/>
                </a:lnTo>
                <a:lnTo>
                  <a:pt x="1033" y="631"/>
                </a:lnTo>
                <a:lnTo>
                  <a:pt x="1029" y="635"/>
                </a:lnTo>
                <a:lnTo>
                  <a:pt x="1024" y="640"/>
                </a:lnTo>
                <a:lnTo>
                  <a:pt x="1020" y="640"/>
                </a:lnTo>
                <a:lnTo>
                  <a:pt x="1020" y="640"/>
                </a:lnTo>
                <a:lnTo>
                  <a:pt x="1015" y="640"/>
                </a:lnTo>
                <a:lnTo>
                  <a:pt x="1015" y="644"/>
                </a:lnTo>
                <a:lnTo>
                  <a:pt x="1015" y="644"/>
                </a:lnTo>
                <a:lnTo>
                  <a:pt x="1015" y="649"/>
                </a:lnTo>
                <a:lnTo>
                  <a:pt x="1011" y="649"/>
                </a:lnTo>
                <a:lnTo>
                  <a:pt x="1006" y="654"/>
                </a:lnTo>
                <a:lnTo>
                  <a:pt x="1001" y="654"/>
                </a:lnTo>
                <a:lnTo>
                  <a:pt x="1001" y="658"/>
                </a:lnTo>
                <a:lnTo>
                  <a:pt x="1001" y="663"/>
                </a:lnTo>
                <a:lnTo>
                  <a:pt x="997" y="663"/>
                </a:lnTo>
                <a:lnTo>
                  <a:pt x="997" y="663"/>
                </a:lnTo>
                <a:lnTo>
                  <a:pt x="997" y="667"/>
                </a:lnTo>
                <a:lnTo>
                  <a:pt x="1001" y="681"/>
                </a:lnTo>
                <a:lnTo>
                  <a:pt x="1001" y="686"/>
                </a:lnTo>
                <a:lnTo>
                  <a:pt x="1006" y="686"/>
                </a:lnTo>
                <a:lnTo>
                  <a:pt x="1006" y="690"/>
                </a:lnTo>
                <a:lnTo>
                  <a:pt x="1011" y="695"/>
                </a:lnTo>
                <a:lnTo>
                  <a:pt x="1011" y="699"/>
                </a:lnTo>
                <a:lnTo>
                  <a:pt x="1015" y="704"/>
                </a:lnTo>
                <a:lnTo>
                  <a:pt x="1015" y="704"/>
                </a:lnTo>
                <a:lnTo>
                  <a:pt x="1024" y="704"/>
                </a:lnTo>
                <a:lnTo>
                  <a:pt x="1029" y="704"/>
                </a:lnTo>
                <a:lnTo>
                  <a:pt x="1033" y="704"/>
                </a:lnTo>
                <a:lnTo>
                  <a:pt x="1033" y="708"/>
                </a:lnTo>
                <a:lnTo>
                  <a:pt x="1038" y="708"/>
                </a:lnTo>
                <a:lnTo>
                  <a:pt x="1038" y="713"/>
                </a:lnTo>
                <a:lnTo>
                  <a:pt x="1038" y="718"/>
                </a:lnTo>
                <a:lnTo>
                  <a:pt x="1038" y="727"/>
                </a:lnTo>
                <a:lnTo>
                  <a:pt x="1038" y="731"/>
                </a:lnTo>
                <a:lnTo>
                  <a:pt x="1043" y="731"/>
                </a:lnTo>
                <a:lnTo>
                  <a:pt x="1043" y="736"/>
                </a:lnTo>
                <a:lnTo>
                  <a:pt x="1047" y="736"/>
                </a:lnTo>
                <a:lnTo>
                  <a:pt x="1052" y="736"/>
                </a:lnTo>
                <a:lnTo>
                  <a:pt x="1056" y="736"/>
                </a:lnTo>
                <a:lnTo>
                  <a:pt x="1056" y="736"/>
                </a:lnTo>
                <a:lnTo>
                  <a:pt x="1065" y="731"/>
                </a:lnTo>
                <a:lnTo>
                  <a:pt x="1070" y="731"/>
                </a:lnTo>
                <a:lnTo>
                  <a:pt x="1075" y="731"/>
                </a:lnTo>
                <a:lnTo>
                  <a:pt x="1079" y="736"/>
                </a:lnTo>
                <a:lnTo>
                  <a:pt x="1079" y="740"/>
                </a:lnTo>
                <a:lnTo>
                  <a:pt x="1079" y="745"/>
                </a:lnTo>
                <a:lnTo>
                  <a:pt x="1079" y="750"/>
                </a:lnTo>
                <a:lnTo>
                  <a:pt x="1079" y="759"/>
                </a:lnTo>
                <a:lnTo>
                  <a:pt x="1075" y="763"/>
                </a:lnTo>
                <a:lnTo>
                  <a:pt x="1075" y="768"/>
                </a:lnTo>
                <a:lnTo>
                  <a:pt x="1075" y="772"/>
                </a:lnTo>
                <a:lnTo>
                  <a:pt x="1070" y="772"/>
                </a:lnTo>
                <a:lnTo>
                  <a:pt x="1070" y="772"/>
                </a:lnTo>
                <a:lnTo>
                  <a:pt x="1065" y="777"/>
                </a:lnTo>
                <a:lnTo>
                  <a:pt x="1065" y="772"/>
                </a:lnTo>
                <a:lnTo>
                  <a:pt x="1065" y="772"/>
                </a:lnTo>
                <a:lnTo>
                  <a:pt x="1061" y="768"/>
                </a:lnTo>
                <a:lnTo>
                  <a:pt x="1061" y="763"/>
                </a:lnTo>
                <a:lnTo>
                  <a:pt x="1056" y="759"/>
                </a:lnTo>
                <a:lnTo>
                  <a:pt x="1056" y="759"/>
                </a:lnTo>
                <a:lnTo>
                  <a:pt x="1052" y="759"/>
                </a:lnTo>
                <a:lnTo>
                  <a:pt x="1047" y="754"/>
                </a:lnTo>
                <a:lnTo>
                  <a:pt x="1043" y="754"/>
                </a:lnTo>
                <a:lnTo>
                  <a:pt x="1038" y="754"/>
                </a:lnTo>
                <a:lnTo>
                  <a:pt x="1033" y="754"/>
                </a:lnTo>
                <a:lnTo>
                  <a:pt x="1029" y="754"/>
                </a:lnTo>
                <a:lnTo>
                  <a:pt x="1015" y="759"/>
                </a:lnTo>
                <a:lnTo>
                  <a:pt x="1015" y="759"/>
                </a:lnTo>
                <a:lnTo>
                  <a:pt x="1015" y="763"/>
                </a:lnTo>
                <a:lnTo>
                  <a:pt x="1011" y="768"/>
                </a:lnTo>
                <a:lnTo>
                  <a:pt x="1011" y="772"/>
                </a:lnTo>
                <a:lnTo>
                  <a:pt x="1011" y="777"/>
                </a:lnTo>
                <a:lnTo>
                  <a:pt x="1011" y="782"/>
                </a:lnTo>
                <a:lnTo>
                  <a:pt x="1011" y="786"/>
                </a:lnTo>
                <a:lnTo>
                  <a:pt x="1006" y="786"/>
                </a:lnTo>
                <a:lnTo>
                  <a:pt x="1006" y="791"/>
                </a:lnTo>
                <a:lnTo>
                  <a:pt x="1001" y="795"/>
                </a:lnTo>
                <a:lnTo>
                  <a:pt x="997" y="795"/>
                </a:lnTo>
                <a:lnTo>
                  <a:pt x="992" y="795"/>
                </a:lnTo>
                <a:lnTo>
                  <a:pt x="992" y="800"/>
                </a:lnTo>
                <a:lnTo>
                  <a:pt x="988" y="800"/>
                </a:lnTo>
                <a:lnTo>
                  <a:pt x="979" y="800"/>
                </a:lnTo>
                <a:lnTo>
                  <a:pt x="969" y="800"/>
                </a:lnTo>
                <a:lnTo>
                  <a:pt x="969" y="795"/>
                </a:lnTo>
                <a:lnTo>
                  <a:pt x="965" y="795"/>
                </a:lnTo>
                <a:lnTo>
                  <a:pt x="960" y="795"/>
                </a:lnTo>
                <a:lnTo>
                  <a:pt x="960" y="795"/>
                </a:lnTo>
                <a:lnTo>
                  <a:pt x="956" y="795"/>
                </a:lnTo>
                <a:lnTo>
                  <a:pt x="951" y="795"/>
                </a:lnTo>
                <a:lnTo>
                  <a:pt x="947" y="791"/>
                </a:lnTo>
                <a:lnTo>
                  <a:pt x="947" y="786"/>
                </a:lnTo>
                <a:lnTo>
                  <a:pt x="942" y="786"/>
                </a:lnTo>
                <a:lnTo>
                  <a:pt x="942" y="782"/>
                </a:lnTo>
                <a:lnTo>
                  <a:pt x="937" y="777"/>
                </a:lnTo>
                <a:lnTo>
                  <a:pt x="933" y="772"/>
                </a:lnTo>
                <a:lnTo>
                  <a:pt x="928" y="772"/>
                </a:lnTo>
                <a:lnTo>
                  <a:pt x="924" y="772"/>
                </a:lnTo>
                <a:lnTo>
                  <a:pt x="919" y="772"/>
                </a:lnTo>
                <a:lnTo>
                  <a:pt x="915" y="772"/>
                </a:lnTo>
                <a:lnTo>
                  <a:pt x="915" y="777"/>
                </a:lnTo>
                <a:lnTo>
                  <a:pt x="910" y="777"/>
                </a:lnTo>
                <a:lnTo>
                  <a:pt x="910" y="782"/>
                </a:lnTo>
                <a:lnTo>
                  <a:pt x="905" y="782"/>
                </a:lnTo>
                <a:lnTo>
                  <a:pt x="905" y="782"/>
                </a:lnTo>
                <a:lnTo>
                  <a:pt x="901" y="782"/>
                </a:lnTo>
                <a:lnTo>
                  <a:pt x="896" y="777"/>
                </a:lnTo>
                <a:lnTo>
                  <a:pt x="892" y="777"/>
                </a:lnTo>
                <a:lnTo>
                  <a:pt x="887" y="772"/>
                </a:lnTo>
                <a:lnTo>
                  <a:pt x="883" y="772"/>
                </a:lnTo>
                <a:lnTo>
                  <a:pt x="883" y="772"/>
                </a:lnTo>
                <a:lnTo>
                  <a:pt x="878" y="772"/>
                </a:lnTo>
                <a:lnTo>
                  <a:pt x="864" y="777"/>
                </a:lnTo>
                <a:lnTo>
                  <a:pt x="860" y="777"/>
                </a:lnTo>
                <a:lnTo>
                  <a:pt x="860" y="777"/>
                </a:lnTo>
                <a:lnTo>
                  <a:pt x="860" y="772"/>
                </a:lnTo>
                <a:lnTo>
                  <a:pt x="855" y="772"/>
                </a:lnTo>
                <a:lnTo>
                  <a:pt x="855" y="772"/>
                </a:lnTo>
                <a:lnTo>
                  <a:pt x="851" y="768"/>
                </a:lnTo>
                <a:lnTo>
                  <a:pt x="851" y="763"/>
                </a:lnTo>
                <a:lnTo>
                  <a:pt x="846" y="759"/>
                </a:lnTo>
                <a:lnTo>
                  <a:pt x="841" y="759"/>
                </a:lnTo>
                <a:lnTo>
                  <a:pt x="837" y="759"/>
                </a:lnTo>
                <a:lnTo>
                  <a:pt x="837" y="754"/>
                </a:lnTo>
                <a:lnTo>
                  <a:pt x="828" y="754"/>
                </a:lnTo>
                <a:lnTo>
                  <a:pt x="823" y="754"/>
                </a:lnTo>
                <a:lnTo>
                  <a:pt x="819" y="754"/>
                </a:lnTo>
                <a:lnTo>
                  <a:pt x="819" y="759"/>
                </a:lnTo>
                <a:lnTo>
                  <a:pt x="814" y="763"/>
                </a:lnTo>
                <a:lnTo>
                  <a:pt x="809" y="763"/>
                </a:lnTo>
                <a:lnTo>
                  <a:pt x="805" y="768"/>
                </a:lnTo>
                <a:lnTo>
                  <a:pt x="800" y="768"/>
                </a:lnTo>
                <a:lnTo>
                  <a:pt x="796" y="763"/>
                </a:lnTo>
                <a:lnTo>
                  <a:pt x="796" y="763"/>
                </a:lnTo>
                <a:lnTo>
                  <a:pt x="791" y="763"/>
                </a:lnTo>
                <a:lnTo>
                  <a:pt x="787" y="763"/>
                </a:lnTo>
                <a:lnTo>
                  <a:pt x="782" y="763"/>
                </a:lnTo>
                <a:lnTo>
                  <a:pt x="782" y="768"/>
                </a:lnTo>
                <a:lnTo>
                  <a:pt x="777" y="768"/>
                </a:lnTo>
                <a:lnTo>
                  <a:pt x="773" y="768"/>
                </a:lnTo>
                <a:lnTo>
                  <a:pt x="773" y="768"/>
                </a:lnTo>
                <a:lnTo>
                  <a:pt x="773" y="772"/>
                </a:lnTo>
                <a:lnTo>
                  <a:pt x="768" y="772"/>
                </a:lnTo>
                <a:lnTo>
                  <a:pt x="755" y="772"/>
                </a:lnTo>
                <a:lnTo>
                  <a:pt x="750" y="772"/>
                </a:lnTo>
                <a:lnTo>
                  <a:pt x="750" y="772"/>
                </a:lnTo>
                <a:lnTo>
                  <a:pt x="750" y="772"/>
                </a:lnTo>
                <a:lnTo>
                  <a:pt x="741" y="772"/>
                </a:lnTo>
                <a:lnTo>
                  <a:pt x="736" y="772"/>
                </a:lnTo>
                <a:lnTo>
                  <a:pt x="732" y="768"/>
                </a:lnTo>
                <a:lnTo>
                  <a:pt x="727" y="772"/>
                </a:lnTo>
                <a:lnTo>
                  <a:pt x="727" y="772"/>
                </a:lnTo>
                <a:lnTo>
                  <a:pt x="723" y="772"/>
                </a:lnTo>
                <a:lnTo>
                  <a:pt x="713" y="772"/>
                </a:lnTo>
                <a:lnTo>
                  <a:pt x="709" y="772"/>
                </a:lnTo>
                <a:lnTo>
                  <a:pt x="704" y="772"/>
                </a:lnTo>
                <a:lnTo>
                  <a:pt x="700" y="772"/>
                </a:lnTo>
                <a:lnTo>
                  <a:pt x="691" y="768"/>
                </a:lnTo>
                <a:lnTo>
                  <a:pt x="686" y="763"/>
                </a:lnTo>
                <a:lnTo>
                  <a:pt x="681" y="759"/>
                </a:lnTo>
                <a:lnTo>
                  <a:pt x="677" y="750"/>
                </a:lnTo>
                <a:lnTo>
                  <a:pt x="672" y="750"/>
                </a:lnTo>
                <a:lnTo>
                  <a:pt x="672" y="750"/>
                </a:lnTo>
                <a:lnTo>
                  <a:pt x="672" y="745"/>
                </a:lnTo>
                <a:lnTo>
                  <a:pt x="668" y="736"/>
                </a:lnTo>
                <a:lnTo>
                  <a:pt x="672" y="731"/>
                </a:lnTo>
                <a:lnTo>
                  <a:pt x="668" y="727"/>
                </a:lnTo>
                <a:lnTo>
                  <a:pt x="668" y="722"/>
                </a:lnTo>
                <a:lnTo>
                  <a:pt x="663" y="718"/>
                </a:lnTo>
                <a:lnTo>
                  <a:pt x="663" y="713"/>
                </a:lnTo>
                <a:lnTo>
                  <a:pt x="663" y="708"/>
                </a:lnTo>
                <a:lnTo>
                  <a:pt x="663" y="708"/>
                </a:lnTo>
                <a:lnTo>
                  <a:pt x="659" y="704"/>
                </a:lnTo>
                <a:lnTo>
                  <a:pt x="654" y="699"/>
                </a:lnTo>
                <a:lnTo>
                  <a:pt x="649" y="699"/>
                </a:lnTo>
                <a:lnTo>
                  <a:pt x="645" y="695"/>
                </a:lnTo>
                <a:lnTo>
                  <a:pt x="640" y="690"/>
                </a:lnTo>
                <a:lnTo>
                  <a:pt x="640" y="686"/>
                </a:lnTo>
                <a:lnTo>
                  <a:pt x="640" y="686"/>
                </a:lnTo>
                <a:lnTo>
                  <a:pt x="631" y="681"/>
                </a:lnTo>
                <a:lnTo>
                  <a:pt x="631" y="676"/>
                </a:lnTo>
                <a:lnTo>
                  <a:pt x="627" y="672"/>
                </a:lnTo>
                <a:lnTo>
                  <a:pt x="617" y="667"/>
                </a:lnTo>
                <a:lnTo>
                  <a:pt x="617" y="663"/>
                </a:lnTo>
                <a:lnTo>
                  <a:pt x="617" y="658"/>
                </a:lnTo>
                <a:lnTo>
                  <a:pt x="613" y="658"/>
                </a:lnTo>
                <a:lnTo>
                  <a:pt x="608" y="649"/>
                </a:lnTo>
                <a:lnTo>
                  <a:pt x="608" y="644"/>
                </a:lnTo>
                <a:lnTo>
                  <a:pt x="604" y="640"/>
                </a:lnTo>
                <a:lnTo>
                  <a:pt x="599" y="635"/>
                </a:lnTo>
                <a:lnTo>
                  <a:pt x="599" y="631"/>
                </a:lnTo>
                <a:lnTo>
                  <a:pt x="599" y="626"/>
                </a:lnTo>
                <a:lnTo>
                  <a:pt x="595" y="622"/>
                </a:lnTo>
                <a:lnTo>
                  <a:pt x="590" y="612"/>
                </a:lnTo>
                <a:lnTo>
                  <a:pt x="585" y="603"/>
                </a:lnTo>
                <a:lnTo>
                  <a:pt x="585" y="599"/>
                </a:lnTo>
                <a:lnTo>
                  <a:pt x="581" y="599"/>
                </a:lnTo>
                <a:lnTo>
                  <a:pt x="581" y="599"/>
                </a:lnTo>
                <a:lnTo>
                  <a:pt x="576" y="594"/>
                </a:lnTo>
                <a:lnTo>
                  <a:pt x="576" y="590"/>
                </a:lnTo>
                <a:lnTo>
                  <a:pt x="576" y="585"/>
                </a:lnTo>
                <a:lnTo>
                  <a:pt x="572" y="580"/>
                </a:lnTo>
                <a:lnTo>
                  <a:pt x="572" y="576"/>
                </a:lnTo>
                <a:lnTo>
                  <a:pt x="567" y="576"/>
                </a:lnTo>
                <a:lnTo>
                  <a:pt x="563" y="567"/>
                </a:lnTo>
                <a:lnTo>
                  <a:pt x="558" y="558"/>
                </a:lnTo>
                <a:lnTo>
                  <a:pt x="553" y="558"/>
                </a:lnTo>
                <a:lnTo>
                  <a:pt x="553" y="553"/>
                </a:lnTo>
                <a:lnTo>
                  <a:pt x="553" y="553"/>
                </a:lnTo>
                <a:lnTo>
                  <a:pt x="553" y="553"/>
                </a:lnTo>
                <a:lnTo>
                  <a:pt x="553" y="548"/>
                </a:lnTo>
                <a:lnTo>
                  <a:pt x="553" y="544"/>
                </a:lnTo>
                <a:lnTo>
                  <a:pt x="549" y="539"/>
                </a:lnTo>
                <a:lnTo>
                  <a:pt x="549" y="535"/>
                </a:lnTo>
                <a:lnTo>
                  <a:pt x="544" y="530"/>
                </a:lnTo>
                <a:lnTo>
                  <a:pt x="544" y="526"/>
                </a:lnTo>
                <a:lnTo>
                  <a:pt x="544" y="521"/>
                </a:lnTo>
                <a:lnTo>
                  <a:pt x="544" y="512"/>
                </a:lnTo>
                <a:lnTo>
                  <a:pt x="544" y="507"/>
                </a:lnTo>
                <a:lnTo>
                  <a:pt x="544" y="503"/>
                </a:lnTo>
                <a:lnTo>
                  <a:pt x="544" y="498"/>
                </a:lnTo>
                <a:lnTo>
                  <a:pt x="544" y="494"/>
                </a:lnTo>
                <a:lnTo>
                  <a:pt x="544" y="489"/>
                </a:lnTo>
                <a:lnTo>
                  <a:pt x="549" y="489"/>
                </a:lnTo>
                <a:lnTo>
                  <a:pt x="553" y="489"/>
                </a:lnTo>
                <a:lnTo>
                  <a:pt x="553" y="484"/>
                </a:lnTo>
                <a:lnTo>
                  <a:pt x="553" y="480"/>
                </a:lnTo>
                <a:lnTo>
                  <a:pt x="553" y="480"/>
                </a:lnTo>
                <a:lnTo>
                  <a:pt x="553" y="475"/>
                </a:lnTo>
                <a:lnTo>
                  <a:pt x="558" y="471"/>
                </a:lnTo>
                <a:lnTo>
                  <a:pt x="558" y="466"/>
                </a:lnTo>
                <a:lnTo>
                  <a:pt x="563" y="466"/>
                </a:lnTo>
                <a:lnTo>
                  <a:pt x="567" y="457"/>
                </a:lnTo>
                <a:lnTo>
                  <a:pt x="576" y="452"/>
                </a:lnTo>
                <a:lnTo>
                  <a:pt x="576" y="448"/>
                </a:lnTo>
                <a:lnTo>
                  <a:pt x="576" y="443"/>
                </a:lnTo>
                <a:lnTo>
                  <a:pt x="581" y="443"/>
                </a:lnTo>
                <a:lnTo>
                  <a:pt x="585" y="443"/>
                </a:lnTo>
                <a:lnTo>
                  <a:pt x="599" y="434"/>
                </a:lnTo>
                <a:lnTo>
                  <a:pt x="604" y="430"/>
                </a:lnTo>
                <a:lnTo>
                  <a:pt x="604" y="425"/>
                </a:lnTo>
                <a:lnTo>
                  <a:pt x="608" y="425"/>
                </a:lnTo>
                <a:lnTo>
                  <a:pt x="608" y="420"/>
                </a:lnTo>
                <a:lnTo>
                  <a:pt x="608" y="420"/>
                </a:lnTo>
                <a:lnTo>
                  <a:pt x="608" y="416"/>
                </a:lnTo>
                <a:lnTo>
                  <a:pt x="604" y="411"/>
                </a:lnTo>
                <a:lnTo>
                  <a:pt x="599" y="407"/>
                </a:lnTo>
                <a:lnTo>
                  <a:pt x="599" y="402"/>
                </a:lnTo>
                <a:lnTo>
                  <a:pt x="590" y="407"/>
                </a:lnTo>
                <a:lnTo>
                  <a:pt x="585" y="407"/>
                </a:lnTo>
                <a:lnTo>
                  <a:pt x="585" y="411"/>
                </a:lnTo>
                <a:lnTo>
                  <a:pt x="581" y="411"/>
                </a:lnTo>
                <a:lnTo>
                  <a:pt x="576" y="411"/>
                </a:lnTo>
                <a:lnTo>
                  <a:pt x="576" y="416"/>
                </a:lnTo>
                <a:lnTo>
                  <a:pt x="576" y="416"/>
                </a:lnTo>
                <a:lnTo>
                  <a:pt x="576" y="420"/>
                </a:lnTo>
                <a:lnTo>
                  <a:pt x="567" y="420"/>
                </a:lnTo>
                <a:lnTo>
                  <a:pt x="558" y="425"/>
                </a:lnTo>
                <a:lnTo>
                  <a:pt x="558" y="430"/>
                </a:lnTo>
                <a:lnTo>
                  <a:pt x="553" y="434"/>
                </a:lnTo>
                <a:lnTo>
                  <a:pt x="553" y="439"/>
                </a:lnTo>
                <a:lnTo>
                  <a:pt x="549" y="439"/>
                </a:lnTo>
                <a:lnTo>
                  <a:pt x="544" y="439"/>
                </a:lnTo>
                <a:lnTo>
                  <a:pt x="540" y="439"/>
                </a:lnTo>
                <a:lnTo>
                  <a:pt x="535" y="434"/>
                </a:lnTo>
                <a:lnTo>
                  <a:pt x="531" y="434"/>
                </a:lnTo>
                <a:lnTo>
                  <a:pt x="531" y="430"/>
                </a:lnTo>
                <a:lnTo>
                  <a:pt x="526" y="430"/>
                </a:lnTo>
                <a:lnTo>
                  <a:pt x="521" y="425"/>
                </a:lnTo>
                <a:lnTo>
                  <a:pt x="517" y="425"/>
                </a:lnTo>
                <a:lnTo>
                  <a:pt x="512" y="420"/>
                </a:lnTo>
                <a:lnTo>
                  <a:pt x="512" y="420"/>
                </a:lnTo>
                <a:lnTo>
                  <a:pt x="508" y="420"/>
                </a:lnTo>
                <a:lnTo>
                  <a:pt x="508" y="416"/>
                </a:lnTo>
                <a:lnTo>
                  <a:pt x="503" y="407"/>
                </a:lnTo>
                <a:lnTo>
                  <a:pt x="499" y="407"/>
                </a:lnTo>
                <a:lnTo>
                  <a:pt x="499" y="402"/>
                </a:lnTo>
                <a:lnTo>
                  <a:pt x="494" y="402"/>
                </a:lnTo>
                <a:lnTo>
                  <a:pt x="494" y="402"/>
                </a:lnTo>
                <a:lnTo>
                  <a:pt x="489" y="398"/>
                </a:lnTo>
                <a:lnTo>
                  <a:pt x="485" y="398"/>
                </a:lnTo>
                <a:lnTo>
                  <a:pt x="485" y="393"/>
                </a:lnTo>
                <a:lnTo>
                  <a:pt x="480" y="393"/>
                </a:lnTo>
                <a:lnTo>
                  <a:pt x="476" y="388"/>
                </a:lnTo>
                <a:lnTo>
                  <a:pt x="476" y="384"/>
                </a:lnTo>
                <a:lnTo>
                  <a:pt x="471" y="379"/>
                </a:lnTo>
                <a:lnTo>
                  <a:pt x="476" y="375"/>
                </a:lnTo>
                <a:lnTo>
                  <a:pt x="471" y="375"/>
                </a:lnTo>
                <a:lnTo>
                  <a:pt x="471" y="370"/>
                </a:lnTo>
                <a:lnTo>
                  <a:pt x="467" y="365"/>
                </a:lnTo>
                <a:lnTo>
                  <a:pt x="467" y="361"/>
                </a:lnTo>
                <a:lnTo>
                  <a:pt x="467" y="356"/>
                </a:lnTo>
                <a:lnTo>
                  <a:pt x="467" y="356"/>
                </a:lnTo>
                <a:lnTo>
                  <a:pt x="467" y="356"/>
                </a:lnTo>
                <a:lnTo>
                  <a:pt x="453" y="347"/>
                </a:lnTo>
                <a:lnTo>
                  <a:pt x="448" y="343"/>
                </a:lnTo>
                <a:lnTo>
                  <a:pt x="444" y="338"/>
                </a:lnTo>
                <a:lnTo>
                  <a:pt x="444" y="338"/>
                </a:lnTo>
                <a:lnTo>
                  <a:pt x="435" y="338"/>
                </a:lnTo>
                <a:lnTo>
                  <a:pt x="430" y="338"/>
                </a:lnTo>
                <a:lnTo>
                  <a:pt x="425" y="338"/>
                </a:lnTo>
                <a:lnTo>
                  <a:pt x="421" y="338"/>
                </a:lnTo>
                <a:lnTo>
                  <a:pt x="421" y="338"/>
                </a:lnTo>
                <a:lnTo>
                  <a:pt x="421" y="343"/>
                </a:lnTo>
                <a:lnTo>
                  <a:pt x="416" y="343"/>
                </a:lnTo>
                <a:lnTo>
                  <a:pt x="412" y="343"/>
                </a:lnTo>
                <a:lnTo>
                  <a:pt x="412" y="347"/>
                </a:lnTo>
                <a:lnTo>
                  <a:pt x="407" y="347"/>
                </a:lnTo>
                <a:lnTo>
                  <a:pt x="403" y="347"/>
                </a:lnTo>
                <a:lnTo>
                  <a:pt x="403" y="352"/>
                </a:lnTo>
                <a:lnTo>
                  <a:pt x="398" y="356"/>
                </a:lnTo>
                <a:lnTo>
                  <a:pt x="398" y="356"/>
                </a:lnTo>
                <a:lnTo>
                  <a:pt x="389" y="361"/>
                </a:lnTo>
                <a:lnTo>
                  <a:pt x="389" y="365"/>
                </a:lnTo>
                <a:lnTo>
                  <a:pt x="384" y="370"/>
                </a:lnTo>
                <a:lnTo>
                  <a:pt x="384" y="375"/>
                </a:lnTo>
                <a:lnTo>
                  <a:pt x="384" y="379"/>
                </a:lnTo>
                <a:lnTo>
                  <a:pt x="384" y="379"/>
                </a:lnTo>
                <a:lnTo>
                  <a:pt x="384" y="384"/>
                </a:lnTo>
                <a:lnTo>
                  <a:pt x="384" y="393"/>
                </a:lnTo>
                <a:lnTo>
                  <a:pt x="380" y="398"/>
                </a:lnTo>
                <a:lnTo>
                  <a:pt x="380" y="402"/>
                </a:lnTo>
                <a:lnTo>
                  <a:pt x="380" y="402"/>
                </a:lnTo>
                <a:lnTo>
                  <a:pt x="380" y="402"/>
                </a:lnTo>
                <a:lnTo>
                  <a:pt x="375" y="407"/>
                </a:lnTo>
                <a:lnTo>
                  <a:pt x="371" y="407"/>
                </a:lnTo>
                <a:lnTo>
                  <a:pt x="371" y="411"/>
                </a:lnTo>
                <a:lnTo>
                  <a:pt x="366" y="411"/>
                </a:lnTo>
                <a:lnTo>
                  <a:pt x="366" y="416"/>
                </a:lnTo>
                <a:lnTo>
                  <a:pt x="361" y="416"/>
                </a:lnTo>
                <a:lnTo>
                  <a:pt x="357" y="416"/>
                </a:lnTo>
                <a:lnTo>
                  <a:pt x="357" y="420"/>
                </a:lnTo>
                <a:lnTo>
                  <a:pt x="357" y="420"/>
                </a:lnTo>
                <a:lnTo>
                  <a:pt x="352" y="420"/>
                </a:lnTo>
                <a:lnTo>
                  <a:pt x="348" y="420"/>
                </a:lnTo>
                <a:lnTo>
                  <a:pt x="348" y="425"/>
                </a:lnTo>
                <a:lnTo>
                  <a:pt x="343" y="425"/>
                </a:lnTo>
                <a:lnTo>
                  <a:pt x="339" y="425"/>
                </a:lnTo>
                <a:lnTo>
                  <a:pt x="329" y="434"/>
                </a:lnTo>
                <a:lnTo>
                  <a:pt x="320" y="439"/>
                </a:lnTo>
                <a:lnTo>
                  <a:pt x="307" y="443"/>
                </a:lnTo>
                <a:lnTo>
                  <a:pt x="302" y="443"/>
                </a:lnTo>
                <a:lnTo>
                  <a:pt x="288" y="443"/>
                </a:lnTo>
                <a:lnTo>
                  <a:pt x="288" y="448"/>
                </a:lnTo>
                <a:lnTo>
                  <a:pt x="279" y="452"/>
                </a:lnTo>
                <a:lnTo>
                  <a:pt x="275" y="452"/>
                </a:lnTo>
                <a:lnTo>
                  <a:pt x="270" y="457"/>
                </a:lnTo>
                <a:lnTo>
                  <a:pt x="265" y="462"/>
                </a:lnTo>
                <a:lnTo>
                  <a:pt x="261" y="462"/>
                </a:lnTo>
                <a:lnTo>
                  <a:pt x="256" y="466"/>
                </a:lnTo>
                <a:lnTo>
                  <a:pt x="256" y="466"/>
                </a:lnTo>
                <a:lnTo>
                  <a:pt x="252" y="466"/>
                </a:lnTo>
                <a:lnTo>
                  <a:pt x="247" y="471"/>
                </a:lnTo>
                <a:lnTo>
                  <a:pt x="238" y="475"/>
                </a:lnTo>
                <a:lnTo>
                  <a:pt x="233" y="475"/>
                </a:lnTo>
                <a:lnTo>
                  <a:pt x="229" y="475"/>
                </a:lnTo>
                <a:lnTo>
                  <a:pt x="224" y="475"/>
                </a:lnTo>
                <a:lnTo>
                  <a:pt x="224" y="475"/>
                </a:lnTo>
                <a:lnTo>
                  <a:pt x="220" y="480"/>
                </a:lnTo>
                <a:lnTo>
                  <a:pt x="215" y="480"/>
                </a:lnTo>
                <a:lnTo>
                  <a:pt x="215" y="484"/>
                </a:lnTo>
                <a:lnTo>
                  <a:pt x="206" y="489"/>
                </a:lnTo>
                <a:lnTo>
                  <a:pt x="201" y="489"/>
                </a:lnTo>
                <a:lnTo>
                  <a:pt x="201" y="489"/>
                </a:lnTo>
                <a:lnTo>
                  <a:pt x="197" y="489"/>
                </a:lnTo>
                <a:lnTo>
                  <a:pt x="192" y="489"/>
                </a:lnTo>
                <a:lnTo>
                  <a:pt x="183" y="489"/>
                </a:lnTo>
                <a:lnTo>
                  <a:pt x="179" y="489"/>
                </a:lnTo>
                <a:lnTo>
                  <a:pt x="179" y="489"/>
                </a:lnTo>
                <a:lnTo>
                  <a:pt x="179" y="489"/>
                </a:lnTo>
                <a:lnTo>
                  <a:pt x="174" y="489"/>
                </a:lnTo>
                <a:lnTo>
                  <a:pt x="169" y="489"/>
                </a:lnTo>
                <a:lnTo>
                  <a:pt x="165" y="489"/>
                </a:lnTo>
                <a:lnTo>
                  <a:pt x="160" y="489"/>
                </a:lnTo>
                <a:lnTo>
                  <a:pt x="160" y="489"/>
                </a:lnTo>
                <a:lnTo>
                  <a:pt x="156" y="489"/>
                </a:lnTo>
                <a:lnTo>
                  <a:pt x="151" y="489"/>
                </a:lnTo>
                <a:lnTo>
                  <a:pt x="147" y="489"/>
                </a:lnTo>
                <a:lnTo>
                  <a:pt x="142" y="489"/>
                </a:lnTo>
                <a:lnTo>
                  <a:pt x="137" y="494"/>
                </a:lnTo>
                <a:lnTo>
                  <a:pt x="137" y="494"/>
                </a:lnTo>
                <a:lnTo>
                  <a:pt x="137" y="498"/>
                </a:lnTo>
                <a:lnTo>
                  <a:pt x="133" y="498"/>
                </a:lnTo>
                <a:lnTo>
                  <a:pt x="128" y="503"/>
                </a:lnTo>
                <a:lnTo>
                  <a:pt x="124" y="503"/>
                </a:lnTo>
                <a:lnTo>
                  <a:pt x="119" y="507"/>
                </a:lnTo>
                <a:lnTo>
                  <a:pt x="119" y="512"/>
                </a:lnTo>
                <a:lnTo>
                  <a:pt x="115" y="512"/>
                </a:lnTo>
                <a:lnTo>
                  <a:pt x="115" y="512"/>
                </a:lnTo>
                <a:lnTo>
                  <a:pt x="110" y="512"/>
                </a:lnTo>
                <a:lnTo>
                  <a:pt x="110" y="516"/>
                </a:lnTo>
                <a:lnTo>
                  <a:pt x="105" y="521"/>
                </a:lnTo>
                <a:lnTo>
                  <a:pt x="101" y="526"/>
                </a:lnTo>
                <a:lnTo>
                  <a:pt x="96" y="526"/>
                </a:lnTo>
                <a:lnTo>
                  <a:pt x="92" y="530"/>
                </a:lnTo>
                <a:lnTo>
                  <a:pt x="87" y="535"/>
                </a:lnTo>
                <a:lnTo>
                  <a:pt x="83" y="535"/>
                </a:lnTo>
                <a:lnTo>
                  <a:pt x="78" y="544"/>
                </a:lnTo>
                <a:lnTo>
                  <a:pt x="73" y="544"/>
                </a:lnTo>
                <a:lnTo>
                  <a:pt x="73" y="548"/>
                </a:lnTo>
                <a:lnTo>
                  <a:pt x="69" y="548"/>
                </a:lnTo>
                <a:lnTo>
                  <a:pt x="69" y="553"/>
                </a:lnTo>
                <a:lnTo>
                  <a:pt x="69" y="553"/>
                </a:lnTo>
                <a:lnTo>
                  <a:pt x="69" y="553"/>
                </a:lnTo>
                <a:lnTo>
                  <a:pt x="64" y="553"/>
                </a:lnTo>
                <a:lnTo>
                  <a:pt x="60" y="558"/>
                </a:lnTo>
                <a:lnTo>
                  <a:pt x="55" y="553"/>
                </a:lnTo>
                <a:lnTo>
                  <a:pt x="51" y="553"/>
                </a:lnTo>
                <a:lnTo>
                  <a:pt x="46" y="553"/>
                </a:lnTo>
                <a:lnTo>
                  <a:pt x="37" y="553"/>
                </a:lnTo>
                <a:lnTo>
                  <a:pt x="28" y="553"/>
                </a:lnTo>
                <a:lnTo>
                  <a:pt x="28" y="553"/>
                </a:lnTo>
                <a:lnTo>
                  <a:pt x="23" y="562"/>
                </a:lnTo>
                <a:lnTo>
                  <a:pt x="19" y="567"/>
                </a:lnTo>
                <a:lnTo>
                  <a:pt x="14" y="571"/>
                </a:lnTo>
                <a:lnTo>
                  <a:pt x="9" y="571"/>
                </a:lnTo>
                <a:lnTo>
                  <a:pt x="9" y="571"/>
                </a:lnTo>
                <a:lnTo>
                  <a:pt x="9" y="567"/>
                </a:lnTo>
                <a:lnTo>
                  <a:pt x="9" y="567"/>
                </a:lnTo>
                <a:lnTo>
                  <a:pt x="9" y="558"/>
                </a:lnTo>
                <a:lnTo>
                  <a:pt x="9" y="553"/>
                </a:lnTo>
                <a:lnTo>
                  <a:pt x="9" y="548"/>
                </a:lnTo>
                <a:lnTo>
                  <a:pt x="9" y="544"/>
                </a:lnTo>
                <a:lnTo>
                  <a:pt x="5" y="544"/>
                </a:lnTo>
                <a:lnTo>
                  <a:pt x="5" y="544"/>
                </a:lnTo>
                <a:lnTo>
                  <a:pt x="5" y="539"/>
                </a:lnTo>
                <a:lnTo>
                  <a:pt x="9" y="539"/>
                </a:lnTo>
                <a:lnTo>
                  <a:pt x="9" y="535"/>
                </a:lnTo>
                <a:lnTo>
                  <a:pt x="9" y="530"/>
                </a:lnTo>
                <a:lnTo>
                  <a:pt x="9" y="526"/>
                </a:lnTo>
                <a:lnTo>
                  <a:pt x="9" y="521"/>
                </a:lnTo>
                <a:lnTo>
                  <a:pt x="9" y="516"/>
                </a:lnTo>
                <a:lnTo>
                  <a:pt x="9" y="512"/>
                </a:lnTo>
                <a:lnTo>
                  <a:pt x="9" y="507"/>
                </a:lnTo>
                <a:lnTo>
                  <a:pt x="9" y="507"/>
                </a:lnTo>
                <a:lnTo>
                  <a:pt x="5" y="503"/>
                </a:lnTo>
                <a:lnTo>
                  <a:pt x="5" y="498"/>
                </a:lnTo>
                <a:lnTo>
                  <a:pt x="0" y="498"/>
                </a:lnTo>
                <a:lnTo>
                  <a:pt x="5" y="494"/>
                </a:lnTo>
                <a:lnTo>
                  <a:pt x="5" y="494"/>
                </a:lnTo>
                <a:lnTo>
                  <a:pt x="5" y="489"/>
                </a:lnTo>
                <a:lnTo>
                  <a:pt x="9" y="489"/>
                </a:lnTo>
                <a:lnTo>
                  <a:pt x="14" y="484"/>
                </a:lnTo>
                <a:lnTo>
                  <a:pt x="14" y="484"/>
                </a:lnTo>
                <a:lnTo>
                  <a:pt x="14" y="484"/>
                </a:lnTo>
                <a:lnTo>
                  <a:pt x="14" y="484"/>
                </a:lnTo>
                <a:lnTo>
                  <a:pt x="14" y="480"/>
                </a:lnTo>
                <a:lnTo>
                  <a:pt x="14" y="475"/>
                </a:lnTo>
                <a:lnTo>
                  <a:pt x="14" y="466"/>
                </a:lnTo>
                <a:lnTo>
                  <a:pt x="14" y="466"/>
                </a:lnTo>
                <a:lnTo>
                  <a:pt x="14" y="466"/>
                </a:lnTo>
                <a:lnTo>
                  <a:pt x="14" y="462"/>
                </a:lnTo>
                <a:lnTo>
                  <a:pt x="14" y="462"/>
                </a:lnTo>
                <a:lnTo>
                  <a:pt x="19" y="462"/>
                </a:lnTo>
                <a:lnTo>
                  <a:pt x="19" y="452"/>
                </a:lnTo>
                <a:lnTo>
                  <a:pt x="19" y="448"/>
                </a:lnTo>
                <a:lnTo>
                  <a:pt x="14" y="448"/>
                </a:lnTo>
                <a:lnTo>
                  <a:pt x="14" y="448"/>
                </a:lnTo>
                <a:lnTo>
                  <a:pt x="14" y="448"/>
                </a:lnTo>
                <a:lnTo>
                  <a:pt x="14" y="448"/>
                </a:lnTo>
                <a:lnTo>
                  <a:pt x="14" y="443"/>
                </a:lnTo>
                <a:lnTo>
                  <a:pt x="14" y="443"/>
                </a:lnTo>
                <a:lnTo>
                  <a:pt x="19" y="443"/>
                </a:lnTo>
                <a:lnTo>
                  <a:pt x="19" y="443"/>
                </a:lnTo>
                <a:lnTo>
                  <a:pt x="23" y="434"/>
                </a:lnTo>
                <a:lnTo>
                  <a:pt x="23" y="430"/>
                </a:lnTo>
                <a:lnTo>
                  <a:pt x="19" y="430"/>
                </a:lnTo>
                <a:lnTo>
                  <a:pt x="19" y="430"/>
                </a:lnTo>
                <a:lnTo>
                  <a:pt x="23" y="425"/>
                </a:lnTo>
                <a:lnTo>
                  <a:pt x="23" y="420"/>
                </a:lnTo>
                <a:lnTo>
                  <a:pt x="23" y="420"/>
                </a:lnTo>
                <a:lnTo>
                  <a:pt x="23" y="420"/>
                </a:lnTo>
                <a:lnTo>
                  <a:pt x="23" y="416"/>
                </a:lnTo>
                <a:lnTo>
                  <a:pt x="23" y="416"/>
                </a:lnTo>
                <a:lnTo>
                  <a:pt x="23" y="416"/>
                </a:lnTo>
                <a:lnTo>
                  <a:pt x="23" y="416"/>
                </a:lnTo>
                <a:lnTo>
                  <a:pt x="23" y="416"/>
                </a:lnTo>
                <a:lnTo>
                  <a:pt x="23" y="411"/>
                </a:lnTo>
                <a:lnTo>
                  <a:pt x="23" y="411"/>
                </a:lnTo>
                <a:lnTo>
                  <a:pt x="23" y="411"/>
                </a:lnTo>
                <a:lnTo>
                  <a:pt x="19" y="407"/>
                </a:lnTo>
                <a:lnTo>
                  <a:pt x="19" y="407"/>
                </a:lnTo>
                <a:lnTo>
                  <a:pt x="23" y="407"/>
                </a:lnTo>
                <a:lnTo>
                  <a:pt x="23" y="402"/>
                </a:lnTo>
                <a:lnTo>
                  <a:pt x="23" y="402"/>
                </a:lnTo>
                <a:lnTo>
                  <a:pt x="19" y="402"/>
                </a:lnTo>
                <a:lnTo>
                  <a:pt x="19" y="402"/>
                </a:lnTo>
                <a:lnTo>
                  <a:pt x="19" y="402"/>
                </a:lnTo>
                <a:lnTo>
                  <a:pt x="23" y="398"/>
                </a:lnTo>
                <a:lnTo>
                  <a:pt x="23" y="398"/>
                </a:lnTo>
                <a:lnTo>
                  <a:pt x="23" y="393"/>
                </a:lnTo>
                <a:lnTo>
                  <a:pt x="23" y="393"/>
                </a:lnTo>
                <a:lnTo>
                  <a:pt x="23" y="393"/>
                </a:lnTo>
                <a:lnTo>
                  <a:pt x="23" y="388"/>
                </a:lnTo>
                <a:lnTo>
                  <a:pt x="41" y="388"/>
                </a:lnTo>
                <a:lnTo>
                  <a:pt x="51" y="388"/>
                </a:lnTo>
                <a:lnTo>
                  <a:pt x="55" y="388"/>
                </a:lnTo>
                <a:lnTo>
                  <a:pt x="60" y="388"/>
                </a:lnTo>
                <a:lnTo>
                  <a:pt x="60" y="384"/>
                </a:lnTo>
                <a:lnTo>
                  <a:pt x="64" y="379"/>
                </a:lnTo>
                <a:lnTo>
                  <a:pt x="64" y="379"/>
                </a:lnTo>
                <a:lnTo>
                  <a:pt x="73" y="379"/>
                </a:lnTo>
                <a:lnTo>
                  <a:pt x="87" y="375"/>
                </a:lnTo>
                <a:lnTo>
                  <a:pt x="87" y="375"/>
                </a:lnTo>
                <a:lnTo>
                  <a:pt x="92" y="379"/>
                </a:lnTo>
                <a:lnTo>
                  <a:pt x="101" y="384"/>
                </a:lnTo>
                <a:lnTo>
                  <a:pt x="101" y="384"/>
                </a:lnTo>
                <a:lnTo>
                  <a:pt x="110" y="384"/>
                </a:lnTo>
                <a:lnTo>
                  <a:pt x="110" y="384"/>
                </a:lnTo>
                <a:lnTo>
                  <a:pt x="119" y="379"/>
                </a:lnTo>
                <a:lnTo>
                  <a:pt x="119" y="379"/>
                </a:lnTo>
                <a:lnTo>
                  <a:pt x="124" y="379"/>
                </a:lnTo>
                <a:lnTo>
                  <a:pt x="128" y="379"/>
                </a:lnTo>
                <a:lnTo>
                  <a:pt x="137" y="375"/>
                </a:lnTo>
                <a:lnTo>
                  <a:pt x="137" y="375"/>
                </a:lnTo>
                <a:lnTo>
                  <a:pt x="142" y="361"/>
                </a:lnTo>
                <a:lnTo>
                  <a:pt x="142" y="352"/>
                </a:lnTo>
                <a:lnTo>
                  <a:pt x="151" y="338"/>
                </a:lnTo>
                <a:lnTo>
                  <a:pt x="151" y="338"/>
                </a:lnTo>
                <a:lnTo>
                  <a:pt x="151" y="329"/>
                </a:lnTo>
                <a:lnTo>
                  <a:pt x="151" y="320"/>
                </a:lnTo>
                <a:lnTo>
                  <a:pt x="151" y="315"/>
                </a:lnTo>
                <a:lnTo>
                  <a:pt x="156" y="315"/>
                </a:lnTo>
                <a:lnTo>
                  <a:pt x="160" y="306"/>
                </a:lnTo>
                <a:lnTo>
                  <a:pt x="165" y="306"/>
                </a:lnTo>
                <a:lnTo>
                  <a:pt x="165" y="301"/>
                </a:lnTo>
                <a:lnTo>
                  <a:pt x="165" y="292"/>
                </a:lnTo>
                <a:lnTo>
                  <a:pt x="165" y="288"/>
                </a:lnTo>
                <a:lnTo>
                  <a:pt x="160" y="283"/>
                </a:lnTo>
                <a:lnTo>
                  <a:pt x="165" y="279"/>
                </a:lnTo>
                <a:lnTo>
                  <a:pt x="165" y="274"/>
                </a:lnTo>
                <a:lnTo>
                  <a:pt x="160" y="269"/>
                </a:lnTo>
                <a:lnTo>
                  <a:pt x="156" y="251"/>
                </a:lnTo>
                <a:lnTo>
                  <a:pt x="156" y="247"/>
                </a:lnTo>
                <a:lnTo>
                  <a:pt x="156" y="237"/>
                </a:lnTo>
                <a:lnTo>
                  <a:pt x="160" y="228"/>
                </a:lnTo>
                <a:lnTo>
                  <a:pt x="165" y="224"/>
                </a:lnTo>
                <a:lnTo>
                  <a:pt x="165" y="224"/>
                </a:lnTo>
                <a:lnTo>
                  <a:pt x="174" y="219"/>
                </a:lnTo>
                <a:lnTo>
                  <a:pt x="174" y="219"/>
                </a:lnTo>
                <a:lnTo>
                  <a:pt x="179" y="215"/>
                </a:lnTo>
                <a:lnTo>
                  <a:pt x="183" y="205"/>
                </a:lnTo>
                <a:lnTo>
                  <a:pt x="188" y="201"/>
                </a:lnTo>
                <a:lnTo>
                  <a:pt x="192" y="196"/>
                </a:lnTo>
                <a:lnTo>
                  <a:pt x="192" y="192"/>
                </a:lnTo>
                <a:lnTo>
                  <a:pt x="197" y="187"/>
                </a:lnTo>
                <a:lnTo>
                  <a:pt x="201" y="183"/>
                </a:lnTo>
                <a:lnTo>
                  <a:pt x="201" y="183"/>
                </a:lnTo>
                <a:lnTo>
                  <a:pt x="201" y="169"/>
                </a:lnTo>
                <a:lnTo>
                  <a:pt x="206" y="164"/>
                </a:lnTo>
                <a:lnTo>
                  <a:pt x="206" y="164"/>
                </a:lnTo>
                <a:lnTo>
                  <a:pt x="206" y="160"/>
                </a:lnTo>
                <a:lnTo>
                  <a:pt x="211" y="160"/>
                </a:lnTo>
                <a:lnTo>
                  <a:pt x="215" y="160"/>
                </a:lnTo>
                <a:lnTo>
                  <a:pt x="224" y="164"/>
                </a:lnTo>
                <a:lnTo>
                  <a:pt x="224" y="164"/>
                </a:lnTo>
                <a:lnTo>
                  <a:pt x="233" y="155"/>
                </a:lnTo>
                <a:lnTo>
                  <a:pt x="238" y="151"/>
                </a:lnTo>
                <a:lnTo>
                  <a:pt x="238" y="146"/>
                </a:lnTo>
                <a:lnTo>
                  <a:pt x="238" y="146"/>
                </a:lnTo>
                <a:lnTo>
                  <a:pt x="233" y="137"/>
                </a:lnTo>
                <a:lnTo>
                  <a:pt x="233" y="137"/>
                </a:lnTo>
                <a:lnTo>
                  <a:pt x="229" y="128"/>
                </a:lnTo>
                <a:lnTo>
                  <a:pt x="229" y="123"/>
                </a:lnTo>
                <a:lnTo>
                  <a:pt x="229" y="119"/>
                </a:lnTo>
                <a:lnTo>
                  <a:pt x="229" y="109"/>
                </a:lnTo>
                <a:lnTo>
                  <a:pt x="238" y="100"/>
                </a:lnTo>
                <a:lnTo>
                  <a:pt x="238" y="100"/>
                </a:lnTo>
                <a:lnTo>
                  <a:pt x="247" y="96"/>
                </a:lnTo>
                <a:lnTo>
                  <a:pt x="252" y="96"/>
                </a:lnTo>
                <a:lnTo>
                  <a:pt x="265" y="91"/>
                </a:lnTo>
                <a:lnTo>
                  <a:pt x="279" y="87"/>
                </a:lnTo>
                <a:lnTo>
                  <a:pt x="284" y="87"/>
                </a:lnTo>
                <a:lnTo>
                  <a:pt x="288" y="87"/>
                </a:lnTo>
                <a:lnTo>
                  <a:pt x="293" y="87"/>
                </a:lnTo>
                <a:lnTo>
                  <a:pt x="297" y="87"/>
                </a:lnTo>
                <a:lnTo>
                  <a:pt x="302" y="87"/>
                </a:lnTo>
                <a:lnTo>
                  <a:pt x="307" y="87"/>
                </a:lnTo>
                <a:lnTo>
                  <a:pt x="311" y="82"/>
                </a:lnTo>
                <a:lnTo>
                  <a:pt x="311" y="77"/>
                </a:lnTo>
                <a:lnTo>
                  <a:pt x="311" y="77"/>
                </a:lnTo>
                <a:lnTo>
                  <a:pt x="316" y="77"/>
                </a:lnTo>
                <a:lnTo>
                  <a:pt x="320" y="73"/>
                </a:lnTo>
                <a:lnTo>
                  <a:pt x="320" y="73"/>
                </a:lnTo>
                <a:lnTo>
                  <a:pt x="320" y="64"/>
                </a:lnTo>
                <a:lnTo>
                  <a:pt x="320" y="59"/>
                </a:lnTo>
                <a:lnTo>
                  <a:pt x="329" y="55"/>
                </a:lnTo>
                <a:lnTo>
                  <a:pt x="334" y="50"/>
                </a:lnTo>
                <a:lnTo>
                  <a:pt x="334" y="41"/>
                </a:lnTo>
                <a:lnTo>
                  <a:pt x="339" y="36"/>
                </a:lnTo>
                <a:lnTo>
                  <a:pt x="339" y="32"/>
                </a:lnTo>
                <a:lnTo>
                  <a:pt x="339" y="27"/>
                </a:lnTo>
                <a:lnTo>
                  <a:pt x="339" y="27"/>
                </a:lnTo>
                <a:lnTo>
                  <a:pt x="334" y="18"/>
                </a:lnTo>
                <a:lnTo>
                  <a:pt x="339" y="9"/>
                </a:lnTo>
                <a:lnTo>
                  <a:pt x="339" y="4"/>
                </a:lnTo>
                <a:lnTo>
                  <a:pt x="343" y="0"/>
                </a:lnTo>
                <a:lnTo>
                  <a:pt x="343" y="0"/>
                </a:lnTo>
                <a:lnTo>
                  <a:pt x="343" y="0"/>
                </a:lnTo>
                <a:lnTo>
                  <a:pt x="343" y="4"/>
                </a:lnTo>
                <a:lnTo>
                  <a:pt x="348" y="4"/>
                </a:lnTo>
                <a:lnTo>
                  <a:pt x="352" y="9"/>
                </a:lnTo>
                <a:lnTo>
                  <a:pt x="357" y="9"/>
                </a:lnTo>
                <a:lnTo>
                  <a:pt x="361" y="9"/>
                </a:lnTo>
                <a:lnTo>
                  <a:pt x="380" y="9"/>
                </a:lnTo>
                <a:lnTo>
                  <a:pt x="389" y="9"/>
                </a:lnTo>
                <a:lnTo>
                  <a:pt x="393" y="13"/>
                </a:lnTo>
                <a:lnTo>
                  <a:pt x="398" y="18"/>
                </a:lnTo>
                <a:lnTo>
                  <a:pt x="398" y="23"/>
                </a:lnTo>
                <a:lnTo>
                  <a:pt x="398" y="27"/>
                </a:lnTo>
                <a:lnTo>
                  <a:pt x="403" y="2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6"/>
          <p:cNvSpPr/>
          <p:nvPr/>
        </p:nvSpPr>
        <p:spPr>
          <a:xfrm>
            <a:off x="591067" y="5152106"/>
            <a:ext cx="798773" cy="182474"/>
          </a:xfrm>
          <a:custGeom>
            <a:avLst/>
            <a:gdLst/>
            <a:ahLst/>
            <a:cxnLst/>
            <a:rect l="l" t="t" r="r" b="b"/>
            <a:pathLst>
              <a:path w="603" h="128" extrusionOk="0">
                <a:moveTo>
                  <a:pt x="265" y="14"/>
                </a:moveTo>
                <a:lnTo>
                  <a:pt x="265" y="9"/>
                </a:lnTo>
                <a:lnTo>
                  <a:pt x="265" y="4"/>
                </a:lnTo>
                <a:lnTo>
                  <a:pt x="265" y="0"/>
                </a:lnTo>
                <a:lnTo>
                  <a:pt x="269" y="0"/>
                </a:lnTo>
                <a:lnTo>
                  <a:pt x="274" y="0"/>
                </a:lnTo>
                <a:lnTo>
                  <a:pt x="375" y="0"/>
                </a:lnTo>
                <a:lnTo>
                  <a:pt x="379" y="0"/>
                </a:lnTo>
                <a:lnTo>
                  <a:pt x="393" y="0"/>
                </a:lnTo>
                <a:lnTo>
                  <a:pt x="461" y="0"/>
                </a:lnTo>
                <a:lnTo>
                  <a:pt x="507" y="0"/>
                </a:lnTo>
                <a:lnTo>
                  <a:pt x="530" y="0"/>
                </a:lnTo>
                <a:lnTo>
                  <a:pt x="535" y="4"/>
                </a:lnTo>
                <a:lnTo>
                  <a:pt x="535" y="9"/>
                </a:lnTo>
                <a:lnTo>
                  <a:pt x="530" y="9"/>
                </a:lnTo>
                <a:lnTo>
                  <a:pt x="530" y="14"/>
                </a:lnTo>
                <a:lnTo>
                  <a:pt x="525" y="18"/>
                </a:lnTo>
                <a:lnTo>
                  <a:pt x="521" y="18"/>
                </a:lnTo>
                <a:lnTo>
                  <a:pt x="512" y="23"/>
                </a:lnTo>
                <a:lnTo>
                  <a:pt x="512" y="27"/>
                </a:lnTo>
                <a:lnTo>
                  <a:pt x="507" y="27"/>
                </a:lnTo>
                <a:lnTo>
                  <a:pt x="507" y="32"/>
                </a:lnTo>
                <a:lnTo>
                  <a:pt x="507" y="36"/>
                </a:lnTo>
                <a:lnTo>
                  <a:pt x="512" y="41"/>
                </a:lnTo>
                <a:lnTo>
                  <a:pt x="512" y="46"/>
                </a:lnTo>
                <a:lnTo>
                  <a:pt x="512" y="50"/>
                </a:lnTo>
                <a:lnTo>
                  <a:pt x="512" y="50"/>
                </a:lnTo>
                <a:lnTo>
                  <a:pt x="516" y="50"/>
                </a:lnTo>
                <a:lnTo>
                  <a:pt x="521" y="50"/>
                </a:lnTo>
                <a:lnTo>
                  <a:pt x="525" y="50"/>
                </a:lnTo>
                <a:lnTo>
                  <a:pt x="530" y="46"/>
                </a:lnTo>
                <a:lnTo>
                  <a:pt x="535" y="46"/>
                </a:lnTo>
                <a:lnTo>
                  <a:pt x="539" y="46"/>
                </a:lnTo>
                <a:lnTo>
                  <a:pt x="539" y="41"/>
                </a:lnTo>
                <a:lnTo>
                  <a:pt x="548" y="41"/>
                </a:lnTo>
                <a:lnTo>
                  <a:pt x="553" y="41"/>
                </a:lnTo>
                <a:lnTo>
                  <a:pt x="557" y="41"/>
                </a:lnTo>
                <a:lnTo>
                  <a:pt x="557" y="41"/>
                </a:lnTo>
                <a:lnTo>
                  <a:pt x="557" y="41"/>
                </a:lnTo>
                <a:lnTo>
                  <a:pt x="562" y="41"/>
                </a:lnTo>
                <a:lnTo>
                  <a:pt x="562" y="46"/>
                </a:lnTo>
                <a:lnTo>
                  <a:pt x="562" y="50"/>
                </a:lnTo>
                <a:lnTo>
                  <a:pt x="562" y="55"/>
                </a:lnTo>
                <a:lnTo>
                  <a:pt x="557" y="59"/>
                </a:lnTo>
                <a:lnTo>
                  <a:pt x="557" y="64"/>
                </a:lnTo>
                <a:lnTo>
                  <a:pt x="557" y="64"/>
                </a:lnTo>
                <a:lnTo>
                  <a:pt x="553" y="64"/>
                </a:lnTo>
                <a:lnTo>
                  <a:pt x="548" y="64"/>
                </a:lnTo>
                <a:lnTo>
                  <a:pt x="544" y="64"/>
                </a:lnTo>
                <a:lnTo>
                  <a:pt x="539" y="64"/>
                </a:lnTo>
                <a:lnTo>
                  <a:pt x="535" y="68"/>
                </a:lnTo>
                <a:lnTo>
                  <a:pt x="535" y="73"/>
                </a:lnTo>
                <a:lnTo>
                  <a:pt x="535" y="78"/>
                </a:lnTo>
                <a:lnTo>
                  <a:pt x="539" y="82"/>
                </a:lnTo>
                <a:lnTo>
                  <a:pt x="544" y="87"/>
                </a:lnTo>
                <a:lnTo>
                  <a:pt x="553" y="87"/>
                </a:lnTo>
                <a:lnTo>
                  <a:pt x="557" y="87"/>
                </a:lnTo>
                <a:lnTo>
                  <a:pt x="562" y="91"/>
                </a:lnTo>
                <a:lnTo>
                  <a:pt x="567" y="91"/>
                </a:lnTo>
                <a:lnTo>
                  <a:pt x="576" y="96"/>
                </a:lnTo>
                <a:lnTo>
                  <a:pt x="580" y="96"/>
                </a:lnTo>
                <a:lnTo>
                  <a:pt x="585" y="91"/>
                </a:lnTo>
                <a:lnTo>
                  <a:pt x="594" y="91"/>
                </a:lnTo>
                <a:lnTo>
                  <a:pt x="599" y="91"/>
                </a:lnTo>
                <a:lnTo>
                  <a:pt x="603" y="91"/>
                </a:lnTo>
                <a:lnTo>
                  <a:pt x="603" y="96"/>
                </a:lnTo>
                <a:lnTo>
                  <a:pt x="603" y="105"/>
                </a:lnTo>
                <a:lnTo>
                  <a:pt x="599" y="123"/>
                </a:lnTo>
                <a:lnTo>
                  <a:pt x="594" y="123"/>
                </a:lnTo>
                <a:lnTo>
                  <a:pt x="594" y="123"/>
                </a:lnTo>
                <a:lnTo>
                  <a:pt x="585" y="123"/>
                </a:lnTo>
                <a:lnTo>
                  <a:pt x="576" y="123"/>
                </a:lnTo>
                <a:lnTo>
                  <a:pt x="571" y="119"/>
                </a:lnTo>
                <a:lnTo>
                  <a:pt x="567" y="119"/>
                </a:lnTo>
                <a:lnTo>
                  <a:pt x="548" y="119"/>
                </a:lnTo>
                <a:lnTo>
                  <a:pt x="548" y="119"/>
                </a:lnTo>
                <a:lnTo>
                  <a:pt x="535" y="114"/>
                </a:lnTo>
                <a:lnTo>
                  <a:pt x="516" y="110"/>
                </a:lnTo>
                <a:lnTo>
                  <a:pt x="503" y="110"/>
                </a:lnTo>
                <a:lnTo>
                  <a:pt x="503" y="105"/>
                </a:lnTo>
                <a:lnTo>
                  <a:pt x="489" y="105"/>
                </a:lnTo>
                <a:lnTo>
                  <a:pt x="461" y="105"/>
                </a:lnTo>
                <a:lnTo>
                  <a:pt x="457" y="105"/>
                </a:lnTo>
                <a:lnTo>
                  <a:pt x="452" y="105"/>
                </a:lnTo>
                <a:lnTo>
                  <a:pt x="434" y="105"/>
                </a:lnTo>
                <a:lnTo>
                  <a:pt x="420" y="100"/>
                </a:lnTo>
                <a:lnTo>
                  <a:pt x="416" y="100"/>
                </a:lnTo>
                <a:lnTo>
                  <a:pt x="407" y="100"/>
                </a:lnTo>
                <a:lnTo>
                  <a:pt x="402" y="100"/>
                </a:lnTo>
                <a:lnTo>
                  <a:pt x="393" y="105"/>
                </a:lnTo>
                <a:lnTo>
                  <a:pt x="365" y="110"/>
                </a:lnTo>
                <a:lnTo>
                  <a:pt x="361" y="110"/>
                </a:lnTo>
                <a:lnTo>
                  <a:pt x="352" y="110"/>
                </a:lnTo>
                <a:lnTo>
                  <a:pt x="338" y="110"/>
                </a:lnTo>
                <a:lnTo>
                  <a:pt x="315" y="110"/>
                </a:lnTo>
                <a:lnTo>
                  <a:pt x="311" y="110"/>
                </a:lnTo>
                <a:lnTo>
                  <a:pt x="306" y="110"/>
                </a:lnTo>
                <a:lnTo>
                  <a:pt x="292" y="110"/>
                </a:lnTo>
                <a:lnTo>
                  <a:pt x="283" y="110"/>
                </a:lnTo>
                <a:lnTo>
                  <a:pt x="274" y="110"/>
                </a:lnTo>
                <a:lnTo>
                  <a:pt x="274" y="96"/>
                </a:lnTo>
                <a:lnTo>
                  <a:pt x="274" y="96"/>
                </a:lnTo>
                <a:lnTo>
                  <a:pt x="274" y="110"/>
                </a:lnTo>
                <a:lnTo>
                  <a:pt x="265" y="110"/>
                </a:lnTo>
                <a:lnTo>
                  <a:pt x="260" y="114"/>
                </a:lnTo>
                <a:lnTo>
                  <a:pt x="260" y="114"/>
                </a:lnTo>
                <a:lnTo>
                  <a:pt x="260" y="119"/>
                </a:lnTo>
                <a:lnTo>
                  <a:pt x="256" y="119"/>
                </a:lnTo>
                <a:lnTo>
                  <a:pt x="251" y="119"/>
                </a:lnTo>
                <a:lnTo>
                  <a:pt x="247" y="119"/>
                </a:lnTo>
                <a:lnTo>
                  <a:pt x="242" y="114"/>
                </a:lnTo>
                <a:lnTo>
                  <a:pt x="219" y="114"/>
                </a:lnTo>
                <a:lnTo>
                  <a:pt x="196" y="114"/>
                </a:lnTo>
                <a:lnTo>
                  <a:pt x="187" y="114"/>
                </a:lnTo>
                <a:lnTo>
                  <a:pt x="173" y="119"/>
                </a:lnTo>
                <a:lnTo>
                  <a:pt x="160" y="119"/>
                </a:lnTo>
                <a:lnTo>
                  <a:pt x="155" y="119"/>
                </a:lnTo>
                <a:lnTo>
                  <a:pt x="151" y="119"/>
                </a:lnTo>
                <a:lnTo>
                  <a:pt x="132" y="119"/>
                </a:lnTo>
                <a:lnTo>
                  <a:pt x="119" y="119"/>
                </a:lnTo>
                <a:lnTo>
                  <a:pt x="109" y="119"/>
                </a:lnTo>
                <a:lnTo>
                  <a:pt x="100" y="119"/>
                </a:lnTo>
                <a:lnTo>
                  <a:pt x="100" y="119"/>
                </a:lnTo>
                <a:lnTo>
                  <a:pt x="73" y="119"/>
                </a:lnTo>
                <a:lnTo>
                  <a:pt x="59" y="119"/>
                </a:lnTo>
                <a:lnTo>
                  <a:pt x="55" y="119"/>
                </a:lnTo>
                <a:lnTo>
                  <a:pt x="50" y="119"/>
                </a:lnTo>
                <a:lnTo>
                  <a:pt x="27" y="123"/>
                </a:lnTo>
                <a:lnTo>
                  <a:pt x="4" y="123"/>
                </a:lnTo>
                <a:lnTo>
                  <a:pt x="4" y="128"/>
                </a:lnTo>
                <a:lnTo>
                  <a:pt x="0" y="128"/>
                </a:lnTo>
                <a:lnTo>
                  <a:pt x="0" y="114"/>
                </a:lnTo>
                <a:lnTo>
                  <a:pt x="0" y="110"/>
                </a:lnTo>
                <a:lnTo>
                  <a:pt x="0" y="105"/>
                </a:lnTo>
                <a:lnTo>
                  <a:pt x="0" y="96"/>
                </a:lnTo>
                <a:lnTo>
                  <a:pt x="4" y="87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9" y="78"/>
                </a:lnTo>
                <a:lnTo>
                  <a:pt x="13" y="78"/>
                </a:lnTo>
                <a:lnTo>
                  <a:pt x="23" y="78"/>
                </a:lnTo>
                <a:lnTo>
                  <a:pt x="32" y="82"/>
                </a:lnTo>
                <a:lnTo>
                  <a:pt x="32" y="78"/>
                </a:lnTo>
                <a:lnTo>
                  <a:pt x="36" y="78"/>
                </a:lnTo>
                <a:lnTo>
                  <a:pt x="36" y="73"/>
                </a:lnTo>
                <a:lnTo>
                  <a:pt x="41" y="73"/>
                </a:lnTo>
                <a:lnTo>
                  <a:pt x="45" y="73"/>
                </a:lnTo>
                <a:lnTo>
                  <a:pt x="45" y="68"/>
                </a:lnTo>
                <a:lnTo>
                  <a:pt x="55" y="64"/>
                </a:lnTo>
                <a:lnTo>
                  <a:pt x="55" y="64"/>
                </a:lnTo>
                <a:lnTo>
                  <a:pt x="55" y="59"/>
                </a:lnTo>
                <a:lnTo>
                  <a:pt x="59" y="59"/>
                </a:lnTo>
                <a:lnTo>
                  <a:pt x="68" y="59"/>
                </a:lnTo>
                <a:lnTo>
                  <a:pt x="73" y="59"/>
                </a:lnTo>
                <a:lnTo>
                  <a:pt x="77" y="64"/>
                </a:lnTo>
                <a:lnTo>
                  <a:pt x="82" y="64"/>
                </a:lnTo>
                <a:lnTo>
                  <a:pt x="87" y="64"/>
                </a:lnTo>
                <a:lnTo>
                  <a:pt x="96" y="64"/>
                </a:lnTo>
                <a:lnTo>
                  <a:pt x="100" y="64"/>
                </a:lnTo>
                <a:lnTo>
                  <a:pt x="109" y="64"/>
                </a:lnTo>
                <a:lnTo>
                  <a:pt x="114" y="64"/>
                </a:lnTo>
                <a:lnTo>
                  <a:pt x="119" y="64"/>
                </a:lnTo>
                <a:lnTo>
                  <a:pt x="119" y="64"/>
                </a:lnTo>
                <a:lnTo>
                  <a:pt x="128" y="64"/>
                </a:lnTo>
                <a:lnTo>
                  <a:pt x="132" y="64"/>
                </a:lnTo>
                <a:lnTo>
                  <a:pt x="141" y="64"/>
                </a:lnTo>
                <a:lnTo>
                  <a:pt x="141" y="64"/>
                </a:lnTo>
                <a:lnTo>
                  <a:pt x="151" y="64"/>
                </a:lnTo>
                <a:lnTo>
                  <a:pt x="155" y="64"/>
                </a:lnTo>
                <a:lnTo>
                  <a:pt x="160" y="64"/>
                </a:lnTo>
                <a:lnTo>
                  <a:pt x="164" y="64"/>
                </a:lnTo>
                <a:lnTo>
                  <a:pt x="164" y="59"/>
                </a:lnTo>
                <a:lnTo>
                  <a:pt x="169" y="55"/>
                </a:lnTo>
                <a:lnTo>
                  <a:pt x="173" y="50"/>
                </a:lnTo>
                <a:lnTo>
                  <a:pt x="178" y="41"/>
                </a:lnTo>
                <a:lnTo>
                  <a:pt x="178" y="36"/>
                </a:lnTo>
                <a:lnTo>
                  <a:pt x="183" y="32"/>
                </a:lnTo>
                <a:lnTo>
                  <a:pt x="183" y="27"/>
                </a:lnTo>
                <a:lnTo>
                  <a:pt x="183" y="27"/>
                </a:lnTo>
                <a:lnTo>
                  <a:pt x="183" y="23"/>
                </a:lnTo>
                <a:lnTo>
                  <a:pt x="187" y="23"/>
                </a:lnTo>
                <a:lnTo>
                  <a:pt x="192" y="14"/>
                </a:lnTo>
                <a:lnTo>
                  <a:pt x="192" y="9"/>
                </a:lnTo>
                <a:lnTo>
                  <a:pt x="192" y="4"/>
                </a:lnTo>
                <a:lnTo>
                  <a:pt x="196" y="0"/>
                </a:lnTo>
                <a:lnTo>
                  <a:pt x="196" y="0"/>
                </a:lnTo>
                <a:lnTo>
                  <a:pt x="201" y="0"/>
                </a:lnTo>
                <a:lnTo>
                  <a:pt x="205" y="0"/>
                </a:lnTo>
                <a:lnTo>
                  <a:pt x="219" y="0"/>
                </a:lnTo>
                <a:lnTo>
                  <a:pt x="228" y="0"/>
                </a:lnTo>
                <a:lnTo>
                  <a:pt x="228" y="0"/>
                </a:lnTo>
                <a:lnTo>
                  <a:pt x="233" y="9"/>
                </a:lnTo>
                <a:lnTo>
                  <a:pt x="237" y="14"/>
                </a:lnTo>
                <a:lnTo>
                  <a:pt x="237" y="14"/>
                </a:lnTo>
                <a:lnTo>
                  <a:pt x="242" y="18"/>
                </a:lnTo>
                <a:lnTo>
                  <a:pt x="247" y="18"/>
                </a:lnTo>
                <a:lnTo>
                  <a:pt x="251" y="18"/>
                </a:lnTo>
                <a:lnTo>
                  <a:pt x="251" y="18"/>
                </a:lnTo>
                <a:lnTo>
                  <a:pt x="256" y="14"/>
                </a:lnTo>
                <a:lnTo>
                  <a:pt x="265" y="1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6"/>
          <p:cNvSpPr/>
          <p:nvPr/>
        </p:nvSpPr>
        <p:spPr>
          <a:xfrm>
            <a:off x="2723273" y="3733781"/>
            <a:ext cx="1369939" cy="858460"/>
          </a:xfrm>
          <a:custGeom>
            <a:avLst/>
            <a:gdLst/>
            <a:ahLst/>
            <a:cxnLst/>
            <a:rect l="l" t="t" r="r" b="b"/>
            <a:pathLst>
              <a:path w="1033" h="608" extrusionOk="0">
                <a:moveTo>
                  <a:pt x="370" y="5"/>
                </a:moveTo>
                <a:lnTo>
                  <a:pt x="375" y="5"/>
                </a:lnTo>
                <a:lnTo>
                  <a:pt x="375" y="5"/>
                </a:lnTo>
                <a:lnTo>
                  <a:pt x="379" y="0"/>
                </a:lnTo>
                <a:lnTo>
                  <a:pt x="384" y="0"/>
                </a:lnTo>
                <a:lnTo>
                  <a:pt x="393" y="0"/>
                </a:lnTo>
                <a:lnTo>
                  <a:pt x="398" y="0"/>
                </a:lnTo>
                <a:lnTo>
                  <a:pt x="398" y="5"/>
                </a:lnTo>
                <a:lnTo>
                  <a:pt x="398" y="5"/>
                </a:lnTo>
                <a:lnTo>
                  <a:pt x="402" y="9"/>
                </a:lnTo>
                <a:lnTo>
                  <a:pt x="402" y="14"/>
                </a:lnTo>
                <a:lnTo>
                  <a:pt x="407" y="14"/>
                </a:lnTo>
                <a:lnTo>
                  <a:pt x="407" y="18"/>
                </a:lnTo>
                <a:lnTo>
                  <a:pt x="411" y="18"/>
                </a:lnTo>
                <a:lnTo>
                  <a:pt x="411" y="27"/>
                </a:lnTo>
                <a:lnTo>
                  <a:pt x="416" y="27"/>
                </a:lnTo>
                <a:lnTo>
                  <a:pt x="416" y="32"/>
                </a:lnTo>
                <a:lnTo>
                  <a:pt x="416" y="37"/>
                </a:lnTo>
                <a:lnTo>
                  <a:pt x="416" y="41"/>
                </a:lnTo>
                <a:lnTo>
                  <a:pt x="420" y="50"/>
                </a:lnTo>
                <a:lnTo>
                  <a:pt x="420" y="55"/>
                </a:lnTo>
                <a:lnTo>
                  <a:pt x="425" y="59"/>
                </a:lnTo>
                <a:lnTo>
                  <a:pt x="425" y="59"/>
                </a:lnTo>
                <a:lnTo>
                  <a:pt x="430" y="59"/>
                </a:lnTo>
                <a:lnTo>
                  <a:pt x="430" y="64"/>
                </a:lnTo>
                <a:lnTo>
                  <a:pt x="434" y="69"/>
                </a:lnTo>
                <a:lnTo>
                  <a:pt x="434" y="73"/>
                </a:lnTo>
                <a:lnTo>
                  <a:pt x="439" y="73"/>
                </a:lnTo>
                <a:lnTo>
                  <a:pt x="439" y="78"/>
                </a:lnTo>
                <a:lnTo>
                  <a:pt x="439" y="82"/>
                </a:lnTo>
                <a:lnTo>
                  <a:pt x="439" y="82"/>
                </a:lnTo>
                <a:lnTo>
                  <a:pt x="443" y="87"/>
                </a:lnTo>
                <a:lnTo>
                  <a:pt x="443" y="91"/>
                </a:lnTo>
                <a:lnTo>
                  <a:pt x="443" y="101"/>
                </a:lnTo>
                <a:lnTo>
                  <a:pt x="443" y="105"/>
                </a:lnTo>
                <a:lnTo>
                  <a:pt x="443" y="110"/>
                </a:lnTo>
                <a:lnTo>
                  <a:pt x="439" y="128"/>
                </a:lnTo>
                <a:lnTo>
                  <a:pt x="439" y="133"/>
                </a:lnTo>
                <a:lnTo>
                  <a:pt x="443" y="146"/>
                </a:lnTo>
                <a:lnTo>
                  <a:pt x="443" y="146"/>
                </a:lnTo>
                <a:lnTo>
                  <a:pt x="448" y="146"/>
                </a:lnTo>
                <a:lnTo>
                  <a:pt x="448" y="146"/>
                </a:lnTo>
                <a:lnTo>
                  <a:pt x="452" y="146"/>
                </a:lnTo>
                <a:lnTo>
                  <a:pt x="457" y="146"/>
                </a:lnTo>
                <a:lnTo>
                  <a:pt x="462" y="142"/>
                </a:lnTo>
                <a:lnTo>
                  <a:pt x="462" y="137"/>
                </a:lnTo>
                <a:lnTo>
                  <a:pt x="466" y="133"/>
                </a:lnTo>
                <a:lnTo>
                  <a:pt x="466" y="128"/>
                </a:lnTo>
                <a:lnTo>
                  <a:pt x="471" y="128"/>
                </a:lnTo>
                <a:lnTo>
                  <a:pt x="475" y="128"/>
                </a:lnTo>
                <a:lnTo>
                  <a:pt x="480" y="124"/>
                </a:lnTo>
                <a:lnTo>
                  <a:pt x="480" y="119"/>
                </a:lnTo>
                <a:lnTo>
                  <a:pt x="484" y="119"/>
                </a:lnTo>
                <a:lnTo>
                  <a:pt x="484" y="114"/>
                </a:lnTo>
                <a:lnTo>
                  <a:pt x="484" y="110"/>
                </a:lnTo>
                <a:lnTo>
                  <a:pt x="489" y="105"/>
                </a:lnTo>
                <a:lnTo>
                  <a:pt x="489" y="105"/>
                </a:lnTo>
                <a:lnTo>
                  <a:pt x="494" y="105"/>
                </a:lnTo>
                <a:lnTo>
                  <a:pt x="498" y="101"/>
                </a:lnTo>
                <a:lnTo>
                  <a:pt x="503" y="101"/>
                </a:lnTo>
                <a:lnTo>
                  <a:pt x="507" y="101"/>
                </a:lnTo>
                <a:lnTo>
                  <a:pt x="516" y="96"/>
                </a:lnTo>
                <a:lnTo>
                  <a:pt x="521" y="101"/>
                </a:lnTo>
                <a:lnTo>
                  <a:pt x="530" y="101"/>
                </a:lnTo>
                <a:lnTo>
                  <a:pt x="535" y="101"/>
                </a:lnTo>
                <a:lnTo>
                  <a:pt x="539" y="101"/>
                </a:lnTo>
                <a:lnTo>
                  <a:pt x="544" y="105"/>
                </a:lnTo>
                <a:lnTo>
                  <a:pt x="544" y="105"/>
                </a:lnTo>
                <a:lnTo>
                  <a:pt x="548" y="110"/>
                </a:lnTo>
                <a:lnTo>
                  <a:pt x="548" y="114"/>
                </a:lnTo>
                <a:lnTo>
                  <a:pt x="553" y="119"/>
                </a:lnTo>
                <a:lnTo>
                  <a:pt x="558" y="124"/>
                </a:lnTo>
                <a:lnTo>
                  <a:pt x="558" y="128"/>
                </a:lnTo>
                <a:lnTo>
                  <a:pt x="562" y="128"/>
                </a:lnTo>
                <a:lnTo>
                  <a:pt x="562" y="133"/>
                </a:lnTo>
                <a:lnTo>
                  <a:pt x="567" y="133"/>
                </a:lnTo>
                <a:lnTo>
                  <a:pt x="567" y="137"/>
                </a:lnTo>
                <a:lnTo>
                  <a:pt x="571" y="137"/>
                </a:lnTo>
                <a:lnTo>
                  <a:pt x="571" y="142"/>
                </a:lnTo>
                <a:lnTo>
                  <a:pt x="576" y="146"/>
                </a:lnTo>
                <a:lnTo>
                  <a:pt x="580" y="146"/>
                </a:lnTo>
                <a:lnTo>
                  <a:pt x="585" y="146"/>
                </a:lnTo>
                <a:lnTo>
                  <a:pt x="590" y="146"/>
                </a:lnTo>
                <a:lnTo>
                  <a:pt x="599" y="146"/>
                </a:lnTo>
                <a:lnTo>
                  <a:pt x="603" y="146"/>
                </a:lnTo>
                <a:lnTo>
                  <a:pt x="608" y="146"/>
                </a:lnTo>
                <a:lnTo>
                  <a:pt x="612" y="146"/>
                </a:lnTo>
                <a:lnTo>
                  <a:pt x="617" y="146"/>
                </a:lnTo>
                <a:lnTo>
                  <a:pt x="617" y="142"/>
                </a:lnTo>
                <a:lnTo>
                  <a:pt x="622" y="137"/>
                </a:lnTo>
                <a:lnTo>
                  <a:pt x="626" y="137"/>
                </a:lnTo>
                <a:lnTo>
                  <a:pt x="631" y="133"/>
                </a:lnTo>
                <a:lnTo>
                  <a:pt x="631" y="128"/>
                </a:lnTo>
                <a:lnTo>
                  <a:pt x="631" y="124"/>
                </a:lnTo>
                <a:lnTo>
                  <a:pt x="631" y="119"/>
                </a:lnTo>
                <a:lnTo>
                  <a:pt x="635" y="114"/>
                </a:lnTo>
                <a:lnTo>
                  <a:pt x="635" y="110"/>
                </a:lnTo>
                <a:lnTo>
                  <a:pt x="635" y="105"/>
                </a:lnTo>
                <a:lnTo>
                  <a:pt x="635" y="101"/>
                </a:lnTo>
                <a:lnTo>
                  <a:pt x="640" y="96"/>
                </a:lnTo>
                <a:lnTo>
                  <a:pt x="640" y="91"/>
                </a:lnTo>
                <a:lnTo>
                  <a:pt x="644" y="87"/>
                </a:lnTo>
                <a:lnTo>
                  <a:pt x="644" y="82"/>
                </a:lnTo>
                <a:lnTo>
                  <a:pt x="644" y="82"/>
                </a:lnTo>
                <a:lnTo>
                  <a:pt x="649" y="78"/>
                </a:lnTo>
                <a:lnTo>
                  <a:pt x="649" y="73"/>
                </a:lnTo>
                <a:lnTo>
                  <a:pt x="654" y="69"/>
                </a:lnTo>
                <a:lnTo>
                  <a:pt x="654" y="64"/>
                </a:lnTo>
                <a:lnTo>
                  <a:pt x="658" y="59"/>
                </a:lnTo>
                <a:lnTo>
                  <a:pt x="658" y="64"/>
                </a:lnTo>
                <a:lnTo>
                  <a:pt x="667" y="69"/>
                </a:lnTo>
                <a:lnTo>
                  <a:pt x="676" y="69"/>
                </a:lnTo>
                <a:lnTo>
                  <a:pt x="690" y="69"/>
                </a:lnTo>
                <a:lnTo>
                  <a:pt x="690" y="78"/>
                </a:lnTo>
                <a:lnTo>
                  <a:pt x="695" y="87"/>
                </a:lnTo>
                <a:lnTo>
                  <a:pt x="695" y="105"/>
                </a:lnTo>
                <a:lnTo>
                  <a:pt x="699" y="105"/>
                </a:lnTo>
                <a:lnTo>
                  <a:pt x="704" y="110"/>
                </a:lnTo>
                <a:lnTo>
                  <a:pt x="704" y="119"/>
                </a:lnTo>
                <a:lnTo>
                  <a:pt x="704" y="128"/>
                </a:lnTo>
                <a:lnTo>
                  <a:pt x="708" y="128"/>
                </a:lnTo>
                <a:lnTo>
                  <a:pt x="722" y="128"/>
                </a:lnTo>
                <a:lnTo>
                  <a:pt x="736" y="128"/>
                </a:lnTo>
                <a:lnTo>
                  <a:pt x="745" y="133"/>
                </a:lnTo>
                <a:lnTo>
                  <a:pt x="745" y="133"/>
                </a:lnTo>
                <a:lnTo>
                  <a:pt x="754" y="133"/>
                </a:lnTo>
                <a:lnTo>
                  <a:pt x="763" y="128"/>
                </a:lnTo>
                <a:lnTo>
                  <a:pt x="768" y="128"/>
                </a:lnTo>
                <a:lnTo>
                  <a:pt x="777" y="128"/>
                </a:lnTo>
                <a:lnTo>
                  <a:pt x="786" y="128"/>
                </a:lnTo>
                <a:lnTo>
                  <a:pt x="791" y="128"/>
                </a:lnTo>
                <a:lnTo>
                  <a:pt x="791" y="128"/>
                </a:lnTo>
                <a:lnTo>
                  <a:pt x="795" y="128"/>
                </a:lnTo>
                <a:lnTo>
                  <a:pt x="795" y="142"/>
                </a:lnTo>
                <a:lnTo>
                  <a:pt x="800" y="146"/>
                </a:lnTo>
                <a:lnTo>
                  <a:pt x="795" y="160"/>
                </a:lnTo>
                <a:lnTo>
                  <a:pt x="791" y="169"/>
                </a:lnTo>
                <a:lnTo>
                  <a:pt x="786" y="183"/>
                </a:lnTo>
                <a:lnTo>
                  <a:pt x="786" y="188"/>
                </a:lnTo>
                <a:lnTo>
                  <a:pt x="782" y="192"/>
                </a:lnTo>
                <a:lnTo>
                  <a:pt x="772" y="197"/>
                </a:lnTo>
                <a:lnTo>
                  <a:pt x="768" y="201"/>
                </a:lnTo>
                <a:lnTo>
                  <a:pt x="759" y="201"/>
                </a:lnTo>
                <a:lnTo>
                  <a:pt x="754" y="215"/>
                </a:lnTo>
                <a:lnTo>
                  <a:pt x="754" y="220"/>
                </a:lnTo>
                <a:lnTo>
                  <a:pt x="745" y="229"/>
                </a:lnTo>
                <a:lnTo>
                  <a:pt x="740" y="233"/>
                </a:lnTo>
                <a:lnTo>
                  <a:pt x="731" y="242"/>
                </a:lnTo>
                <a:lnTo>
                  <a:pt x="731" y="256"/>
                </a:lnTo>
                <a:lnTo>
                  <a:pt x="736" y="261"/>
                </a:lnTo>
                <a:lnTo>
                  <a:pt x="745" y="270"/>
                </a:lnTo>
                <a:lnTo>
                  <a:pt x="745" y="279"/>
                </a:lnTo>
                <a:lnTo>
                  <a:pt x="745" y="279"/>
                </a:lnTo>
                <a:lnTo>
                  <a:pt x="750" y="288"/>
                </a:lnTo>
                <a:lnTo>
                  <a:pt x="754" y="297"/>
                </a:lnTo>
                <a:lnTo>
                  <a:pt x="763" y="297"/>
                </a:lnTo>
                <a:lnTo>
                  <a:pt x="768" y="302"/>
                </a:lnTo>
                <a:lnTo>
                  <a:pt x="768" y="311"/>
                </a:lnTo>
                <a:lnTo>
                  <a:pt x="768" y="320"/>
                </a:lnTo>
                <a:lnTo>
                  <a:pt x="768" y="325"/>
                </a:lnTo>
                <a:lnTo>
                  <a:pt x="768" y="329"/>
                </a:lnTo>
                <a:lnTo>
                  <a:pt x="772" y="329"/>
                </a:lnTo>
                <a:lnTo>
                  <a:pt x="782" y="329"/>
                </a:lnTo>
                <a:lnTo>
                  <a:pt x="786" y="325"/>
                </a:lnTo>
                <a:lnTo>
                  <a:pt x="791" y="329"/>
                </a:lnTo>
                <a:lnTo>
                  <a:pt x="795" y="334"/>
                </a:lnTo>
                <a:lnTo>
                  <a:pt x="800" y="338"/>
                </a:lnTo>
                <a:lnTo>
                  <a:pt x="804" y="343"/>
                </a:lnTo>
                <a:lnTo>
                  <a:pt x="809" y="348"/>
                </a:lnTo>
                <a:lnTo>
                  <a:pt x="814" y="352"/>
                </a:lnTo>
                <a:lnTo>
                  <a:pt x="814" y="352"/>
                </a:lnTo>
                <a:lnTo>
                  <a:pt x="818" y="352"/>
                </a:lnTo>
                <a:lnTo>
                  <a:pt x="827" y="348"/>
                </a:lnTo>
                <a:lnTo>
                  <a:pt x="841" y="348"/>
                </a:lnTo>
                <a:lnTo>
                  <a:pt x="859" y="348"/>
                </a:lnTo>
                <a:lnTo>
                  <a:pt x="873" y="348"/>
                </a:lnTo>
                <a:lnTo>
                  <a:pt x="878" y="348"/>
                </a:lnTo>
                <a:lnTo>
                  <a:pt x="882" y="343"/>
                </a:lnTo>
                <a:lnTo>
                  <a:pt x="900" y="343"/>
                </a:lnTo>
                <a:lnTo>
                  <a:pt x="910" y="343"/>
                </a:lnTo>
                <a:lnTo>
                  <a:pt x="919" y="348"/>
                </a:lnTo>
                <a:lnTo>
                  <a:pt x="932" y="348"/>
                </a:lnTo>
                <a:lnTo>
                  <a:pt x="951" y="357"/>
                </a:lnTo>
                <a:lnTo>
                  <a:pt x="969" y="366"/>
                </a:lnTo>
                <a:lnTo>
                  <a:pt x="978" y="366"/>
                </a:lnTo>
                <a:lnTo>
                  <a:pt x="987" y="375"/>
                </a:lnTo>
                <a:lnTo>
                  <a:pt x="996" y="375"/>
                </a:lnTo>
                <a:lnTo>
                  <a:pt x="1010" y="380"/>
                </a:lnTo>
                <a:lnTo>
                  <a:pt x="1019" y="380"/>
                </a:lnTo>
                <a:lnTo>
                  <a:pt x="1033" y="384"/>
                </a:lnTo>
                <a:lnTo>
                  <a:pt x="1033" y="389"/>
                </a:lnTo>
                <a:lnTo>
                  <a:pt x="1033" y="389"/>
                </a:lnTo>
                <a:lnTo>
                  <a:pt x="1024" y="389"/>
                </a:lnTo>
                <a:lnTo>
                  <a:pt x="1019" y="389"/>
                </a:lnTo>
                <a:lnTo>
                  <a:pt x="1015" y="393"/>
                </a:lnTo>
                <a:lnTo>
                  <a:pt x="1010" y="398"/>
                </a:lnTo>
                <a:lnTo>
                  <a:pt x="1010" y="402"/>
                </a:lnTo>
                <a:lnTo>
                  <a:pt x="1010" y="407"/>
                </a:lnTo>
                <a:lnTo>
                  <a:pt x="1010" y="412"/>
                </a:lnTo>
                <a:lnTo>
                  <a:pt x="1006" y="412"/>
                </a:lnTo>
                <a:lnTo>
                  <a:pt x="1001" y="412"/>
                </a:lnTo>
                <a:lnTo>
                  <a:pt x="1001" y="416"/>
                </a:lnTo>
                <a:lnTo>
                  <a:pt x="992" y="416"/>
                </a:lnTo>
                <a:lnTo>
                  <a:pt x="987" y="416"/>
                </a:lnTo>
                <a:lnTo>
                  <a:pt x="978" y="416"/>
                </a:lnTo>
                <a:lnTo>
                  <a:pt x="974" y="416"/>
                </a:lnTo>
                <a:lnTo>
                  <a:pt x="969" y="416"/>
                </a:lnTo>
                <a:lnTo>
                  <a:pt x="964" y="412"/>
                </a:lnTo>
                <a:lnTo>
                  <a:pt x="964" y="412"/>
                </a:lnTo>
                <a:lnTo>
                  <a:pt x="955" y="412"/>
                </a:lnTo>
                <a:lnTo>
                  <a:pt x="951" y="412"/>
                </a:lnTo>
                <a:lnTo>
                  <a:pt x="946" y="412"/>
                </a:lnTo>
                <a:lnTo>
                  <a:pt x="946" y="407"/>
                </a:lnTo>
                <a:lnTo>
                  <a:pt x="942" y="407"/>
                </a:lnTo>
                <a:lnTo>
                  <a:pt x="937" y="407"/>
                </a:lnTo>
                <a:lnTo>
                  <a:pt x="928" y="402"/>
                </a:lnTo>
                <a:lnTo>
                  <a:pt x="923" y="402"/>
                </a:lnTo>
                <a:lnTo>
                  <a:pt x="923" y="407"/>
                </a:lnTo>
                <a:lnTo>
                  <a:pt x="914" y="407"/>
                </a:lnTo>
                <a:lnTo>
                  <a:pt x="910" y="412"/>
                </a:lnTo>
                <a:lnTo>
                  <a:pt x="905" y="421"/>
                </a:lnTo>
                <a:lnTo>
                  <a:pt x="905" y="434"/>
                </a:lnTo>
                <a:lnTo>
                  <a:pt x="910" y="434"/>
                </a:lnTo>
                <a:lnTo>
                  <a:pt x="910" y="444"/>
                </a:lnTo>
                <a:lnTo>
                  <a:pt x="914" y="453"/>
                </a:lnTo>
                <a:lnTo>
                  <a:pt x="914" y="457"/>
                </a:lnTo>
                <a:lnTo>
                  <a:pt x="919" y="457"/>
                </a:lnTo>
                <a:lnTo>
                  <a:pt x="923" y="462"/>
                </a:lnTo>
                <a:lnTo>
                  <a:pt x="923" y="471"/>
                </a:lnTo>
                <a:lnTo>
                  <a:pt x="923" y="476"/>
                </a:lnTo>
                <a:lnTo>
                  <a:pt x="923" y="476"/>
                </a:lnTo>
                <a:lnTo>
                  <a:pt x="928" y="480"/>
                </a:lnTo>
                <a:lnTo>
                  <a:pt x="928" y="485"/>
                </a:lnTo>
                <a:lnTo>
                  <a:pt x="928" y="489"/>
                </a:lnTo>
                <a:lnTo>
                  <a:pt x="928" y="498"/>
                </a:lnTo>
                <a:lnTo>
                  <a:pt x="932" y="503"/>
                </a:lnTo>
                <a:lnTo>
                  <a:pt x="928" y="503"/>
                </a:lnTo>
                <a:lnTo>
                  <a:pt x="928" y="508"/>
                </a:lnTo>
                <a:lnTo>
                  <a:pt x="928" y="512"/>
                </a:lnTo>
                <a:lnTo>
                  <a:pt x="923" y="512"/>
                </a:lnTo>
                <a:lnTo>
                  <a:pt x="923" y="512"/>
                </a:lnTo>
                <a:lnTo>
                  <a:pt x="923" y="517"/>
                </a:lnTo>
                <a:lnTo>
                  <a:pt x="919" y="521"/>
                </a:lnTo>
                <a:lnTo>
                  <a:pt x="914" y="521"/>
                </a:lnTo>
                <a:lnTo>
                  <a:pt x="910" y="521"/>
                </a:lnTo>
                <a:lnTo>
                  <a:pt x="900" y="530"/>
                </a:lnTo>
                <a:lnTo>
                  <a:pt x="900" y="530"/>
                </a:lnTo>
                <a:lnTo>
                  <a:pt x="900" y="535"/>
                </a:lnTo>
                <a:lnTo>
                  <a:pt x="896" y="535"/>
                </a:lnTo>
                <a:lnTo>
                  <a:pt x="896" y="540"/>
                </a:lnTo>
                <a:lnTo>
                  <a:pt x="891" y="544"/>
                </a:lnTo>
                <a:lnTo>
                  <a:pt x="887" y="544"/>
                </a:lnTo>
                <a:lnTo>
                  <a:pt x="887" y="544"/>
                </a:lnTo>
                <a:lnTo>
                  <a:pt x="882" y="544"/>
                </a:lnTo>
                <a:lnTo>
                  <a:pt x="882" y="549"/>
                </a:lnTo>
                <a:lnTo>
                  <a:pt x="878" y="549"/>
                </a:lnTo>
                <a:lnTo>
                  <a:pt x="878" y="553"/>
                </a:lnTo>
                <a:lnTo>
                  <a:pt x="864" y="562"/>
                </a:lnTo>
                <a:lnTo>
                  <a:pt x="855" y="562"/>
                </a:lnTo>
                <a:lnTo>
                  <a:pt x="855" y="562"/>
                </a:lnTo>
                <a:lnTo>
                  <a:pt x="850" y="562"/>
                </a:lnTo>
                <a:lnTo>
                  <a:pt x="846" y="558"/>
                </a:lnTo>
                <a:lnTo>
                  <a:pt x="841" y="558"/>
                </a:lnTo>
                <a:lnTo>
                  <a:pt x="841" y="553"/>
                </a:lnTo>
                <a:lnTo>
                  <a:pt x="841" y="549"/>
                </a:lnTo>
                <a:lnTo>
                  <a:pt x="836" y="549"/>
                </a:lnTo>
                <a:lnTo>
                  <a:pt x="836" y="544"/>
                </a:lnTo>
                <a:lnTo>
                  <a:pt x="836" y="544"/>
                </a:lnTo>
                <a:lnTo>
                  <a:pt x="832" y="535"/>
                </a:lnTo>
                <a:lnTo>
                  <a:pt x="832" y="526"/>
                </a:lnTo>
                <a:lnTo>
                  <a:pt x="827" y="526"/>
                </a:lnTo>
                <a:lnTo>
                  <a:pt x="823" y="521"/>
                </a:lnTo>
                <a:lnTo>
                  <a:pt x="823" y="517"/>
                </a:lnTo>
                <a:lnTo>
                  <a:pt x="818" y="517"/>
                </a:lnTo>
                <a:lnTo>
                  <a:pt x="818" y="512"/>
                </a:lnTo>
                <a:lnTo>
                  <a:pt x="814" y="512"/>
                </a:lnTo>
                <a:lnTo>
                  <a:pt x="814" y="508"/>
                </a:lnTo>
                <a:lnTo>
                  <a:pt x="804" y="503"/>
                </a:lnTo>
                <a:lnTo>
                  <a:pt x="800" y="498"/>
                </a:lnTo>
                <a:lnTo>
                  <a:pt x="795" y="498"/>
                </a:lnTo>
                <a:lnTo>
                  <a:pt x="791" y="498"/>
                </a:lnTo>
                <a:lnTo>
                  <a:pt x="791" y="498"/>
                </a:lnTo>
                <a:lnTo>
                  <a:pt x="786" y="498"/>
                </a:lnTo>
                <a:lnTo>
                  <a:pt x="782" y="498"/>
                </a:lnTo>
                <a:lnTo>
                  <a:pt x="777" y="503"/>
                </a:lnTo>
                <a:lnTo>
                  <a:pt x="768" y="503"/>
                </a:lnTo>
                <a:lnTo>
                  <a:pt x="768" y="503"/>
                </a:lnTo>
                <a:lnTo>
                  <a:pt x="763" y="503"/>
                </a:lnTo>
                <a:lnTo>
                  <a:pt x="759" y="503"/>
                </a:lnTo>
                <a:lnTo>
                  <a:pt x="750" y="498"/>
                </a:lnTo>
                <a:lnTo>
                  <a:pt x="745" y="498"/>
                </a:lnTo>
                <a:lnTo>
                  <a:pt x="731" y="498"/>
                </a:lnTo>
                <a:lnTo>
                  <a:pt x="722" y="498"/>
                </a:lnTo>
                <a:lnTo>
                  <a:pt x="718" y="498"/>
                </a:lnTo>
                <a:lnTo>
                  <a:pt x="708" y="498"/>
                </a:lnTo>
                <a:lnTo>
                  <a:pt x="708" y="494"/>
                </a:lnTo>
                <a:lnTo>
                  <a:pt x="699" y="494"/>
                </a:lnTo>
                <a:lnTo>
                  <a:pt x="695" y="489"/>
                </a:lnTo>
                <a:lnTo>
                  <a:pt x="681" y="485"/>
                </a:lnTo>
                <a:lnTo>
                  <a:pt x="681" y="485"/>
                </a:lnTo>
                <a:lnTo>
                  <a:pt x="676" y="485"/>
                </a:lnTo>
                <a:lnTo>
                  <a:pt x="672" y="485"/>
                </a:lnTo>
                <a:lnTo>
                  <a:pt x="658" y="476"/>
                </a:lnTo>
                <a:lnTo>
                  <a:pt x="654" y="476"/>
                </a:lnTo>
                <a:lnTo>
                  <a:pt x="649" y="476"/>
                </a:lnTo>
                <a:lnTo>
                  <a:pt x="649" y="476"/>
                </a:lnTo>
                <a:lnTo>
                  <a:pt x="640" y="476"/>
                </a:lnTo>
                <a:lnTo>
                  <a:pt x="635" y="471"/>
                </a:lnTo>
                <a:lnTo>
                  <a:pt x="635" y="471"/>
                </a:lnTo>
                <a:lnTo>
                  <a:pt x="631" y="466"/>
                </a:lnTo>
                <a:lnTo>
                  <a:pt x="626" y="466"/>
                </a:lnTo>
                <a:lnTo>
                  <a:pt x="622" y="462"/>
                </a:lnTo>
                <a:lnTo>
                  <a:pt x="617" y="462"/>
                </a:lnTo>
                <a:lnTo>
                  <a:pt x="617" y="462"/>
                </a:lnTo>
                <a:lnTo>
                  <a:pt x="603" y="466"/>
                </a:lnTo>
                <a:lnTo>
                  <a:pt x="599" y="466"/>
                </a:lnTo>
                <a:lnTo>
                  <a:pt x="594" y="471"/>
                </a:lnTo>
                <a:lnTo>
                  <a:pt x="590" y="476"/>
                </a:lnTo>
                <a:lnTo>
                  <a:pt x="585" y="476"/>
                </a:lnTo>
                <a:lnTo>
                  <a:pt x="576" y="476"/>
                </a:lnTo>
                <a:lnTo>
                  <a:pt x="553" y="498"/>
                </a:lnTo>
                <a:lnTo>
                  <a:pt x="548" y="498"/>
                </a:lnTo>
                <a:lnTo>
                  <a:pt x="548" y="498"/>
                </a:lnTo>
                <a:lnTo>
                  <a:pt x="548" y="503"/>
                </a:lnTo>
                <a:lnTo>
                  <a:pt x="548" y="508"/>
                </a:lnTo>
                <a:lnTo>
                  <a:pt x="544" y="512"/>
                </a:lnTo>
                <a:lnTo>
                  <a:pt x="544" y="517"/>
                </a:lnTo>
                <a:lnTo>
                  <a:pt x="544" y="521"/>
                </a:lnTo>
                <a:lnTo>
                  <a:pt x="539" y="521"/>
                </a:lnTo>
                <a:lnTo>
                  <a:pt x="539" y="521"/>
                </a:lnTo>
                <a:lnTo>
                  <a:pt x="539" y="530"/>
                </a:lnTo>
                <a:lnTo>
                  <a:pt x="539" y="535"/>
                </a:lnTo>
                <a:lnTo>
                  <a:pt x="544" y="540"/>
                </a:lnTo>
                <a:lnTo>
                  <a:pt x="544" y="544"/>
                </a:lnTo>
                <a:lnTo>
                  <a:pt x="544" y="544"/>
                </a:lnTo>
                <a:lnTo>
                  <a:pt x="548" y="544"/>
                </a:lnTo>
                <a:lnTo>
                  <a:pt x="548" y="549"/>
                </a:lnTo>
                <a:lnTo>
                  <a:pt x="548" y="553"/>
                </a:lnTo>
                <a:lnTo>
                  <a:pt x="548" y="562"/>
                </a:lnTo>
                <a:lnTo>
                  <a:pt x="553" y="562"/>
                </a:lnTo>
                <a:lnTo>
                  <a:pt x="553" y="567"/>
                </a:lnTo>
                <a:lnTo>
                  <a:pt x="558" y="572"/>
                </a:lnTo>
                <a:lnTo>
                  <a:pt x="558" y="576"/>
                </a:lnTo>
                <a:lnTo>
                  <a:pt x="562" y="585"/>
                </a:lnTo>
                <a:lnTo>
                  <a:pt x="562" y="585"/>
                </a:lnTo>
                <a:lnTo>
                  <a:pt x="567" y="590"/>
                </a:lnTo>
                <a:lnTo>
                  <a:pt x="567" y="594"/>
                </a:lnTo>
                <a:lnTo>
                  <a:pt x="571" y="599"/>
                </a:lnTo>
                <a:lnTo>
                  <a:pt x="571" y="604"/>
                </a:lnTo>
                <a:lnTo>
                  <a:pt x="567" y="608"/>
                </a:lnTo>
                <a:lnTo>
                  <a:pt x="567" y="608"/>
                </a:lnTo>
                <a:lnTo>
                  <a:pt x="562" y="608"/>
                </a:lnTo>
                <a:lnTo>
                  <a:pt x="558" y="608"/>
                </a:lnTo>
                <a:lnTo>
                  <a:pt x="553" y="608"/>
                </a:lnTo>
                <a:lnTo>
                  <a:pt x="548" y="608"/>
                </a:lnTo>
                <a:lnTo>
                  <a:pt x="548" y="608"/>
                </a:lnTo>
                <a:lnTo>
                  <a:pt x="548" y="604"/>
                </a:lnTo>
                <a:lnTo>
                  <a:pt x="535" y="594"/>
                </a:lnTo>
                <a:lnTo>
                  <a:pt x="530" y="594"/>
                </a:lnTo>
                <a:lnTo>
                  <a:pt x="526" y="594"/>
                </a:lnTo>
                <a:lnTo>
                  <a:pt x="526" y="590"/>
                </a:lnTo>
                <a:lnTo>
                  <a:pt x="526" y="590"/>
                </a:lnTo>
                <a:lnTo>
                  <a:pt x="521" y="585"/>
                </a:lnTo>
                <a:lnTo>
                  <a:pt x="516" y="585"/>
                </a:lnTo>
                <a:lnTo>
                  <a:pt x="512" y="585"/>
                </a:lnTo>
                <a:lnTo>
                  <a:pt x="507" y="585"/>
                </a:lnTo>
                <a:lnTo>
                  <a:pt x="507" y="581"/>
                </a:lnTo>
                <a:lnTo>
                  <a:pt x="503" y="576"/>
                </a:lnTo>
                <a:lnTo>
                  <a:pt x="498" y="576"/>
                </a:lnTo>
                <a:lnTo>
                  <a:pt x="494" y="576"/>
                </a:lnTo>
                <a:lnTo>
                  <a:pt x="489" y="572"/>
                </a:lnTo>
                <a:lnTo>
                  <a:pt x="484" y="572"/>
                </a:lnTo>
                <a:lnTo>
                  <a:pt x="475" y="567"/>
                </a:lnTo>
                <a:lnTo>
                  <a:pt x="471" y="567"/>
                </a:lnTo>
                <a:lnTo>
                  <a:pt x="462" y="567"/>
                </a:lnTo>
                <a:lnTo>
                  <a:pt x="462" y="562"/>
                </a:lnTo>
                <a:lnTo>
                  <a:pt x="452" y="562"/>
                </a:lnTo>
                <a:lnTo>
                  <a:pt x="439" y="553"/>
                </a:lnTo>
                <a:lnTo>
                  <a:pt x="439" y="553"/>
                </a:lnTo>
                <a:lnTo>
                  <a:pt x="434" y="553"/>
                </a:lnTo>
                <a:lnTo>
                  <a:pt x="434" y="549"/>
                </a:lnTo>
                <a:lnTo>
                  <a:pt x="430" y="549"/>
                </a:lnTo>
                <a:lnTo>
                  <a:pt x="425" y="549"/>
                </a:lnTo>
                <a:lnTo>
                  <a:pt x="420" y="544"/>
                </a:lnTo>
                <a:lnTo>
                  <a:pt x="416" y="544"/>
                </a:lnTo>
                <a:lnTo>
                  <a:pt x="416" y="544"/>
                </a:lnTo>
                <a:lnTo>
                  <a:pt x="411" y="544"/>
                </a:lnTo>
                <a:lnTo>
                  <a:pt x="407" y="544"/>
                </a:lnTo>
                <a:lnTo>
                  <a:pt x="402" y="544"/>
                </a:lnTo>
                <a:lnTo>
                  <a:pt x="398" y="540"/>
                </a:lnTo>
                <a:lnTo>
                  <a:pt x="388" y="540"/>
                </a:lnTo>
                <a:lnTo>
                  <a:pt x="384" y="535"/>
                </a:lnTo>
                <a:lnTo>
                  <a:pt x="375" y="530"/>
                </a:lnTo>
                <a:lnTo>
                  <a:pt x="370" y="530"/>
                </a:lnTo>
                <a:lnTo>
                  <a:pt x="356" y="530"/>
                </a:lnTo>
                <a:lnTo>
                  <a:pt x="338" y="526"/>
                </a:lnTo>
                <a:lnTo>
                  <a:pt x="329" y="526"/>
                </a:lnTo>
                <a:lnTo>
                  <a:pt x="329" y="521"/>
                </a:lnTo>
                <a:lnTo>
                  <a:pt x="315" y="521"/>
                </a:lnTo>
                <a:lnTo>
                  <a:pt x="311" y="521"/>
                </a:lnTo>
                <a:lnTo>
                  <a:pt x="306" y="521"/>
                </a:lnTo>
                <a:lnTo>
                  <a:pt x="297" y="517"/>
                </a:lnTo>
                <a:lnTo>
                  <a:pt x="292" y="517"/>
                </a:lnTo>
                <a:lnTo>
                  <a:pt x="288" y="512"/>
                </a:lnTo>
                <a:lnTo>
                  <a:pt x="279" y="512"/>
                </a:lnTo>
                <a:lnTo>
                  <a:pt x="274" y="508"/>
                </a:lnTo>
                <a:lnTo>
                  <a:pt x="270" y="508"/>
                </a:lnTo>
                <a:lnTo>
                  <a:pt x="265" y="508"/>
                </a:lnTo>
                <a:lnTo>
                  <a:pt x="260" y="503"/>
                </a:lnTo>
                <a:lnTo>
                  <a:pt x="256" y="503"/>
                </a:lnTo>
                <a:lnTo>
                  <a:pt x="247" y="503"/>
                </a:lnTo>
                <a:lnTo>
                  <a:pt x="242" y="503"/>
                </a:lnTo>
                <a:lnTo>
                  <a:pt x="228" y="498"/>
                </a:lnTo>
                <a:lnTo>
                  <a:pt x="219" y="498"/>
                </a:lnTo>
                <a:lnTo>
                  <a:pt x="219" y="498"/>
                </a:lnTo>
                <a:lnTo>
                  <a:pt x="215" y="498"/>
                </a:lnTo>
                <a:lnTo>
                  <a:pt x="210" y="503"/>
                </a:lnTo>
                <a:lnTo>
                  <a:pt x="206" y="503"/>
                </a:lnTo>
                <a:lnTo>
                  <a:pt x="201" y="503"/>
                </a:lnTo>
                <a:lnTo>
                  <a:pt x="192" y="503"/>
                </a:lnTo>
                <a:lnTo>
                  <a:pt x="183" y="503"/>
                </a:lnTo>
                <a:lnTo>
                  <a:pt x="178" y="503"/>
                </a:lnTo>
                <a:lnTo>
                  <a:pt x="169" y="508"/>
                </a:lnTo>
                <a:lnTo>
                  <a:pt x="160" y="508"/>
                </a:lnTo>
                <a:lnTo>
                  <a:pt x="155" y="512"/>
                </a:lnTo>
                <a:lnTo>
                  <a:pt x="151" y="512"/>
                </a:lnTo>
                <a:lnTo>
                  <a:pt x="146" y="512"/>
                </a:lnTo>
                <a:lnTo>
                  <a:pt x="132" y="517"/>
                </a:lnTo>
                <a:lnTo>
                  <a:pt x="128" y="517"/>
                </a:lnTo>
                <a:lnTo>
                  <a:pt x="123" y="521"/>
                </a:lnTo>
                <a:lnTo>
                  <a:pt x="119" y="521"/>
                </a:lnTo>
                <a:lnTo>
                  <a:pt x="110" y="521"/>
                </a:lnTo>
                <a:lnTo>
                  <a:pt x="105" y="521"/>
                </a:lnTo>
                <a:lnTo>
                  <a:pt x="100" y="526"/>
                </a:lnTo>
                <a:lnTo>
                  <a:pt x="91" y="526"/>
                </a:lnTo>
                <a:lnTo>
                  <a:pt x="91" y="526"/>
                </a:lnTo>
                <a:lnTo>
                  <a:pt x="91" y="530"/>
                </a:lnTo>
                <a:lnTo>
                  <a:pt x="87" y="530"/>
                </a:lnTo>
                <a:lnTo>
                  <a:pt x="82" y="530"/>
                </a:lnTo>
                <a:lnTo>
                  <a:pt x="78" y="530"/>
                </a:lnTo>
                <a:lnTo>
                  <a:pt x="78" y="535"/>
                </a:lnTo>
                <a:lnTo>
                  <a:pt x="68" y="535"/>
                </a:lnTo>
                <a:lnTo>
                  <a:pt x="64" y="535"/>
                </a:lnTo>
                <a:lnTo>
                  <a:pt x="64" y="540"/>
                </a:lnTo>
                <a:lnTo>
                  <a:pt x="59" y="540"/>
                </a:lnTo>
                <a:lnTo>
                  <a:pt x="55" y="540"/>
                </a:lnTo>
                <a:lnTo>
                  <a:pt x="46" y="544"/>
                </a:lnTo>
                <a:lnTo>
                  <a:pt x="46" y="544"/>
                </a:lnTo>
                <a:lnTo>
                  <a:pt x="41" y="544"/>
                </a:lnTo>
                <a:lnTo>
                  <a:pt x="36" y="549"/>
                </a:lnTo>
                <a:lnTo>
                  <a:pt x="32" y="549"/>
                </a:lnTo>
                <a:lnTo>
                  <a:pt x="27" y="553"/>
                </a:lnTo>
                <a:lnTo>
                  <a:pt x="23" y="553"/>
                </a:lnTo>
                <a:lnTo>
                  <a:pt x="23" y="558"/>
                </a:lnTo>
                <a:lnTo>
                  <a:pt x="18" y="562"/>
                </a:lnTo>
                <a:lnTo>
                  <a:pt x="9" y="567"/>
                </a:lnTo>
                <a:lnTo>
                  <a:pt x="4" y="567"/>
                </a:lnTo>
                <a:lnTo>
                  <a:pt x="4" y="562"/>
                </a:lnTo>
                <a:lnTo>
                  <a:pt x="4" y="558"/>
                </a:lnTo>
                <a:lnTo>
                  <a:pt x="4" y="553"/>
                </a:lnTo>
                <a:lnTo>
                  <a:pt x="4" y="549"/>
                </a:lnTo>
                <a:lnTo>
                  <a:pt x="4" y="540"/>
                </a:lnTo>
                <a:lnTo>
                  <a:pt x="9" y="530"/>
                </a:lnTo>
                <a:lnTo>
                  <a:pt x="9" y="521"/>
                </a:lnTo>
                <a:lnTo>
                  <a:pt x="14" y="521"/>
                </a:lnTo>
                <a:lnTo>
                  <a:pt x="14" y="517"/>
                </a:lnTo>
                <a:lnTo>
                  <a:pt x="14" y="512"/>
                </a:lnTo>
                <a:lnTo>
                  <a:pt x="14" y="508"/>
                </a:lnTo>
                <a:lnTo>
                  <a:pt x="14" y="503"/>
                </a:lnTo>
                <a:lnTo>
                  <a:pt x="18" y="503"/>
                </a:lnTo>
                <a:lnTo>
                  <a:pt x="18" y="498"/>
                </a:lnTo>
                <a:lnTo>
                  <a:pt x="18" y="498"/>
                </a:lnTo>
                <a:lnTo>
                  <a:pt x="23" y="494"/>
                </a:lnTo>
                <a:lnTo>
                  <a:pt x="23" y="485"/>
                </a:lnTo>
                <a:lnTo>
                  <a:pt x="18" y="480"/>
                </a:lnTo>
                <a:lnTo>
                  <a:pt x="18" y="476"/>
                </a:lnTo>
                <a:lnTo>
                  <a:pt x="18" y="476"/>
                </a:lnTo>
                <a:lnTo>
                  <a:pt x="18" y="471"/>
                </a:lnTo>
                <a:lnTo>
                  <a:pt x="23" y="462"/>
                </a:lnTo>
                <a:lnTo>
                  <a:pt x="23" y="457"/>
                </a:lnTo>
                <a:lnTo>
                  <a:pt x="23" y="457"/>
                </a:lnTo>
                <a:lnTo>
                  <a:pt x="23" y="457"/>
                </a:lnTo>
                <a:lnTo>
                  <a:pt x="23" y="453"/>
                </a:lnTo>
                <a:lnTo>
                  <a:pt x="18" y="448"/>
                </a:lnTo>
                <a:lnTo>
                  <a:pt x="14" y="444"/>
                </a:lnTo>
                <a:lnTo>
                  <a:pt x="14" y="439"/>
                </a:lnTo>
                <a:lnTo>
                  <a:pt x="9" y="434"/>
                </a:lnTo>
                <a:lnTo>
                  <a:pt x="9" y="434"/>
                </a:lnTo>
                <a:lnTo>
                  <a:pt x="9" y="425"/>
                </a:lnTo>
                <a:lnTo>
                  <a:pt x="4" y="421"/>
                </a:lnTo>
                <a:lnTo>
                  <a:pt x="0" y="412"/>
                </a:lnTo>
                <a:lnTo>
                  <a:pt x="0" y="407"/>
                </a:lnTo>
                <a:lnTo>
                  <a:pt x="4" y="398"/>
                </a:lnTo>
                <a:lnTo>
                  <a:pt x="9" y="384"/>
                </a:lnTo>
                <a:lnTo>
                  <a:pt x="18" y="375"/>
                </a:lnTo>
                <a:lnTo>
                  <a:pt x="23" y="370"/>
                </a:lnTo>
                <a:lnTo>
                  <a:pt x="27" y="361"/>
                </a:lnTo>
                <a:lnTo>
                  <a:pt x="46" y="361"/>
                </a:lnTo>
                <a:lnTo>
                  <a:pt x="46" y="361"/>
                </a:lnTo>
                <a:lnTo>
                  <a:pt x="55" y="361"/>
                </a:lnTo>
                <a:lnTo>
                  <a:pt x="68" y="357"/>
                </a:lnTo>
                <a:lnTo>
                  <a:pt x="82" y="357"/>
                </a:lnTo>
                <a:lnTo>
                  <a:pt x="87" y="357"/>
                </a:lnTo>
                <a:lnTo>
                  <a:pt x="91" y="352"/>
                </a:lnTo>
                <a:lnTo>
                  <a:pt x="114" y="348"/>
                </a:lnTo>
                <a:lnTo>
                  <a:pt x="119" y="348"/>
                </a:lnTo>
                <a:lnTo>
                  <a:pt x="132" y="343"/>
                </a:lnTo>
                <a:lnTo>
                  <a:pt x="137" y="338"/>
                </a:lnTo>
                <a:lnTo>
                  <a:pt x="142" y="334"/>
                </a:lnTo>
                <a:lnTo>
                  <a:pt x="151" y="334"/>
                </a:lnTo>
                <a:lnTo>
                  <a:pt x="151" y="329"/>
                </a:lnTo>
                <a:lnTo>
                  <a:pt x="155" y="329"/>
                </a:lnTo>
                <a:lnTo>
                  <a:pt x="155" y="329"/>
                </a:lnTo>
                <a:lnTo>
                  <a:pt x="155" y="325"/>
                </a:lnTo>
                <a:lnTo>
                  <a:pt x="160" y="325"/>
                </a:lnTo>
                <a:lnTo>
                  <a:pt x="160" y="325"/>
                </a:lnTo>
                <a:lnTo>
                  <a:pt x="164" y="325"/>
                </a:lnTo>
                <a:lnTo>
                  <a:pt x="169" y="325"/>
                </a:lnTo>
                <a:lnTo>
                  <a:pt x="169" y="320"/>
                </a:lnTo>
                <a:lnTo>
                  <a:pt x="174" y="320"/>
                </a:lnTo>
                <a:lnTo>
                  <a:pt x="178" y="316"/>
                </a:lnTo>
                <a:lnTo>
                  <a:pt x="178" y="311"/>
                </a:lnTo>
                <a:lnTo>
                  <a:pt x="183" y="306"/>
                </a:lnTo>
                <a:lnTo>
                  <a:pt x="187" y="306"/>
                </a:lnTo>
                <a:lnTo>
                  <a:pt x="192" y="302"/>
                </a:lnTo>
                <a:lnTo>
                  <a:pt x="192" y="302"/>
                </a:lnTo>
                <a:lnTo>
                  <a:pt x="196" y="297"/>
                </a:lnTo>
                <a:lnTo>
                  <a:pt x="196" y="293"/>
                </a:lnTo>
                <a:lnTo>
                  <a:pt x="196" y="293"/>
                </a:lnTo>
                <a:lnTo>
                  <a:pt x="196" y="288"/>
                </a:lnTo>
                <a:lnTo>
                  <a:pt x="201" y="288"/>
                </a:lnTo>
                <a:lnTo>
                  <a:pt x="201" y="284"/>
                </a:lnTo>
                <a:lnTo>
                  <a:pt x="206" y="284"/>
                </a:lnTo>
                <a:lnTo>
                  <a:pt x="206" y="279"/>
                </a:lnTo>
                <a:lnTo>
                  <a:pt x="210" y="279"/>
                </a:lnTo>
                <a:lnTo>
                  <a:pt x="215" y="274"/>
                </a:lnTo>
                <a:lnTo>
                  <a:pt x="215" y="270"/>
                </a:lnTo>
                <a:lnTo>
                  <a:pt x="219" y="270"/>
                </a:lnTo>
                <a:lnTo>
                  <a:pt x="219" y="265"/>
                </a:lnTo>
                <a:lnTo>
                  <a:pt x="219" y="261"/>
                </a:lnTo>
                <a:lnTo>
                  <a:pt x="224" y="256"/>
                </a:lnTo>
                <a:lnTo>
                  <a:pt x="238" y="233"/>
                </a:lnTo>
                <a:lnTo>
                  <a:pt x="238" y="224"/>
                </a:lnTo>
                <a:lnTo>
                  <a:pt x="238" y="215"/>
                </a:lnTo>
                <a:lnTo>
                  <a:pt x="238" y="210"/>
                </a:lnTo>
                <a:lnTo>
                  <a:pt x="238" y="206"/>
                </a:lnTo>
                <a:lnTo>
                  <a:pt x="242" y="192"/>
                </a:lnTo>
                <a:lnTo>
                  <a:pt x="242" y="183"/>
                </a:lnTo>
                <a:lnTo>
                  <a:pt x="242" y="169"/>
                </a:lnTo>
                <a:lnTo>
                  <a:pt x="242" y="160"/>
                </a:lnTo>
                <a:lnTo>
                  <a:pt x="242" y="146"/>
                </a:lnTo>
                <a:lnTo>
                  <a:pt x="242" y="142"/>
                </a:lnTo>
                <a:lnTo>
                  <a:pt x="242" y="128"/>
                </a:lnTo>
                <a:lnTo>
                  <a:pt x="242" y="110"/>
                </a:lnTo>
                <a:lnTo>
                  <a:pt x="242" y="73"/>
                </a:lnTo>
                <a:lnTo>
                  <a:pt x="242" y="59"/>
                </a:lnTo>
                <a:lnTo>
                  <a:pt x="242" y="59"/>
                </a:lnTo>
                <a:lnTo>
                  <a:pt x="242" y="50"/>
                </a:lnTo>
                <a:lnTo>
                  <a:pt x="242" y="46"/>
                </a:lnTo>
                <a:lnTo>
                  <a:pt x="242" y="41"/>
                </a:lnTo>
                <a:lnTo>
                  <a:pt x="247" y="37"/>
                </a:lnTo>
                <a:lnTo>
                  <a:pt x="251" y="37"/>
                </a:lnTo>
                <a:lnTo>
                  <a:pt x="256" y="32"/>
                </a:lnTo>
                <a:lnTo>
                  <a:pt x="265" y="27"/>
                </a:lnTo>
                <a:lnTo>
                  <a:pt x="270" y="23"/>
                </a:lnTo>
                <a:lnTo>
                  <a:pt x="260" y="18"/>
                </a:lnTo>
                <a:lnTo>
                  <a:pt x="265" y="14"/>
                </a:lnTo>
                <a:lnTo>
                  <a:pt x="265" y="14"/>
                </a:lnTo>
                <a:lnTo>
                  <a:pt x="270" y="14"/>
                </a:lnTo>
                <a:lnTo>
                  <a:pt x="274" y="14"/>
                </a:lnTo>
                <a:lnTo>
                  <a:pt x="274" y="9"/>
                </a:lnTo>
                <a:lnTo>
                  <a:pt x="279" y="9"/>
                </a:lnTo>
                <a:lnTo>
                  <a:pt x="283" y="9"/>
                </a:lnTo>
                <a:lnTo>
                  <a:pt x="288" y="9"/>
                </a:lnTo>
                <a:lnTo>
                  <a:pt x="288" y="9"/>
                </a:lnTo>
                <a:lnTo>
                  <a:pt x="292" y="14"/>
                </a:lnTo>
                <a:lnTo>
                  <a:pt x="292" y="18"/>
                </a:lnTo>
                <a:lnTo>
                  <a:pt x="292" y="18"/>
                </a:lnTo>
                <a:lnTo>
                  <a:pt x="297" y="23"/>
                </a:lnTo>
                <a:lnTo>
                  <a:pt x="302" y="18"/>
                </a:lnTo>
                <a:lnTo>
                  <a:pt x="306" y="18"/>
                </a:lnTo>
                <a:lnTo>
                  <a:pt x="306" y="18"/>
                </a:lnTo>
                <a:lnTo>
                  <a:pt x="311" y="18"/>
                </a:lnTo>
                <a:lnTo>
                  <a:pt x="315" y="23"/>
                </a:lnTo>
                <a:lnTo>
                  <a:pt x="320" y="23"/>
                </a:lnTo>
                <a:lnTo>
                  <a:pt x="320" y="27"/>
                </a:lnTo>
                <a:lnTo>
                  <a:pt x="329" y="27"/>
                </a:lnTo>
                <a:lnTo>
                  <a:pt x="329" y="32"/>
                </a:lnTo>
                <a:lnTo>
                  <a:pt x="334" y="32"/>
                </a:lnTo>
                <a:lnTo>
                  <a:pt x="343" y="27"/>
                </a:lnTo>
                <a:lnTo>
                  <a:pt x="352" y="23"/>
                </a:lnTo>
                <a:lnTo>
                  <a:pt x="352" y="18"/>
                </a:lnTo>
                <a:lnTo>
                  <a:pt x="356" y="18"/>
                </a:lnTo>
                <a:lnTo>
                  <a:pt x="356" y="14"/>
                </a:lnTo>
                <a:lnTo>
                  <a:pt x="361" y="14"/>
                </a:lnTo>
                <a:lnTo>
                  <a:pt x="361" y="9"/>
                </a:lnTo>
                <a:lnTo>
                  <a:pt x="366" y="9"/>
                </a:lnTo>
                <a:lnTo>
                  <a:pt x="366" y="5"/>
                </a:lnTo>
                <a:lnTo>
                  <a:pt x="370" y="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"/>
          <p:cNvSpPr/>
          <p:nvPr/>
        </p:nvSpPr>
        <p:spPr>
          <a:xfrm>
            <a:off x="1026955" y="2674187"/>
            <a:ext cx="1926074" cy="1679596"/>
          </a:xfrm>
          <a:custGeom>
            <a:avLst/>
            <a:gdLst/>
            <a:ahLst/>
            <a:cxnLst/>
            <a:rect l="l" t="t" r="r" b="b"/>
            <a:pathLst>
              <a:path w="1454" h="1189" extrusionOk="0">
                <a:moveTo>
                  <a:pt x="804" y="142"/>
                </a:moveTo>
                <a:lnTo>
                  <a:pt x="809" y="142"/>
                </a:lnTo>
                <a:lnTo>
                  <a:pt x="818" y="142"/>
                </a:lnTo>
                <a:lnTo>
                  <a:pt x="823" y="142"/>
                </a:lnTo>
                <a:lnTo>
                  <a:pt x="832" y="142"/>
                </a:lnTo>
                <a:lnTo>
                  <a:pt x="850" y="137"/>
                </a:lnTo>
                <a:lnTo>
                  <a:pt x="868" y="128"/>
                </a:lnTo>
                <a:lnTo>
                  <a:pt x="873" y="128"/>
                </a:lnTo>
                <a:lnTo>
                  <a:pt x="878" y="128"/>
                </a:lnTo>
                <a:lnTo>
                  <a:pt x="882" y="128"/>
                </a:lnTo>
                <a:lnTo>
                  <a:pt x="887" y="128"/>
                </a:lnTo>
                <a:lnTo>
                  <a:pt x="887" y="124"/>
                </a:lnTo>
                <a:lnTo>
                  <a:pt x="891" y="124"/>
                </a:lnTo>
                <a:lnTo>
                  <a:pt x="896" y="119"/>
                </a:lnTo>
                <a:lnTo>
                  <a:pt x="900" y="119"/>
                </a:lnTo>
                <a:lnTo>
                  <a:pt x="900" y="115"/>
                </a:lnTo>
                <a:lnTo>
                  <a:pt x="905" y="115"/>
                </a:lnTo>
                <a:lnTo>
                  <a:pt x="910" y="110"/>
                </a:lnTo>
                <a:lnTo>
                  <a:pt x="910" y="110"/>
                </a:lnTo>
                <a:lnTo>
                  <a:pt x="914" y="105"/>
                </a:lnTo>
                <a:lnTo>
                  <a:pt x="923" y="101"/>
                </a:lnTo>
                <a:lnTo>
                  <a:pt x="923" y="96"/>
                </a:lnTo>
                <a:lnTo>
                  <a:pt x="928" y="96"/>
                </a:lnTo>
                <a:lnTo>
                  <a:pt x="932" y="96"/>
                </a:lnTo>
                <a:lnTo>
                  <a:pt x="932" y="96"/>
                </a:lnTo>
                <a:lnTo>
                  <a:pt x="932" y="101"/>
                </a:lnTo>
                <a:lnTo>
                  <a:pt x="937" y="101"/>
                </a:lnTo>
                <a:lnTo>
                  <a:pt x="937" y="105"/>
                </a:lnTo>
                <a:lnTo>
                  <a:pt x="946" y="115"/>
                </a:lnTo>
                <a:lnTo>
                  <a:pt x="951" y="119"/>
                </a:lnTo>
                <a:lnTo>
                  <a:pt x="951" y="124"/>
                </a:lnTo>
                <a:lnTo>
                  <a:pt x="951" y="128"/>
                </a:lnTo>
                <a:lnTo>
                  <a:pt x="955" y="128"/>
                </a:lnTo>
                <a:lnTo>
                  <a:pt x="955" y="133"/>
                </a:lnTo>
                <a:lnTo>
                  <a:pt x="960" y="137"/>
                </a:lnTo>
                <a:lnTo>
                  <a:pt x="960" y="142"/>
                </a:lnTo>
                <a:lnTo>
                  <a:pt x="964" y="142"/>
                </a:lnTo>
                <a:lnTo>
                  <a:pt x="969" y="151"/>
                </a:lnTo>
                <a:lnTo>
                  <a:pt x="974" y="151"/>
                </a:lnTo>
                <a:lnTo>
                  <a:pt x="974" y="156"/>
                </a:lnTo>
                <a:lnTo>
                  <a:pt x="974" y="160"/>
                </a:lnTo>
                <a:lnTo>
                  <a:pt x="978" y="160"/>
                </a:lnTo>
                <a:lnTo>
                  <a:pt x="978" y="169"/>
                </a:lnTo>
                <a:lnTo>
                  <a:pt x="983" y="174"/>
                </a:lnTo>
                <a:lnTo>
                  <a:pt x="983" y="174"/>
                </a:lnTo>
                <a:lnTo>
                  <a:pt x="983" y="179"/>
                </a:lnTo>
                <a:lnTo>
                  <a:pt x="987" y="188"/>
                </a:lnTo>
                <a:lnTo>
                  <a:pt x="983" y="188"/>
                </a:lnTo>
                <a:lnTo>
                  <a:pt x="974" y="197"/>
                </a:lnTo>
                <a:lnTo>
                  <a:pt x="974" y="197"/>
                </a:lnTo>
                <a:lnTo>
                  <a:pt x="974" y="201"/>
                </a:lnTo>
                <a:lnTo>
                  <a:pt x="969" y="215"/>
                </a:lnTo>
                <a:lnTo>
                  <a:pt x="969" y="220"/>
                </a:lnTo>
                <a:lnTo>
                  <a:pt x="969" y="220"/>
                </a:lnTo>
                <a:lnTo>
                  <a:pt x="964" y="220"/>
                </a:lnTo>
                <a:lnTo>
                  <a:pt x="964" y="224"/>
                </a:lnTo>
                <a:lnTo>
                  <a:pt x="964" y="229"/>
                </a:lnTo>
                <a:lnTo>
                  <a:pt x="964" y="233"/>
                </a:lnTo>
                <a:lnTo>
                  <a:pt x="964" y="238"/>
                </a:lnTo>
                <a:lnTo>
                  <a:pt x="960" y="238"/>
                </a:lnTo>
                <a:lnTo>
                  <a:pt x="960" y="243"/>
                </a:lnTo>
                <a:lnTo>
                  <a:pt x="960" y="247"/>
                </a:lnTo>
                <a:lnTo>
                  <a:pt x="960" y="252"/>
                </a:lnTo>
                <a:lnTo>
                  <a:pt x="964" y="252"/>
                </a:lnTo>
                <a:lnTo>
                  <a:pt x="964" y="256"/>
                </a:lnTo>
                <a:lnTo>
                  <a:pt x="969" y="261"/>
                </a:lnTo>
                <a:lnTo>
                  <a:pt x="969" y="261"/>
                </a:lnTo>
                <a:lnTo>
                  <a:pt x="974" y="261"/>
                </a:lnTo>
                <a:lnTo>
                  <a:pt x="974" y="265"/>
                </a:lnTo>
                <a:lnTo>
                  <a:pt x="974" y="275"/>
                </a:lnTo>
                <a:lnTo>
                  <a:pt x="969" y="279"/>
                </a:lnTo>
                <a:lnTo>
                  <a:pt x="969" y="284"/>
                </a:lnTo>
                <a:lnTo>
                  <a:pt x="974" y="293"/>
                </a:lnTo>
                <a:lnTo>
                  <a:pt x="974" y="302"/>
                </a:lnTo>
                <a:lnTo>
                  <a:pt x="969" y="302"/>
                </a:lnTo>
                <a:lnTo>
                  <a:pt x="969" y="307"/>
                </a:lnTo>
                <a:lnTo>
                  <a:pt x="960" y="316"/>
                </a:lnTo>
                <a:lnTo>
                  <a:pt x="960" y="320"/>
                </a:lnTo>
                <a:lnTo>
                  <a:pt x="955" y="325"/>
                </a:lnTo>
                <a:lnTo>
                  <a:pt x="955" y="329"/>
                </a:lnTo>
                <a:lnTo>
                  <a:pt x="955" y="329"/>
                </a:lnTo>
                <a:lnTo>
                  <a:pt x="955" y="334"/>
                </a:lnTo>
                <a:lnTo>
                  <a:pt x="955" y="339"/>
                </a:lnTo>
                <a:lnTo>
                  <a:pt x="955" y="343"/>
                </a:lnTo>
                <a:lnTo>
                  <a:pt x="960" y="343"/>
                </a:lnTo>
                <a:lnTo>
                  <a:pt x="964" y="348"/>
                </a:lnTo>
                <a:lnTo>
                  <a:pt x="969" y="348"/>
                </a:lnTo>
                <a:lnTo>
                  <a:pt x="974" y="348"/>
                </a:lnTo>
                <a:lnTo>
                  <a:pt x="974" y="348"/>
                </a:lnTo>
                <a:lnTo>
                  <a:pt x="974" y="348"/>
                </a:lnTo>
                <a:lnTo>
                  <a:pt x="974" y="352"/>
                </a:lnTo>
                <a:lnTo>
                  <a:pt x="974" y="357"/>
                </a:lnTo>
                <a:lnTo>
                  <a:pt x="974" y="361"/>
                </a:lnTo>
                <a:lnTo>
                  <a:pt x="978" y="371"/>
                </a:lnTo>
                <a:lnTo>
                  <a:pt x="978" y="371"/>
                </a:lnTo>
                <a:lnTo>
                  <a:pt x="983" y="371"/>
                </a:lnTo>
                <a:lnTo>
                  <a:pt x="987" y="371"/>
                </a:lnTo>
                <a:lnTo>
                  <a:pt x="992" y="375"/>
                </a:lnTo>
                <a:lnTo>
                  <a:pt x="996" y="375"/>
                </a:lnTo>
                <a:lnTo>
                  <a:pt x="1001" y="375"/>
                </a:lnTo>
                <a:lnTo>
                  <a:pt x="1001" y="371"/>
                </a:lnTo>
                <a:lnTo>
                  <a:pt x="1006" y="371"/>
                </a:lnTo>
                <a:lnTo>
                  <a:pt x="1010" y="371"/>
                </a:lnTo>
                <a:lnTo>
                  <a:pt x="1010" y="366"/>
                </a:lnTo>
                <a:lnTo>
                  <a:pt x="1015" y="366"/>
                </a:lnTo>
                <a:lnTo>
                  <a:pt x="1019" y="357"/>
                </a:lnTo>
                <a:lnTo>
                  <a:pt x="1019" y="357"/>
                </a:lnTo>
                <a:lnTo>
                  <a:pt x="1019" y="352"/>
                </a:lnTo>
                <a:lnTo>
                  <a:pt x="1019" y="348"/>
                </a:lnTo>
                <a:lnTo>
                  <a:pt x="1024" y="348"/>
                </a:lnTo>
                <a:lnTo>
                  <a:pt x="1024" y="348"/>
                </a:lnTo>
                <a:lnTo>
                  <a:pt x="1028" y="343"/>
                </a:lnTo>
                <a:lnTo>
                  <a:pt x="1028" y="339"/>
                </a:lnTo>
                <a:lnTo>
                  <a:pt x="1033" y="339"/>
                </a:lnTo>
                <a:lnTo>
                  <a:pt x="1038" y="334"/>
                </a:lnTo>
                <a:lnTo>
                  <a:pt x="1042" y="334"/>
                </a:lnTo>
                <a:lnTo>
                  <a:pt x="1042" y="329"/>
                </a:lnTo>
                <a:lnTo>
                  <a:pt x="1042" y="329"/>
                </a:lnTo>
                <a:lnTo>
                  <a:pt x="1042" y="329"/>
                </a:lnTo>
                <a:lnTo>
                  <a:pt x="1047" y="329"/>
                </a:lnTo>
                <a:lnTo>
                  <a:pt x="1047" y="325"/>
                </a:lnTo>
                <a:lnTo>
                  <a:pt x="1051" y="325"/>
                </a:lnTo>
                <a:lnTo>
                  <a:pt x="1056" y="325"/>
                </a:lnTo>
                <a:lnTo>
                  <a:pt x="1056" y="320"/>
                </a:lnTo>
                <a:lnTo>
                  <a:pt x="1060" y="316"/>
                </a:lnTo>
                <a:lnTo>
                  <a:pt x="1060" y="316"/>
                </a:lnTo>
                <a:lnTo>
                  <a:pt x="1074" y="307"/>
                </a:lnTo>
                <a:lnTo>
                  <a:pt x="1074" y="302"/>
                </a:lnTo>
                <a:lnTo>
                  <a:pt x="1079" y="302"/>
                </a:lnTo>
                <a:lnTo>
                  <a:pt x="1083" y="297"/>
                </a:lnTo>
                <a:lnTo>
                  <a:pt x="1083" y="297"/>
                </a:lnTo>
                <a:lnTo>
                  <a:pt x="1083" y="293"/>
                </a:lnTo>
                <a:lnTo>
                  <a:pt x="1092" y="293"/>
                </a:lnTo>
                <a:lnTo>
                  <a:pt x="1092" y="288"/>
                </a:lnTo>
                <a:lnTo>
                  <a:pt x="1097" y="288"/>
                </a:lnTo>
                <a:lnTo>
                  <a:pt x="1102" y="288"/>
                </a:lnTo>
                <a:lnTo>
                  <a:pt x="1102" y="284"/>
                </a:lnTo>
                <a:lnTo>
                  <a:pt x="1106" y="284"/>
                </a:lnTo>
                <a:lnTo>
                  <a:pt x="1106" y="284"/>
                </a:lnTo>
                <a:lnTo>
                  <a:pt x="1111" y="288"/>
                </a:lnTo>
                <a:lnTo>
                  <a:pt x="1115" y="288"/>
                </a:lnTo>
                <a:lnTo>
                  <a:pt x="1115" y="293"/>
                </a:lnTo>
                <a:lnTo>
                  <a:pt x="1120" y="293"/>
                </a:lnTo>
                <a:lnTo>
                  <a:pt x="1120" y="302"/>
                </a:lnTo>
                <a:lnTo>
                  <a:pt x="1124" y="307"/>
                </a:lnTo>
                <a:lnTo>
                  <a:pt x="1124" y="307"/>
                </a:lnTo>
                <a:lnTo>
                  <a:pt x="1129" y="311"/>
                </a:lnTo>
                <a:lnTo>
                  <a:pt x="1129" y="311"/>
                </a:lnTo>
                <a:lnTo>
                  <a:pt x="1134" y="307"/>
                </a:lnTo>
                <a:lnTo>
                  <a:pt x="1138" y="307"/>
                </a:lnTo>
                <a:lnTo>
                  <a:pt x="1143" y="307"/>
                </a:lnTo>
                <a:lnTo>
                  <a:pt x="1152" y="307"/>
                </a:lnTo>
                <a:lnTo>
                  <a:pt x="1152" y="307"/>
                </a:lnTo>
                <a:lnTo>
                  <a:pt x="1152" y="302"/>
                </a:lnTo>
                <a:lnTo>
                  <a:pt x="1161" y="302"/>
                </a:lnTo>
                <a:lnTo>
                  <a:pt x="1170" y="302"/>
                </a:lnTo>
                <a:lnTo>
                  <a:pt x="1170" y="297"/>
                </a:lnTo>
                <a:lnTo>
                  <a:pt x="1184" y="297"/>
                </a:lnTo>
                <a:lnTo>
                  <a:pt x="1198" y="297"/>
                </a:lnTo>
                <a:lnTo>
                  <a:pt x="1198" y="293"/>
                </a:lnTo>
                <a:lnTo>
                  <a:pt x="1198" y="288"/>
                </a:lnTo>
                <a:lnTo>
                  <a:pt x="1193" y="284"/>
                </a:lnTo>
                <a:lnTo>
                  <a:pt x="1193" y="284"/>
                </a:lnTo>
                <a:lnTo>
                  <a:pt x="1193" y="279"/>
                </a:lnTo>
                <a:lnTo>
                  <a:pt x="1193" y="275"/>
                </a:lnTo>
                <a:lnTo>
                  <a:pt x="1198" y="275"/>
                </a:lnTo>
                <a:lnTo>
                  <a:pt x="1202" y="270"/>
                </a:lnTo>
                <a:lnTo>
                  <a:pt x="1207" y="270"/>
                </a:lnTo>
                <a:lnTo>
                  <a:pt x="1211" y="270"/>
                </a:lnTo>
                <a:lnTo>
                  <a:pt x="1216" y="270"/>
                </a:lnTo>
                <a:lnTo>
                  <a:pt x="1225" y="275"/>
                </a:lnTo>
                <a:lnTo>
                  <a:pt x="1234" y="275"/>
                </a:lnTo>
                <a:lnTo>
                  <a:pt x="1239" y="279"/>
                </a:lnTo>
                <a:lnTo>
                  <a:pt x="1239" y="284"/>
                </a:lnTo>
                <a:lnTo>
                  <a:pt x="1239" y="284"/>
                </a:lnTo>
                <a:lnTo>
                  <a:pt x="1239" y="284"/>
                </a:lnTo>
                <a:lnTo>
                  <a:pt x="1243" y="288"/>
                </a:lnTo>
                <a:lnTo>
                  <a:pt x="1243" y="293"/>
                </a:lnTo>
                <a:lnTo>
                  <a:pt x="1239" y="297"/>
                </a:lnTo>
                <a:lnTo>
                  <a:pt x="1239" y="302"/>
                </a:lnTo>
                <a:lnTo>
                  <a:pt x="1239" y="307"/>
                </a:lnTo>
                <a:lnTo>
                  <a:pt x="1239" y="307"/>
                </a:lnTo>
                <a:lnTo>
                  <a:pt x="1239" y="307"/>
                </a:lnTo>
                <a:lnTo>
                  <a:pt x="1239" y="311"/>
                </a:lnTo>
                <a:lnTo>
                  <a:pt x="1239" y="316"/>
                </a:lnTo>
                <a:lnTo>
                  <a:pt x="1243" y="316"/>
                </a:lnTo>
                <a:lnTo>
                  <a:pt x="1248" y="316"/>
                </a:lnTo>
                <a:lnTo>
                  <a:pt x="1262" y="316"/>
                </a:lnTo>
                <a:lnTo>
                  <a:pt x="1262" y="316"/>
                </a:lnTo>
                <a:lnTo>
                  <a:pt x="1266" y="316"/>
                </a:lnTo>
                <a:lnTo>
                  <a:pt x="1271" y="316"/>
                </a:lnTo>
                <a:lnTo>
                  <a:pt x="1271" y="320"/>
                </a:lnTo>
                <a:lnTo>
                  <a:pt x="1275" y="325"/>
                </a:lnTo>
                <a:lnTo>
                  <a:pt x="1280" y="329"/>
                </a:lnTo>
                <a:lnTo>
                  <a:pt x="1280" y="339"/>
                </a:lnTo>
                <a:lnTo>
                  <a:pt x="1280" y="343"/>
                </a:lnTo>
                <a:lnTo>
                  <a:pt x="1280" y="348"/>
                </a:lnTo>
                <a:lnTo>
                  <a:pt x="1280" y="348"/>
                </a:lnTo>
                <a:lnTo>
                  <a:pt x="1275" y="352"/>
                </a:lnTo>
                <a:lnTo>
                  <a:pt x="1275" y="357"/>
                </a:lnTo>
                <a:lnTo>
                  <a:pt x="1275" y="361"/>
                </a:lnTo>
                <a:lnTo>
                  <a:pt x="1271" y="371"/>
                </a:lnTo>
                <a:lnTo>
                  <a:pt x="1271" y="371"/>
                </a:lnTo>
                <a:lnTo>
                  <a:pt x="1275" y="375"/>
                </a:lnTo>
                <a:lnTo>
                  <a:pt x="1280" y="380"/>
                </a:lnTo>
                <a:lnTo>
                  <a:pt x="1284" y="380"/>
                </a:lnTo>
                <a:lnTo>
                  <a:pt x="1289" y="380"/>
                </a:lnTo>
                <a:lnTo>
                  <a:pt x="1298" y="380"/>
                </a:lnTo>
                <a:lnTo>
                  <a:pt x="1303" y="380"/>
                </a:lnTo>
                <a:lnTo>
                  <a:pt x="1303" y="380"/>
                </a:lnTo>
                <a:lnTo>
                  <a:pt x="1307" y="384"/>
                </a:lnTo>
                <a:lnTo>
                  <a:pt x="1312" y="389"/>
                </a:lnTo>
                <a:lnTo>
                  <a:pt x="1316" y="393"/>
                </a:lnTo>
                <a:lnTo>
                  <a:pt x="1316" y="393"/>
                </a:lnTo>
                <a:lnTo>
                  <a:pt x="1321" y="393"/>
                </a:lnTo>
                <a:lnTo>
                  <a:pt x="1321" y="398"/>
                </a:lnTo>
                <a:lnTo>
                  <a:pt x="1321" y="403"/>
                </a:lnTo>
                <a:lnTo>
                  <a:pt x="1316" y="407"/>
                </a:lnTo>
                <a:lnTo>
                  <a:pt x="1316" y="412"/>
                </a:lnTo>
                <a:lnTo>
                  <a:pt x="1316" y="416"/>
                </a:lnTo>
                <a:lnTo>
                  <a:pt x="1307" y="416"/>
                </a:lnTo>
                <a:lnTo>
                  <a:pt x="1307" y="421"/>
                </a:lnTo>
                <a:lnTo>
                  <a:pt x="1303" y="421"/>
                </a:lnTo>
                <a:lnTo>
                  <a:pt x="1303" y="425"/>
                </a:lnTo>
                <a:lnTo>
                  <a:pt x="1298" y="425"/>
                </a:lnTo>
                <a:lnTo>
                  <a:pt x="1289" y="435"/>
                </a:lnTo>
                <a:lnTo>
                  <a:pt x="1289" y="439"/>
                </a:lnTo>
                <a:lnTo>
                  <a:pt x="1284" y="439"/>
                </a:lnTo>
                <a:lnTo>
                  <a:pt x="1280" y="439"/>
                </a:lnTo>
                <a:lnTo>
                  <a:pt x="1280" y="444"/>
                </a:lnTo>
                <a:lnTo>
                  <a:pt x="1280" y="444"/>
                </a:lnTo>
                <a:lnTo>
                  <a:pt x="1280" y="448"/>
                </a:lnTo>
                <a:lnTo>
                  <a:pt x="1275" y="448"/>
                </a:lnTo>
                <a:lnTo>
                  <a:pt x="1275" y="453"/>
                </a:lnTo>
                <a:lnTo>
                  <a:pt x="1271" y="457"/>
                </a:lnTo>
                <a:lnTo>
                  <a:pt x="1266" y="457"/>
                </a:lnTo>
                <a:lnTo>
                  <a:pt x="1266" y="457"/>
                </a:lnTo>
                <a:lnTo>
                  <a:pt x="1262" y="457"/>
                </a:lnTo>
                <a:lnTo>
                  <a:pt x="1262" y="462"/>
                </a:lnTo>
                <a:lnTo>
                  <a:pt x="1262" y="467"/>
                </a:lnTo>
                <a:lnTo>
                  <a:pt x="1262" y="467"/>
                </a:lnTo>
                <a:lnTo>
                  <a:pt x="1262" y="471"/>
                </a:lnTo>
                <a:lnTo>
                  <a:pt x="1262" y="480"/>
                </a:lnTo>
                <a:lnTo>
                  <a:pt x="1266" y="480"/>
                </a:lnTo>
                <a:lnTo>
                  <a:pt x="1266" y="480"/>
                </a:lnTo>
                <a:lnTo>
                  <a:pt x="1271" y="480"/>
                </a:lnTo>
                <a:lnTo>
                  <a:pt x="1280" y="489"/>
                </a:lnTo>
                <a:lnTo>
                  <a:pt x="1284" y="494"/>
                </a:lnTo>
                <a:lnTo>
                  <a:pt x="1289" y="499"/>
                </a:lnTo>
                <a:lnTo>
                  <a:pt x="1294" y="499"/>
                </a:lnTo>
                <a:lnTo>
                  <a:pt x="1298" y="499"/>
                </a:lnTo>
                <a:lnTo>
                  <a:pt x="1303" y="499"/>
                </a:lnTo>
                <a:lnTo>
                  <a:pt x="1303" y="499"/>
                </a:lnTo>
                <a:lnTo>
                  <a:pt x="1307" y="499"/>
                </a:lnTo>
                <a:lnTo>
                  <a:pt x="1312" y="499"/>
                </a:lnTo>
                <a:lnTo>
                  <a:pt x="1321" y="503"/>
                </a:lnTo>
                <a:lnTo>
                  <a:pt x="1326" y="503"/>
                </a:lnTo>
                <a:lnTo>
                  <a:pt x="1326" y="503"/>
                </a:lnTo>
                <a:lnTo>
                  <a:pt x="1330" y="503"/>
                </a:lnTo>
                <a:lnTo>
                  <a:pt x="1339" y="503"/>
                </a:lnTo>
                <a:lnTo>
                  <a:pt x="1344" y="508"/>
                </a:lnTo>
                <a:lnTo>
                  <a:pt x="1348" y="508"/>
                </a:lnTo>
                <a:lnTo>
                  <a:pt x="1358" y="508"/>
                </a:lnTo>
                <a:lnTo>
                  <a:pt x="1367" y="503"/>
                </a:lnTo>
                <a:lnTo>
                  <a:pt x="1371" y="503"/>
                </a:lnTo>
                <a:lnTo>
                  <a:pt x="1371" y="503"/>
                </a:lnTo>
                <a:lnTo>
                  <a:pt x="1380" y="503"/>
                </a:lnTo>
                <a:lnTo>
                  <a:pt x="1390" y="503"/>
                </a:lnTo>
                <a:lnTo>
                  <a:pt x="1394" y="503"/>
                </a:lnTo>
                <a:lnTo>
                  <a:pt x="1399" y="503"/>
                </a:lnTo>
                <a:lnTo>
                  <a:pt x="1403" y="503"/>
                </a:lnTo>
                <a:lnTo>
                  <a:pt x="1408" y="508"/>
                </a:lnTo>
                <a:lnTo>
                  <a:pt x="1408" y="512"/>
                </a:lnTo>
                <a:lnTo>
                  <a:pt x="1412" y="512"/>
                </a:lnTo>
                <a:lnTo>
                  <a:pt x="1412" y="517"/>
                </a:lnTo>
                <a:lnTo>
                  <a:pt x="1412" y="521"/>
                </a:lnTo>
                <a:lnTo>
                  <a:pt x="1412" y="526"/>
                </a:lnTo>
                <a:lnTo>
                  <a:pt x="1408" y="535"/>
                </a:lnTo>
                <a:lnTo>
                  <a:pt x="1408" y="540"/>
                </a:lnTo>
                <a:lnTo>
                  <a:pt x="1408" y="544"/>
                </a:lnTo>
                <a:lnTo>
                  <a:pt x="1412" y="549"/>
                </a:lnTo>
                <a:lnTo>
                  <a:pt x="1412" y="558"/>
                </a:lnTo>
                <a:lnTo>
                  <a:pt x="1412" y="563"/>
                </a:lnTo>
                <a:lnTo>
                  <a:pt x="1412" y="572"/>
                </a:lnTo>
                <a:lnTo>
                  <a:pt x="1412" y="581"/>
                </a:lnTo>
                <a:lnTo>
                  <a:pt x="1412" y="585"/>
                </a:lnTo>
                <a:lnTo>
                  <a:pt x="1412" y="590"/>
                </a:lnTo>
                <a:lnTo>
                  <a:pt x="1408" y="590"/>
                </a:lnTo>
                <a:lnTo>
                  <a:pt x="1403" y="595"/>
                </a:lnTo>
                <a:lnTo>
                  <a:pt x="1399" y="595"/>
                </a:lnTo>
                <a:lnTo>
                  <a:pt x="1394" y="599"/>
                </a:lnTo>
                <a:lnTo>
                  <a:pt x="1390" y="599"/>
                </a:lnTo>
                <a:lnTo>
                  <a:pt x="1390" y="604"/>
                </a:lnTo>
                <a:lnTo>
                  <a:pt x="1385" y="604"/>
                </a:lnTo>
                <a:lnTo>
                  <a:pt x="1385" y="608"/>
                </a:lnTo>
                <a:lnTo>
                  <a:pt x="1380" y="608"/>
                </a:lnTo>
                <a:lnTo>
                  <a:pt x="1380" y="613"/>
                </a:lnTo>
                <a:lnTo>
                  <a:pt x="1385" y="613"/>
                </a:lnTo>
                <a:lnTo>
                  <a:pt x="1390" y="617"/>
                </a:lnTo>
                <a:lnTo>
                  <a:pt x="1390" y="617"/>
                </a:lnTo>
                <a:lnTo>
                  <a:pt x="1394" y="617"/>
                </a:lnTo>
                <a:lnTo>
                  <a:pt x="1399" y="617"/>
                </a:lnTo>
                <a:lnTo>
                  <a:pt x="1403" y="617"/>
                </a:lnTo>
                <a:lnTo>
                  <a:pt x="1408" y="617"/>
                </a:lnTo>
                <a:lnTo>
                  <a:pt x="1408" y="622"/>
                </a:lnTo>
                <a:lnTo>
                  <a:pt x="1412" y="622"/>
                </a:lnTo>
                <a:lnTo>
                  <a:pt x="1412" y="627"/>
                </a:lnTo>
                <a:lnTo>
                  <a:pt x="1408" y="627"/>
                </a:lnTo>
                <a:lnTo>
                  <a:pt x="1408" y="631"/>
                </a:lnTo>
                <a:lnTo>
                  <a:pt x="1403" y="636"/>
                </a:lnTo>
                <a:lnTo>
                  <a:pt x="1403" y="636"/>
                </a:lnTo>
                <a:lnTo>
                  <a:pt x="1403" y="640"/>
                </a:lnTo>
                <a:lnTo>
                  <a:pt x="1408" y="645"/>
                </a:lnTo>
                <a:lnTo>
                  <a:pt x="1412" y="645"/>
                </a:lnTo>
                <a:lnTo>
                  <a:pt x="1412" y="645"/>
                </a:lnTo>
                <a:lnTo>
                  <a:pt x="1412" y="649"/>
                </a:lnTo>
                <a:lnTo>
                  <a:pt x="1417" y="649"/>
                </a:lnTo>
                <a:lnTo>
                  <a:pt x="1417" y="654"/>
                </a:lnTo>
                <a:lnTo>
                  <a:pt x="1422" y="654"/>
                </a:lnTo>
                <a:lnTo>
                  <a:pt x="1426" y="654"/>
                </a:lnTo>
                <a:lnTo>
                  <a:pt x="1426" y="659"/>
                </a:lnTo>
                <a:lnTo>
                  <a:pt x="1431" y="659"/>
                </a:lnTo>
                <a:lnTo>
                  <a:pt x="1431" y="659"/>
                </a:lnTo>
                <a:lnTo>
                  <a:pt x="1426" y="663"/>
                </a:lnTo>
                <a:lnTo>
                  <a:pt x="1422" y="663"/>
                </a:lnTo>
                <a:lnTo>
                  <a:pt x="1422" y="668"/>
                </a:lnTo>
                <a:lnTo>
                  <a:pt x="1417" y="668"/>
                </a:lnTo>
                <a:lnTo>
                  <a:pt x="1417" y="672"/>
                </a:lnTo>
                <a:lnTo>
                  <a:pt x="1412" y="677"/>
                </a:lnTo>
                <a:lnTo>
                  <a:pt x="1412" y="677"/>
                </a:lnTo>
                <a:lnTo>
                  <a:pt x="1412" y="681"/>
                </a:lnTo>
                <a:lnTo>
                  <a:pt x="1412" y="686"/>
                </a:lnTo>
                <a:lnTo>
                  <a:pt x="1408" y="691"/>
                </a:lnTo>
                <a:lnTo>
                  <a:pt x="1403" y="695"/>
                </a:lnTo>
                <a:lnTo>
                  <a:pt x="1403" y="700"/>
                </a:lnTo>
                <a:lnTo>
                  <a:pt x="1399" y="700"/>
                </a:lnTo>
                <a:lnTo>
                  <a:pt x="1394" y="700"/>
                </a:lnTo>
                <a:lnTo>
                  <a:pt x="1390" y="704"/>
                </a:lnTo>
                <a:lnTo>
                  <a:pt x="1390" y="704"/>
                </a:lnTo>
                <a:lnTo>
                  <a:pt x="1390" y="709"/>
                </a:lnTo>
                <a:lnTo>
                  <a:pt x="1385" y="709"/>
                </a:lnTo>
                <a:lnTo>
                  <a:pt x="1385" y="713"/>
                </a:lnTo>
                <a:lnTo>
                  <a:pt x="1380" y="718"/>
                </a:lnTo>
                <a:lnTo>
                  <a:pt x="1380" y="723"/>
                </a:lnTo>
                <a:lnTo>
                  <a:pt x="1380" y="727"/>
                </a:lnTo>
                <a:lnTo>
                  <a:pt x="1380" y="732"/>
                </a:lnTo>
                <a:lnTo>
                  <a:pt x="1385" y="736"/>
                </a:lnTo>
                <a:lnTo>
                  <a:pt x="1385" y="741"/>
                </a:lnTo>
                <a:lnTo>
                  <a:pt x="1390" y="745"/>
                </a:lnTo>
                <a:lnTo>
                  <a:pt x="1390" y="745"/>
                </a:lnTo>
                <a:lnTo>
                  <a:pt x="1399" y="741"/>
                </a:lnTo>
                <a:lnTo>
                  <a:pt x="1403" y="741"/>
                </a:lnTo>
                <a:lnTo>
                  <a:pt x="1408" y="745"/>
                </a:lnTo>
                <a:lnTo>
                  <a:pt x="1408" y="745"/>
                </a:lnTo>
                <a:lnTo>
                  <a:pt x="1408" y="750"/>
                </a:lnTo>
                <a:lnTo>
                  <a:pt x="1399" y="759"/>
                </a:lnTo>
                <a:lnTo>
                  <a:pt x="1399" y="764"/>
                </a:lnTo>
                <a:lnTo>
                  <a:pt x="1394" y="764"/>
                </a:lnTo>
                <a:lnTo>
                  <a:pt x="1394" y="768"/>
                </a:lnTo>
                <a:lnTo>
                  <a:pt x="1399" y="768"/>
                </a:lnTo>
                <a:lnTo>
                  <a:pt x="1403" y="773"/>
                </a:lnTo>
                <a:lnTo>
                  <a:pt x="1408" y="773"/>
                </a:lnTo>
                <a:lnTo>
                  <a:pt x="1412" y="773"/>
                </a:lnTo>
                <a:lnTo>
                  <a:pt x="1417" y="768"/>
                </a:lnTo>
                <a:lnTo>
                  <a:pt x="1426" y="768"/>
                </a:lnTo>
                <a:lnTo>
                  <a:pt x="1431" y="768"/>
                </a:lnTo>
                <a:lnTo>
                  <a:pt x="1435" y="768"/>
                </a:lnTo>
                <a:lnTo>
                  <a:pt x="1435" y="768"/>
                </a:lnTo>
                <a:lnTo>
                  <a:pt x="1435" y="764"/>
                </a:lnTo>
                <a:lnTo>
                  <a:pt x="1440" y="764"/>
                </a:lnTo>
                <a:lnTo>
                  <a:pt x="1444" y="764"/>
                </a:lnTo>
                <a:lnTo>
                  <a:pt x="1454" y="764"/>
                </a:lnTo>
                <a:lnTo>
                  <a:pt x="1454" y="768"/>
                </a:lnTo>
                <a:lnTo>
                  <a:pt x="1449" y="768"/>
                </a:lnTo>
                <a:lnTo>
                  <a:pt x="1440" y="777"/>
                </a:lnTo>
                <a:lnTo>
                  <a:pt x="1376" y="860"/>
                </a:lnTo>
                <a:lnTo>
                  <a:pt x="1371" y="855"/>
                </a:lnTo>
                <a:lnTo>
                  <a:pt x="1353" y="841"/>
                </a:lnTo>
                <a:lnTo>
                  <a:pt x="1307" y="809"/>
                </a:lnTo>
                <a:lnTo>
                  <a:pt x="1303" y="809"/>
                </a:lnTo>
                <a:lnTo>
                  <a:pt x="1284" y="809"/>
                </a:lnTo>
                <a:lnTo>
                  <a:pt x="1252" y="805"/>
                </a:lnTo>
                <a:lnTo>
                  <a:pt x="1225" y="809"/>
                </a:lnTo>
                <a:lnTo>
                  <a:pt x="1225" y="832"/>
                </a:lnTo>
                <a:lnTo>
                  <a:pt x="1216" y="938"/>
                </a:lnTo>
                <a:lnTo>
                  <a:pt x="1216" y="1111"/>
                </a:lnTo>
                <a:lnTo>
                  <a:pt x="1239" y="1111"/>
                </a:lnTo>
                <a:lnTo>
                  <a:pt x="1239" y="1116"/>
                </a:lnTo>
                <a:lnTo>
                  <a:pt x="1239" y="1120"/>
                </a:lnTo>
                <a:lnTo>
                  <a:pt x="1239" y="1125"/>
                </a:lnTo>
                <a:lnTo>
                  <a:pt x="1234" y="1125"/>
                </a:lnTo>
                <a:lnTo>
                  <a:pt x="1234" y="1130"/>
                </a:lnTo>
                <a:lnTo>
                  <a:pt x="1230" y="1134"/>
                </a:lnTo>
                <a:lnTo>
                  <a:pt x="1230" y="1139"/>
                </a:lnTo>
                <a:lnTo>
                  <a:pt x="1225" y="1139"/>
                </a:lnTo>
                <a:lnTo>
                  <a:pt x="1220" y="1139"/>
                </a:lnTo>
                <a:lnTo>
                  <a:pt x="1220" y="1143"/>
                </a:lnTo>
                <a:lnTo>
                  <a:pt x="1216" y="1143"/>
                </a:lnTo>
                <a:lnTo>
                  <a:pt x="1216" y="1148"/>
                </a:lnTo>
                <a:lnTo>
                  <a:pt x="1216" y="1157"/>
                </a:lnTo>
                <a:lnTo>
                  <a:pt x="1216" y="1162"/>
                </a:lnTo>
                <a:lnTo>
                  <a:pt x="1211" y="1166"/>
                </a:lnTo>
                <a:lnTo>
                  <a:pt x="1207" y="1166"/>
                </a:lnTo>
                <a:lnTo>
                  <a:pt x="1207" y="1171"/>
                </a:lnTo>
                <a:lnTo>
                  <a:pt x="1202" y="1175"/>
                </a:lnTo>
                <a:lnTo>
                  <a:pt x="1202" y="1180"/>
                </a:lnTo>
                <a:lnTo>
                  <a:pt x="1198" y="1180"/>
                </a:lnTo>
                <a:lnTo>
                  <a:pt x="1198" y="1184"/>
                </a:lnTo>
                <a:lnTo>
                  <a:pt x="1193" y="1184"/>
                </a:lnTo>
                <a:lnTo>
                  <a:pt x="1193" y="1184"/>
                </a:lnTo>
                <a:lnTo>
                  <a:pt x="1188" y="1189"/>
                </a:lnTo>
                <a:lnTo>
                  <a:pt x="1184" y="1184"/>
                </a:lnTo>
                <a:lnTo>
                  <a:pt x="1179" y="1184"/>
                </a:lnTo>
                <a:lnTo>
                  <a:pt x="1175" y="1180"/>
                </a:lnTo>
                <a:lnTo>
                  <a:pt x="1170" y="1180"/>
                </a:lnTo>
                <a:lnTo>
                  <a:pt x="1170" y="1175"/>
                </a:lnTo>
                <a:lnTo>
                  <a:pt x="1170" y="1171"/>
                </a:lnTo>
                <a:lnTo>
                  <a:pt x="1170" y="1171"/>
                </a:lnTo>
                <a:lnTo>
                  <a:pt x="1170" y="1166"/>
                </a:lnTo>
                <a:lnTo>
                  <a:pt x="1166" y="1162"/>
                </a:lnTo>
                <a:lnTo>
                  <a:pt x="1161" y="1162"/>
                </a:lnTo>
                <a:lnTo>
                  <a:pt x="1156" y="1157"/>
                </a:lnTo>
                <a:lnTo>
                  <a:pt x="1152" y="1152"/>
                </a:lnTo>
                <a:lnTo>
                  <a:pt x="1152" y="1148"/>
                </a:lnTo>
                <a:lnTo>
                  <a:pt x="1152" y="1148"/>
                </a:lnTo>
                <a:lnTo>
                  <a:pt x="1147" y="1143"/>
                </a:lnTo>
                <a:lnTo>
                  <a:pt x="1143" y="1143"/>
                </a:lnTo>
                <a:lnTo>
                  <a:pt x="1143" y="1139"/>
                </a:lnTo>
                <a:lnTo>
                  <a:pt x="1138" y="1139"/>
                </a:lnTo>
                <a:lnTo>
                  <a:pt x="1134" y="1139"/>
                </a:lnTo>
                <a:lnTo>
                  <a:pt x="1134" y="1139"/>
                </a:lnTo>
                <a:lnTo>
                  <a:pt x="1129" y="1134"/>
                </a:lnTo>
                <a:lnTo>
                  <a:pt x="1124" y="1134"/>
                </a:lnTo>
                <a:lnTo>
                  <a:pt x="1124" y="1130"/>
                </a:lnTo>
                <a:lnTo>
                  <a:pt x="1120" y="1130"/>
                </a:lnTo>
                <a:lnTo>
                  <a:pt x="1120" y="1125"/>
                </a:lnTo>
                <a:lnTo>
                  <a:pt x="1111" y="1120"/>
                </a:lnTo>
                <a:lnTo>
                  <a:pt x="1111" y="1116"/>
                </a:lnTo>
                <a:lnTo>
                  <a:pt x="1106" y="1116"/>
                </a:lnTo>
                <a:lnTo>
                  <a:pt x="1106" y="1116"/>
                </a:lnTo>
                <a:lnTo>
                  <a:pt x="1106" y="1116"/>
                </a:lnTo>
                <a:lnTo>
                  <a:pt x="1102" y="1111"/>
                </a:lnTo>
                <a:lnTo>
                  <a:pt x="1097" y="1107"/>
                </a:lnTo>
                <a:lnTo>
                  <a:pt x="1092" y="1107"/>
                </a:lnTo>
                <a:lnTo>
                  <a:pt x="1092" y="1102"/>
                </a:lnTo>
                <a:lnTo>
                  <a:pt x="1088" y="1098"/>
                </a:lnTo>
                <a:lnTo>
                  <a:pt x="1088" y="1098"/>
                </a:lnTo>
                <a:lnTo>
                  <a:pt x="1083" y="1084"/>
                </a:lnTo>
                <a:lnTo>
                  <a:pt x="1083" y="1079"/>
                </a:lnTo>
                <a:lnTo>
                  <a:pt x="1083" y="1075"/>
                </a:lnTo>
                <a:lnTo>
                  <a:pt x="1083" y="1075"/>
                </a:lnTo>
                <a:lnTo>
                  <a:pt x="1083" y="1066"/>
                </a:lnTo>
                <a:lnTo>
                  <a:pt x="1079" y="1066"/>
                </a:lnTo>
                <a:lnTo>
                  <a:pt x="1079" y="1061"/>
                </a:lnTo>
                <a:lnTo>
                  <a:pt x="1079" y="1052"/>
                </a:lnTo>
                <a:lnTo>
                  <a:pt x="1079" y="1052"/>
                </a:lnTo>
                <a:lnTo>
                  <a:pt x="1074" y="1047"/>
                </a:lnTo>
                <a:lnTo>
                  <a:pt x="1070" y="1043"/>
                </a:lnTo>
                <a:lnTo>
                  <a:pt x="1070" y="1038"/>
                </a:lnTo>
                <a:lnTo>
                  <a:pt x="1065" y="1034"/>
                </a:lnTo>
                <a:lnTo>
                  <a:pt x="1065" y="1029"/>
                </a:lnTo>
                <a:lnTo>
                  <a:pt x="1065" y="1029"/>
                </a:lnTo>
                <a:lnTo>
                  <a:pt x="1060" y="1024"/>
                </a:lnTo>
                <a:lnTo>
                  <a:pt x="1060" y="1020"/>
                </a:lnTo>
                <a:lnTo>
                  <a:pt x="1060" y="1015"/>
                </a:lnTo>
                <a:lnTo>
                  <a:pt x="1056" y="1011"/>
                </a:lnTo>
                <a:lnTo>
                  <a:pt x="1051" y="1011"/>
                </a:lnTo>
                <a:lnTo>
                  <a:pt x="1047" y="1006"/>
                </a:lnTo>
                <a:lnTo>
                  <a:pt x="1047" y="1006"/>
                </a:lnTo>
                <a:lnTo>
                  <a:pt x="1042" y="1006"/>
                </a:lnTo>
                <a:lnTo>
                  <a:pt x="1042" y="1002"/>
                </a:lnTo>
                <a:lnTo>
                  <a:pt x="1038" y="1002"/>
                </a:lnTo>
                <a:lnTo>
                  <a:pt x="1028" y="997"/>
                </a:lnTo>
                <a:lnTo>
                  <a:pt x="1024" y="997"/>
                </a:lnTo>
                <a:lnTo>
                  <a:pt x="1019" y="997"/>
                </a:lnTo>
                <a:lnTo>
                  <a:pt x="1019" y="992"/>
                </a:lnTo>
                <a:lnTo>
                  <a:pt x="1015" y="992"/>
                </a:lnTo>
                <a:lnTo>
                  <a:pt x="1010" y="997"/>
                </a:lnTo>
                <a:lnTo>
                  <a:pt x="996" y="1002"/>
                </a:lnTo>
                <a:lnTo>
                  <a:pt x="996" y="997"/>
                </a:lnTo>
                <a:lnTo>
                  <a:pt x="996" y="1002"/>
                </a:lnTo>
                <a:lnTo>
                  <a:pt x="992" y="1002"/>
                </a:lnTo>
                <a:lnTo>
                  <a:pt x="987" y="1002"/>
                </a:lnTo>
                <a:lnTo>
                  <a:pt x="983" y="1002"/>
                </a:lnTo>
                <a:lnTo>
                  <a:pt x="974" y="997"/>
                </a:lnTo>
                <a:lnTo>
                  <a:pt x="974" y="997"/>
                </a:lnTo>
                <a:lnTo>
                  <a:pt x="974" y="992"/>
                </a:lnTo>
                <a:lnTo>
                  <a:pt x="969" y="992"/>
                </a:lnTo>
                <a:lnTo>
                  <a:pt x="964" y="992"/>
                </a:lnTo>
                <a:lnTo>
                  <a:pt x="964" y="988"/>
                </a:lnTo>
                <a:lnTo>
                  <a:pt x="960" y="988"/>
                </a:lnTo>
                <a:lnTo>
                  <a:pt x="960" y="988"/>
                </a:lnTo>
                <a:lnTo>
                  <a:pt x="955" y="988"/>
                </a:lnTo>
                <a:lnTo>
                  <a:pt x="951" y="988"/>
                </a:lnTo>
                <a:lnTo>
                  <a:pt x="946" y="983"/>
                </a:lnTo>
                <a:lnTo>
                  <a:pt x="942" y="983"/>
                </a:lnTo>
                <a:lnTo>
                  <a:pt x="932" y="988"/>
                </a:lnTo>
                <a:lnTo>
                  <a:pt x="928" y="988"/>
                </a:lnTo>
                <a:lnTo>
                  <a:pt x="923" y="988"/>
                </a:lnTo>
                <a:lnTo>
                  <a:pt x="914" y="988"/>
                </a:lnTo>
                <a:lnTo>
                  <a:pt x="905" y="992"/>
                </a:lnTo>
                <a:lnTo>
                  <a:pt x="900" y="992"/>
                </a:lnTo>
                <a:lnTo>
                  <a:pt x="891" y="988"/>
                </a:lnTo>
                <a:lnTo>
                  <a:pt x="878" y="988"/>
                </a:lnTo>
                <a:lnTo>
                  <a:pt x="873" y="992"/>
                </a:lnTo>
                <a:lnTo>
                  <a:pt x="850" y="992"/>
                </a:lnTo>
                <a:lnTo>
                  <a:pt x="846" y="988"/>
                </a:lnTo>
                <a:lnTo>
                  <a:pt x="841" y="988"/>
                </a:lnTo>
                <a:lnTo>
                  <a:pt x="832" y="988"/>
                </a:lnTo>
                <a:lnTo>
                  <a:pt x="827" y="988"/>
                </a:lnTo>
                <a:lnTo>
                  <a:pt x="827" y="983"/>
                </a:lnTo>
                <a:lnTo>
                  <a:pt x="823" y="983"/>
                </a:lnTo>
                <a:lnTo>
                  <a:pt x="823" y="979"/>
                </a:lnTo>
                <a:lnTo>
                  <a:pt x="823" y="974"/>
                </a:lnTo>
                <a:lnTo>
                  <a:pt x="823" y="970"/>
                </a:lnTo>
                <a:lnTo>
                  <a:pt x="818" y="970"/>
                </a:lnTo>
                <a:lnTo>
                  <a:pt x="818" y="965"/>
                </a:lnTo>
                <a:lnTo>
                  <a:pt x="814" y="965"/>
                </a:lnTo>
                <a:lnTo>
                  <a:pt x="804" y="960"/>
                </a:lnTo>
                <a:lnTo>
                  <a:pt x="804" y="960"/>
                </a:lnTo>
                <a:lnTo>
                  <a:pt x="800" y="956"/>
                </a:lnTo>
                <a:lnTo>
                  <a:pt x="795" y="956"/>
                </a:lnTo>
                <a:lnTo>
                  <a:pt x="786" y="956"/>
                </a:lnTo>
                <a:lnTo>
                  <a:pt x="777" y="951"/>
                </a:lnTo>
                <a:lnTo>
                  <a:pt x="777" y="951"/>
                </a:lnTo>
                <a:lnTo>
                  <a:pt x="772" y="947"/>
                </a:lnTo>
                <a:lnTo>
                  <a:pt x="768" y="947"/>
                </a:lnTo>
                <a:lnTo>
                  <a:pt x="768" y="942"/>
                </a:lnTo>
                <a:lnTo>
                  <a:pt x="763" y="942"/>
                </a:lnTo>
                <a:lnTo>
                  <a:pt x="759" y="942"/>
                </a:lnTo>
                <a:lnTo>
                  <a:pt x="754" y="933"/>
                </a:lnTo>
                <a:lnTo>
                  <a:pt x="736" y="919"/>
                </a:lnTo>
                <a:lnTo>
                  <a:pt x="731" y="919"/>
                </a:lnTo>
                <a:lnTo>
                  <a:pt x="727" y="915"/>
                </a:lnTo>
                <a:lnTo>
                  <a:pt x="722" y="915"/>
                </a:lnTo>
                <a:lnTo>
                  <a:pt x="718" y="910"/>
                </a:lnTo>
                <a:lnTo>
                  <a:pt x="713" y="910"/>
                </a:lnTo>
                <a:lnTo>
                  <a:pt x="713" y="910"/>
                </a:lnTo>
                <a:lnTo>
                  <a:pt x="708" y="906"/>
                </a:lnTo>
                <a:lnTo>
                  <a:pt x="704" y="906"/>
                </a:lnTo>
                <a:lnTo>
                  <a:pt x="690" y="896"/>
                </a:lnTo>
                <a:lnTo>
                  <a:pt x="676" y="896"/>
                </a:lnTo>
                <a:lnTo>
                  <a:pt x="667" y="892"/>
                </a:lnTo>
                <a:lnTo>
                  <a:pt x="658" y="892"/>
                </a:lnTo>
                <a:lnTo>
                  <a:pt x="644" y="887"/>
                </a:lnTo>
                <a:lnTo>
                  <a:pt x="631" y="887"/>
                </a:lnTo>
                <a:lnTo>
                  <a:pt x="626" y="887"/>
                </a:lnTo>
                <a:lnTo>
                  <a:pt x="622" y="887"/>
                </a:lnTo>
                <a:lnTo>
                  <a:pt x="622" y="883"/>
                </a:lnTo>
                <a:lnTo>
                  <a:pt x="622" y="883"/>
                </a:lnTo>
                <a:lnTo>
                  <a:pt x="617" y="878"/>
                </a:lnTo>
                <a:lnTo>
                  <a:pt x="612" y="878"/>
                </a:lnTo>
                <a:lnTo>
                  <a:pt x="608" y="874"/>
                </a:lnTo>
                <a:lnTo>
                  <a:pt x="603" y="869"/>
                </a:lnTo>
                <a:lnTo>
                  <a:pt x="603" y="864"/>
                </a:lnTo>
                <a:lnTo>
                  <a:pt x="603" y="860"/>
                </a:lnTo>
                <a:lnTo>
                  <a:pt x="603" y="855"/>
                </a:lnTo>
                <a:lnTo>
                  <a:pt x="599" y="855"/>
                </a:lnTo>
                <a:lnTo>
                  <a:pt x="599" y="855"/>
                </a:lnTo>
                <a:lnTo>
                  <a:pt x="594" y="855"/>
                </a:lnTo>
                <a:lnTo>
                  <a:pt x="590" y="851"/>
                </a:lnTo>
                <a:lnTo>
                  <a:pt x="585" y="846"/>
                </a:lnTo>
                <a:lnTo>
                  <a:pt x="580" y="846"/>
                </a:lnTo>
                <a:lnTo>
                  <a:pt x="580" y="841"/>
                </a:lnTo>
                <a:lnTo>
                  <a:pt x="580" y="841"/>
                </a:lnTo>
                <a:lnTo>
                  <a:pt x="576" y="841"/>
                </a:lnTo>
                <a:lnTo>
                  <a:pt x="576" y="837"/>
                </a:lnTo>
                <a:lnTo>
                  <a:pt x="571" y="832"/>
                </a:lnTo>
                <a:lnTo>
                  <a:pt x="567" y="832"/>
                </a:lnTo>
                <a:lnTo>
                  <a:pt x="567" y="832"/>
                </a:lnTo>
                <a:lnTo>
                  <a:pt x="562" y="828"/>
                </a:lnTo>
                <a:lnTo>
                  <a:pt x="558" y="828"/>
                </a:lnTo>
                <a:lnTo>
                  <a:pt x="558" y="823"/>
                </a:lnTo>
                <a:lnTo>
                  <a:pt x="558" y="823"/>
                </a:lnTo>
                <a:lnTo>
                  <a:pt x="553" y="819"/>
                </a:lnTo>
                <a:lnTo>
                  <a:pt x="548" y="819"/>
                </a:lnTo>
                <a:lnTo>
                  <a:pt x="544" y="814"/>
                </a:lnTo>
                <a:lnTo>
                  <a:pt x="539" y="814"/>
                </a:lnTo>
                <a:lnTo>
                  <a:pt x="535" y="814"/>
                </a:lnTo>
                <a:lnTo>
                  <a:pt x="521" y="814"/>
                </a:lnTo>
                <a:lnTo>
                  <a:pt x="516" y="814"/>
                </a:lnTo>
                <a:lnTo>
                  <a:pt x="516" y="819"/>
                </a:lnTo>
                <a:lnTo>
                  <a:pt x="512" y="819"/>
                </a:lnTo>
                <a:lnTo>
                  <a:pt x="512" y="823"/>
                </a:lnTo>
                <a:lnTo>
                  <a:pt x="507" y="823"/>
                </a:lnTo>
                <a:lnTo>
                  <a:pt x="503" y="823"/>
                </a:lnTo>
                <a:lnTo>
                  <a:pt x="498" y="828"/>
                </a:lnTo>
                <a:lnTo>
                  <a:pt x="494" y="828"/>
                </a:lnTo>
                <a:lnTo>
                  <a:pt x="471" y="837"/>
                </a:lnTo>
                <a:lnTo>
                  <a:pt x="466" y="837"/>
                </a:lnTo>
                <a:lnTo>
                  <a:pt x="462" y="837"/>
                </a:lnTo>
                <a:lnTo>
                  <a:pt x="457" y="837"/>
                </a:lnTo>
                <a:lnTo>
                  <a:pt x="452" y="832"/>
                </a:lnTo>
                <a:lnTo>
                  <a:pt x="448" y="832"/>
                </a:lnTo>
                <a:lnTo>
                  <a:pt x="448" y="828"/>
                </a:lnTo>
                <a:lnTo>
                  <a:pt x="448" y="828"/>
                </a:lnTo>
                <a:lnTo>
                  <a:pt x="448" y="823"/>
                </a:lnTo>
                <a:lnTo>
                  <a:pt x="448" y="819"/>
                </a:lnTo>
                <a:lnTo>
                  <a:pt x="448" y="814"/>
                </a:lnTo>
                <a:lnTo>
                  <a:pt x="443" y="800"/>
                </a:lnTo>
                <a:lnTo>
                  <a:pt x="443" y="796"/>
                </a:lnTo>
                <a:lnTo>
                  <a:pt x="443" y="791"/>
                </a:lnTo>
                <a:lnTo>
                  <a:pt x="443" y="787"/>
                </a:lnTo>
                <a:lnTo>
                  <a:pt x="439" y="787"/>
                </a:lnTo>
                <a:lnTo>
                  <a:pt x="434" y="787"/>
                </a:lnTo>
                <a:lnTo>
                  <a:pt x="430" y="782"/>
                </a:lnTo>
                <a:lnTo>
                  <a:pt x="425" y="782"/>
                </a:lnTo>
                <a:lnTo>
                  <a:pt x="416" y="777"/>
                </a:lnTo>
                <a:lnTo>
                  <a:pt x="411" y="777"/>
                </a:lnTo>
                <a:lnTo>
                  <a:pt x="407" y="777"/>
                </a:lnTo>
                <a:lnTo>
                  <a:pt x="407" y="773"/>
                </a:lnTo>
                <a:lnTo>
                  <a:pt x="402" y="773"/>
                </a:lnTo>
                <a:lnTo>
                  <a:pt x="402" y="773"/>
                </a:lnTo>
                <a:lnTo>
                  <a:pt x="398" y="768"/>
                </a:lnTo>
                <a:lnTo>
                  <a:pt x="393" y="768"/>
                </a:lnTo>
                <a:lnTo>
                  <a:pt x="388" y="768"/>
                </a:lnTo>
                <a:lnTo>
                  <a:pt x="379" y="759"/>
                </a:lnTo>
                <a:lnTo>
                  <a:pt x="375" y="755"/>
                </a:lnTo>
                <a:lnTo>
                  <a:pt x="370" y="750"/>
                </a:lnTo>
                <a:lnTo>
                  <a:pt x="361" y="741"/>
                </a:lnTo>
                <a:lnTo>
                  <a:pt x="356" y="736"/>
                </a:lnTo>
                <a:lnTo>
                  <a:pt x="352" y="727"/>
                </a:lnTo>
                <a:lnTo>
                  <a:pt x="347" y="723"/>
                </a:lnTo>
                <a:lnTo>
                  <a:pt x="343" y="723"/>
                </a:lnTo>
                <a:lnTo>
                  <a:pt x="338" y="723"/>
                </a:lnTo>
                <a:lnTo>
                  <a:pt x="338" y="718"/>
                </a:lnTo>
                <a:lnTo>
                  <a:pt x="334" y="709"/>
                </a:lnTo>
                <a:lnTo>
                  <a:pt x="329" y="709"/>
                </a:lnTo>
                <a:lnTo>
                  <a:pt x="329" y="704"/>
                </a:lnTo>
                <a:lnTo>
                  <a:pt x="324" y="700"/>
                </a:lnTo>
                <a:lnTo>
                  <a:pt x="315" y="700"/>
                </a:lnTo>
                <a:lnTo>
                  <a:pt x="306" y="681"/>
                </a:lnTo>
                <a:lnTo>
                  <a:pt x="302" y="681"/>
                </a:lnTo>
                <a:lnTo>
                  <a:pt x="302" y="677"/>
                </a:lnTo>
                <a:lnTo>
                  <a:pt x="292" y="672"/>
                </a:lnTo>
                <a:lnTo>
                  <a:pt x="292" y="668"/>
                </a:lnTo>
                <a:lnTo>
                  <a:pt x="288" y="663"/>
                </a:lnTo>
                <a:lnTo>
                  <a:pt x="283" y="659"/>
                </a:lnTo>
                <a:lnTo>
                  <a:pt x="274" y="649"/>
                </a:lnTo>
                <a:lnTo>
                  <a:pt x="274" y="649"/>
                </a:lnTo>
                <a:lnTo>
                  <a:pt x="274" y="645"/>
                </a:lnTo>
                <a:lnTo>
                  <a:pt x="270" y="640"/>
                </a:lnTo>
                <a:lnTo>
                  <a:pt x="260" y="636"/>
                </a:lnTo>
                <a:lnTo>
                  <a:pt x="251" y="622"/>
                </a:lnTo>
                <a:lnTo>
                  <a:pt x="251" y="617"/>
                </a:lnTo>
                <a:lnTo>
                  <a:pt x="247" y="617"/>
                </a:lnTo>
                <a:lnTo>
                  <a:pt x="247" y="613"/>
                </a:lnTo>
                <a:lnTo>
                  <a:pt x="238" y="613"/>
                </a:lnTo>
                <a:lnTo>
                  <a:pt x="238" y="608"/>
                </a:lnTo>
                <a:lnTo>
                  <a:pt x="233" y="604"/>
                </a:lnTo>
                <a:lnTo>
                  <a:pt x="228" y="599"/>
                </a:lnTo>
                <a:lnTo>
                  <a:pt x="228" y="595"/>
                </a:lnTo>
                <a:lnTo>
                  <a:pt x="228" y="590"/>
                </a:lnTo>
                <a:lnTo>
                  <a:pt x="224" y="590"/>
                </a:lnTo>
                <a:lnTo>
                  <a:pt x="224" y="590"/>
                </a:lnTo>
                <a:lnTo>
                  <a:pt x="224" y="585"/>
                </a:lnTo>
                <a:lnTo>
                  <a:pt x="219" y="576"/>
                </a:lnTo>
                <a:lnTo>
                  <a:pt x="215" y="572"/>
                </a:lnTo>
                <a:lnTo>
                  <a:pt x="206" y="572"/>
                </a:lnTo>
                <a:lnTo>
                  <a:pt x="206" y="572"/>
                </a:lnTo>
                <a:lnTo>
                  <a:pt x="206" y="567"/>
                </a:lnTo>
                <a:lnTo>
                  <a:pt x="206" y="567"/>
                </a:lnTo>
                <a:lnTo>
                  <a:pt x="206" y="563"/>
                </a:lnTo>
                <a:lnTo>
                  <a:pt x="201" y="563"/>
                </a:lnTo>
                <a:lnTo>
                  <a:pt x="201" y="567"/>
                </a:lnTo>
                <a:lnTo>
                  <a:pt x="196" y="567"/>
                </a:lnTo>
                <a:lnTo>
                  <a:pt x="192" y="567"/>
                </a:lnTo>
                <a:lnTo>
                  <a:pt x="192" y="572"/>
                </a:lnTo>
                <a:lnTo>
                  <a:pt x="192" y="576"/>
                </a:lnTo>
                <a:lnTo>
                  <a:pt x="187" y="576"/>
                </a:lnTo>
                <a:lnTo>
                  <a:pt x="183" y="572"/>
                </a:lnTo>
                <a:lnTo>
                  <a:pt x="178" y="572"/>
                </a:lnTo>
                <a:lnTo>
                  <a:pt x="174" y="572"/>
                </a:lnTo>
                <a:lnTo>
                  <a:pt x="169" y="572"/>
                </a:lnTo>
                <a:lnTo>
                  <a:pt x="164" y="567"/>
                </a:lnTo>
                <a:lnTo>
                  <a:pt x="164" y="563"/>
                </a:lnTo>
                <a:lnTo>
                  <a:pt x="164" y="558"/>
                </a:lnTo>
                <a:lnTo>
                  <a:pt x="164" y="558"/>
                </a:lnTo>
                <a:lnTo>
                  <a:pt x="160" y="558"/>
                </a:lnTo>
                <a:lnTo>
                  <a:pt x="155" y="558"/>
                </a:lnTo>
                <a:lnTo>
                  <a:pt x="146" y="558"/>
                </a:lnTo>
                <a:lnTo>
                  <a:pt x="142" y="558"/>
                </a:lnTo>
                <a:lnTo>
                  <a:pt x="142" y="553"/>
                </a:lnTo>
                <a:lnTo>
                  <a:pt x="137" y="553"/>
                </a:lnTo>
                <a:lnTo>
                  <a:pt x="137" y="549"/>
                </a:lnTo>
                <a:lnTo>
                  <a:pt x="132" y="549"/>
                </a:lnTo>
                <a:lnTo>
                  <a:pt x="137" y="549"/>
                </a:lnTo>
                <a:lnTo>
                  <a:pt x="137" y="544"/>
                </a:lnTo>
                <a:lnTo>
                  <a:pt x="142" y="549"/>
                </a:lnTo>
                <a:lnTo>
                  <a:pt x="146" y="549"/>
                </a:lnTo>
                <a:lnTo>
                  <a:pt x="151" y="544"/>
                </a:lnTo>
                <a:lnTo>
                  <a:pt x="151" y="540"/>
                </a:lnTo>
                <a:lnTo>
                  <a:pt x="146" y="540"/>
                </a:lnTo>
                <a:lnTo>
                  <a:pt x="142" y="535"/>
                </a:lnTo>
                <a:lnTo>
                  <a:pt x="142" y="535"/>
                </a:lnTo>
                <a:lnTo>
                  <a:pt x="137" y="535"/>
                </a:lnTo>
                <a:lnTo>
                  <a:pt x="137" y="531"/>
                </a:lnTo>
                <a:lnTo>
                  <a:pt x="137" y="526"/>
                </a:lnTo>
                <a:lnTo>
                  <a:pt x="142" y="526"/>
                </a:lnTo>
                <a:lnTo>
                  <a:pt x="137" y="526"/>
                </a:lnTo>
                <a:lnTo>
                  <a:pt x="132" y="521"/>
                </a:lnTo>
                <a:lnTo>
                  <a:pt x="128" y="526"/>
                </a:lnTo>
                <a:lnTo>
                  <a:pt x="123" y="526"/>
                </a:lnTo>
                <a:lnTo>
                  <a:pt x="119" y="526"/>
                </a:lnTo>
                <a:lnTo>
                  <a:pt x="114" y="521"/>
                </a:lnTo>
                <a:lnTo>
                  <a:pt x="114" y="517"/>
                </a:lnTo>
                <a:lnTo>
                  <a:pt x="119" y="512"/>
                </a:lnTo>
                <a:lnTo>
                  <a:pt x="119" y="508"/>
                </a:lnTo>
                <a:lnTo>
                  <a:pt x="123" y="503"/>
                </a:lnTo>
                <a:lnTo>
                  <a:pt x="119" y="503"/>
                </a:lnTo>
                <a:lnTo>
                  <a:pt x="119" y="503"/>
                </a:lnTo>
                <a:lnTo>
                  <a:pt x="114" y="499"/>
                </a:lnTo>
                <a:lnTo>
                  <a:pt x="110" y="489"/>
                </a:lnTo>
                <a:lnTo>
                  <a:pt x="105" y="485"/>
                </a:lnTo>
                <a:lnTo>
                  <a:pt x="100" y="480"/>
                </a:lnTo>
                <a:lnTo>
                  <a:pt x="100" y="485"/>
                </a:lnTo>
                <a:lnTo>
                  <a:pt x="96" y="485"/>
                </a:lnTo>
                <a:lnTo>
                  <a:pt x="96" y="489"/>
                </a:lnTo>
                <a:lnTo>
                  <a:pt x="96" y="494"/>
                </a:lnTo>
                <a:lnTo>
                  <a:pt x="96" y="499"/>
                </a:lnTo>
                <a:lnTo>
                  <a:pt x="91" y="503"/>
                </a:lnTo>
                <a:lnTo>
                  <a:pt x="87" y="503"/>
                </a:lnTo>
                <a:lnTo>
                  <a:pt x="87" y="503"/>
                </a:lnTo>
                <a:lnTo>
                  <a:pt x="82" y="503"/>
                </a:lnTo>
                <a:lnTo>
                  <a:pt x="78" y="503"/>
                </a:lnTo>
                <a:lnTo>
                  <a:pt x="73" y="503"/>
                </a:lnTo>
                <a:lnTo>
                  <a:pt x="73" y="499"/>
                </a:lnTo>
                <a:lnTo>
                  <a:pt x="73" y="494"/>
                </a:lnTo>
                <a:lnTo>
                  <a:pt x="68" y="489"/>
                </a:lnTo>
                <a:lnTo>
                  <a:pt x="64" y="485"/>
                </a:lnTo>
                <a:lnTo>
                  <a:pt x="55" y="485"/>
                </a:lnTo>
                <a:lnTo>
                  <a:pt x="36" y="485"/>
                </a:lnTo>
                <a:lnTo>
                  <a:pt x="32" y="485"/>
                </a:lnTo>
                <a:lnTo>
                  <a:pt x="27" y="485"/>
                </a:lnTo>
                <a:lnTo>
                  <a:pt x="23" y="480"/>
                </a:lnTo>
                <a:lnTo>
                  <a:pt x="18" y="480"/>
                </a:lnTo>
                <a:lnTo>
                  <a:pt x="18" y="476"/>
                </a:lnTo>
                <a:lnTo>
                  <a:pt x="18" y="476"/>
                </a:lnTo>
                <a:lnTo>
                  <a:pt x="18" y="476"/>
                </a:lnTo>
                <a:lnTo>
                  <a:pt x="18" y="476"/>
                </a:lnTo>
                <a:lnTo>
                  <a:pt x="23" y="471"/>
                </a:lnTo>
                <a:lnTo>
                  <a:pt x="23" y="471"/>
                </a:lnTo>
                <a:lnTo>
                  <a:pt x="23" y="471"/>
                </a:lnTo>
                <a:lnTo>
                  <a:pt x="27" y="471"/>
                </a:lnTo>
                <a:lnTo>
                  <a:pt x="32" y="467"/>
                </a:lnTo>
                <a:lnTo>
                  <a:pt x="32" y="462"/>
                </a:lnTo>
                <a:lnTo>
                  <a:pt x="36" y="453"/>
                </a:lnTo>
                <a:lnTo>
                  <a:pt x="36" y="453"/>
                </a:lnTo>
                <a:lnTo>
                  <a:pt x="36" y="448"/>
                </a:lnTo>
                <a:lnTo>
                  <a:pt x="36" y="444"/>
                </a:lnTo>
                <a:lnTo>
                  <a:pt x="36" y="439"/>
                </a:lnTo>
                <a:lnTo>
                  <a:pt x="36" y="439"/>
                </a:lnTo>
                <a:lnTo>
                  <a:pt x="27" y="439"/>
                </a:lnTo>
                <a:lnTo>
                  <a:pt x="23" y="439"/>
                </a:lnTo>
                <a:lnTo>
                  <a:pt x="18" y="430"/>
                </a:lnTo>
                <a:lnTo>
                  <a:pt x="14" y="425"/>
                </a:lnTo>
                <a:lnTo>
                  <a:pt x="4" y="416"/>
                </a:lnTo>
                <a:lnTo>
                  <a:pt x="4" y="412"/>
                </a:lnTo>
                <a:lnTo>
                  <a:pt x="0" y="403"/>
                </a:lnTo>
                <a:lnTo>
                  <a:pt x="0" y="403"/>
                </a:lnTo>
                <a:lnTo>
                  <a:pt x="9" y="384"/>
                </a:lnTo>
                <a:lnTo>
                  <a:pt x="14" y="375"/>
                </a:lnTo>
                <a:lnTo>
                  <a:pt x="18" y="366"/>
                </a:lnTo>
                <a:lnTo>
                  <a:pt x="18" y="366"/>
                </a:lnTo>
                <a:lnTo>
                  <a:pt x="18" y="361"/>
                </a:lnTo>
                <a:lnTo>
                  <a:pt x="18" y="357"/>
                </a:lnTo>
                <a:lnTo>
                  <a:pt x="18" y="352"/>
                </a:lnTo>
                <a:lnTo>
                  <a:pt x="18" y="352"/>
                </a:lnTo>
                <a:lnTo>
                  <a:pt x="23" y="348"/>
                </a:lnTo>
                <a:lnTo>
                  <a:pt x="23" y="343"/>
                </a:lnTo>
                <a:lnTo>
                  <a:pt x="32" y="343"/>
                </a:lnTo>
                <a:lnTo>
                  <a:pt x="41" y="334"/>
                </a:lnTo>
                <a:lnTo>
                  <a:pt x="41" y="339"/>
                </a:lnTo>
                <a:lnTo>
                  <a:pt x="50" y="343"/>
                </a:lnTo>
                <a:lnTo>
                  <a:pt x="55" y="343"/>
                </a:lnTo>
                <a:lnTo>
                  <a:pt x="64" y="348"/>
                </a:lnTo>
                <a:lnTo>
                  <a:pt x="68" y="352"/>
                </a:lnTo>
                <a:lnTo>
                  <a:pt x="73" y="352"/>
                </a:lnTo>
                <a:lnTo>
                  <a:pt x="73" y="352"/>
                </a:lnTo>
                <a:lnTo>
                  <a:pt x="78" y="357"/>
                </a:lnTo>
                <a:lnTo>
                  <a:pt x="82" y="343"/>
                </a:lnTo>
                <a:lnTo>
                  <a:pt x="82" y="334"/>
                </a:lnTo>
                <a:lnTo>
                  <a:pt x="82" y="329"/>
                </a:lnTo>
                <a:lnTo>
                  <a:pt x="82" y="325"/>
                </a:lnTo>
                <a:lnTo>
                  <a:pt x="87" y="320"/>
                </a:lnTo>
                <a:lnTo>
                  <a:pt x="87" y="311"/>
                </a:lnTo>
                <a:lnTo>
                  <a:pt x="91" y="307"/>
                </a:lnTo>
                <a:lnTo>
                  <a:pt x="96" y="293"/>
                </a:lnTo>
                <a:lnTo>
                  <a:pt x="100" y="288"/>
                </a:lnTo>
                <a:lnTo>
                  <a:pt x="100" y="284"/>
                </a:lnTo>
                <a:lnTo>
                  <a:pt x="100" y="279"/>
                </a:lnTo>
                <a:lnTo>
                  <a:pt x="100" y="275"/>
                </a:lnTo>
                <a:lnTo>
                  <a:pt x="100" y="261"/>
                </a:lnTo>
                <a:lnTo>
                  <a:pt x="100" y="256"/>
                </a:lnTo>
                <a:lnTo>
                  <a:pt x="100" y="256"/>
                </a:lnTo>
                <a:lnTo>
                  <a:pt x="100" y="247"/>
                </a:lnTo>
                <a:lnTo>
                  <a:pt x="100" y="243"/>
                </a:lnTo>
                <a:lnTo>
                  <a:pt x="96" y="238"/>
                </a:lnTo>
                <a:lnTo>
                  <a:pt x="87" y="233"/>
                </a:lnTo>
                <a:lnTo>
                  <a:pt x="82" y="229"/>
                </a:lnTo>
                <a:lnTo>
                  <a:pt x="78" y="224"/>
                </a:lnTo>
                <a:lnTo>
                  <a:pt x="73" y="215"/>
                </a:lnTo>
                <a:lnTo>
                  <a:pt x="73" y="211"/>
                </a:lnTo>
                <a:lnTo>
                  <a:pt x="68" y="206"/>
                </a:lnTo>
                <a:lnTo>
                  <a:pt x="68" y="201"/>
                </a:lnTo>
                <a:lnTo>
                  <a:pt x="64" y="201"/>
                </a:lnTo>
                <a:lnTo>
                  <a:pt x="64" y="197"/>
                </a:lnTo>
                <a:lnTo>
                  <a:pt x="64" y="192"/>
                </a:lnTo>
                <a:lnTo>
                  <a:pt x="64" y="183"/>
                </a:lnTo>
                <a:lnTo>
                  <a:pt x="68" y="174"/>
                </a:lnTo>
                <a:lnTo>
                  <a:pt x="73" y="169"/>
                </a:lnTo>
                <a:lnTo>
                  <a:pt x="73" y="160"/>
                </a:lnTo>
                <a:lnTo>
                  <a:pt x="73" y="156"/>
                </a:lnTo>
                <a:lnTo>
                  <a:pt x="68" y="151"/>
                </a:lnTo>
                <a:lnTo>
                  <a:pt x="68" y="147"/>
                </a:lnTo>
                <a:lnTo>
                  <a:pt x="68" y="133"/>
                </a:lnTo>
                <a:lnTo>
                  <a:pt x="64" y="128"/>
                </a:lnTo>
                <a:lnTo>
                  <a:pt x="59" y="124"/>
                </a:lnTo>
                <a:lnTo>
                  <a:pt x="55" y="124"/>
                </a:lnTo>
                <a:lnTo>
                  <a:pt x="50" y="124"/>
                </a:lnTo>
                <a:lnTo>
                  <a:pt x="50" y="119"/>
                </a:lnTo>
                <a:lnTo>
                  <a:pt x="50" y="119"/>
                </a:lnTo>
                <a:lnTo>
                  <a:pt x="55" y="115"/>
                </a:lnTo>
                <a:lnTo>
                  <a:pt x="55" y="110"/>
                </a:lnTo>
                <a:lnTo>
                  <a:pt x="55" y="105"/>
                </a:lnTo>
                <a:lnTo>
                  <a:pt x="55" y="101"/>
                </a:lnTo>
                <a:lnTo>
                  <a:pt x="50" y="96"/>
                </a:lnTo>
                <a:lnTo>
                  <a:pt x="55" y="96"/>
                </a:lnTo>
                <a:lnTo>
                  <a:pt x="64" y="92"/>
                </a:lnTo>
                <a:lnTo>
                  <a:pt x="68" y="96"/>
                </a:lnTo>
                <a:lnTo>
                  <a:pt x="73" y="101"/>
                </a:lnTo>
                <a:lnTo>
                  <a:pt x="78" y="105"/>
                </a:lnTo>
                <a:lnTo>
                  <a:pt x="82" y="105"/>
                </a:lnTo>
                <a:lnTo>
                  <a:pt x="82" y="110"/>
                </a:lnTo>
                <a:lnTo>
                  <a:pt x="87" y="110"/>
                </a:lnTo>
                <a:lnTo>
                  <a:pt x="91" y="110"/>
                </a:lnTo>
                <a:lnTo>
                  <a:pt x="91" y="110"/>
                </a:lnTo>
                <a:lnTo>
                  <a:pt x="96" y="110"/>
                </a:lnTo>
                <a:lnTo>
                  <a:pt x="96" y="110"/>
                </a:lnTo>
                <a:lnTo>
                  <a:pt x="96" y="115"/>
                </a:lnTo>
                <a:lnTo>
                  <a:pt x="100" y="115"/>
                </a:lnTo>
                <a:lnTo>
                  <a:pt x="105" y="115"/>
                </a:lnTo>
                <a:lnTo>
                  <a:pt x="105" y="119"/>
                </a:lnTo>
                <a:lnTo>
                  <a:pt x="110" y="119"/>
                </a:lnTo>
                <a:lnTo>
                  <a:pt x="114" y="119"/>
                </a:lnTo>
                <a:lnTo>
                  <a:pt x="114" y="124"/>
                </a:lnTo>
                <a:lnTo>
                  <a:pt x="119" y="124"/>
                </a:lnTo>
                <a:lnTo>
                  <a:pt x="119" y="128"/>
                </a:lnTo>
                <a:lnTo>
                  <a:pt x="119" y="128"/>
                </a:lnTo>
                <a:lnTo>
                  <a:pt x="128" y="128"/>
                </a:lnTo>
                <a:lnTo>
                  <a:pt x="132" y="133"/>
                </a:lnTo>
                <a:lnTo>
                  <a:pt x="142" y="137"/>
                </a:lnTo>
                <a:lnTo>
                  <a:pt x="160" y="137"/>
                </a:lnTo>
                <a:lnTo>
                  <a:pt x="164" y="137"/>
                </a:lnTo>
                <a:lnTo>
                  <a:pt x="174" y="137"/>
                </a:lnTo>
                <a:lnTo>
                  <a:pt x="178" y="137"/>
                </a:lnTo>
                <a:lnTo>
                  <a:pt x="187" y="137"/>
                </a:lnTo>
                <a:lnTo>
                  <a:pt x="196" y="137"/>
                </a:lnTo>
                <a:lnTo>
                  <a:pt x="201" y="137"/>
                </a:lnTo>
                <a:lnTo>
                  <a:pt x="206" y="133"/>
                </a:lnTo>
                <a:lnTo>
                  <a:pt x="206" y="128"/>
                </a:lnTo>
                <a:lnTo>
                  <a:pt x="210" y="128"/>
                </a:lnTo>
                <a:lnTo>
                  <a:pt x="215" y="128"/>
                </a:lnTo>
                <a:lnTo>
                  <a:pt x="224" y="128"/>
                </a:lnTo>
                <a:lnTo>
                  <a:pt x="228" y="128"/>
                </a:lnTo>
                <a:lnTo>
                  <a:pt x="228" y="128"/>
                </a:lnTo>
                <a:lnTo>
                  <a:pt x="233" y="128"/>
                </a:lnTo>
                <a:lnTo>
                  <a:pt x="233" y="128"/>
                </a:lnTo>
                <a:lnTo>
                  <a:pt x="238" y="128"/>
                </a:lnTo>
                <a:lnTo>
                  <a:pt x="242" y="133"/>
                </a:lnTo>
                <a:lnTo>
                  <a:pt x="247" y="133"/>
                </a:lnTo>
                <a:lnTo>
                  <a:pt x="251" y="133"/>
                </a:lnTo>
                <a:lnTo>
                  <a:pt x="256" y="133"/>
                </a:lnTo>
                <a:lnTo>
                  <a:pt x="260" y="133"/>
                </a:lnTo>
                <a:lnTo>
                  <a:pt x="260" y="137"/>
                </a:lnTo>
                <a:lnTo>
                  <a:pt x="265" y="137"/>
                </a:lnTo>
                <a:lnTo>
                  <a:pt x="270" y="142"/>
                </a:lnTo>
                <a:lnTo>
                  <a:pt x="270" y="147"/>
                </a:lnTo>
                <a:lnTo>
                  <a:pt x="274" y="151"/>
                </a:lnTo>
                <a:lnTo>
                  <a:pt x="274" y="151"/>
                </a:lnTo>
                <a:lnTo>
                  <a:pt x="274" y="151"/>
                </a:lnTo>
                <a:lnTo>
                  <a:pt x="279" y="151"/>
                </a:lnTo>
                <a:lnTo>
                  <a:pt x="279" y="156"/>
                </a:lnTo>
                <a:lnTo>
                  <a:pt x="283" y="156"/>
                </a:lnTo>
                <a:lnTo>
                  <a:pt x="283" y="160"/>
                </a:lnTo>
                <a:lnTo>
                  <a:pt x="288" y="165"/>
                </a:lnTo>
                <a:lnTo>
                  <a:pt x="292" y="165"/>
                </a:lnTo>
                <a:lnTo>
                  <a:pt x="292" y="169"/>
                </a:lnTo>
                <a:lnTo>
                  <a:pt x="292" y="169"/>
                </a:lnTo>
                <a:lnTo>
                  <a:pt x="297" y="174"/>
                </a:lnTo>
                <a:lnTo>
                  <a:pt x="297" y="174"/>
                </a:lnTo>
                <a:lnTo>
                  <a:pt x="302" y="174"/>
                </a:lnTo>
                <a:lnTo>
                  <a:pt x="306" y="174"/>
                </a:lnTo>
                <a:lnTo>
                  <a:pt x="311" y="179"/>
                </a:lnTo>
                <a:lnTo>
                  <a:pt x="315" y="183"/>
                </a:lnTo>
                <a:lnTo>
                  <a:pt x="315" y="183"/>
                </a:lnTo>
                <a:lnTo>
                  <a:pt x="320" y="188"/>
                </a:lnTo>
                <a:lnTo>
                  <a:pt x="334" y="188"/>
                </a:lnTo>
                <a:lnTo>
                  <a:pt x="338" y="188"/>
                </a:lnTo>
                <a:lnTo>
                  <a:pt x="338" y="188"/>
                </a:lnTo>
                <a:lnTo>
                  <a:pt x="343" y="188"/>
                </a:lnTo>
                <a:lnTo>
                  <a:pt x="343" y="192"/>
                </a:lnTo>
                <a:lnTo>
                  <a:pt x="352" y="197"/>
                </a:lnTo>
                <a:lnTo>
                  <a:pt x="356" y="197"/>
                </a:lnTo>
                <a:lnTo>
                  <a:pt x="361" y="197"/>
                </a:lnTo>
                <a:lnTo>
                  <a:pt x="361" y="197"/>
                </a:lnTo>
                <a:lnTo>
                  <a:pt x="366" y="197"/>
                </a:lnTo>
                <a:lnTo>
                  <a:pt x="370" y="197"/>
                </a:lnTo>
                <a:lnTo>
                  <a:pt x="375" y="197"/>
                </a:lnTo>
                <a:lnTo>
                  <a:pt x="379" y="192"/>
                </a:lnTo>
                <a:lnTo>
                  <a:pt x="384" y="192"/>
                </a:lnTo>
                <a:lnTo>
                  <a:pt x="388" y="188"/>
                </a:lnTo>
                <a:lnTo>
                  <a:pt x="393" y="183"/>
                </a:lnTo>
                <a:lnTo>
                  <a:pt x="398" y="183"/>
                </a:lnTo>
                <a:lnTo>
                  <a:pt x="398" y="179"/>
                </a:lnTo>
                <a:lnTo>
                  <a:pt x="402" y="179"/>
                </a:lnTo>
                <a:lnTo>
                  <a:pt x="402" y="174"/>
                </a:lnTo>
                <a:lnTo>
                  <a:pt x="407" y="174"/>
                </a:lnTo>
                <a:lnTo>
                  <a:pt x="411" y="174"/>
                </a:lnTo>
                <a:lnTo>
                  <a:pt x="420" y="174"/>
                </a:lnTo>
                <a:lnTo>
                  <a:pt x="425" y="174"/>
                </a:lnTo>
                <a:lnTo>
                  <a:pt x="425" y="174"/>
                </a:lnTo>
                <a:lnTo>
                  <a:pt x="425" y="174"/>
                </a:lnTo>
                <a:lnTo>
                  <a:pt x="430" y="174"/>
                </a:lnTo>
                <a:lnTo>
                  <a:pt x="430" y="179"/>
                </a:lnTo>
                <a:lnTo>
                  <a:pt x="430" y="188"/>
                </a:lnTo>
                <a:lnTo>
                  <a:pt x="434" y="192"/>
                </a:lnTo>
                <a:lnTo>
                  <a:pt x="434" y="197"/>
                </a:lnTo>
                <a:lnTo>
                  <a:pt x="430" y="220"/>
                </a:lnTo>
                <a:lnTo>
                  <a:pt x="430" y="238"/>
                </a:lnTo>
                <a:lnTo>
                  <a:pt x="430" y="243"/>
                </a:lnTo>
                <a:lnTo>
                  <a:pt x="425" y="247"/>
                </a:lnTo>
                <a:lnTo>
                  <a:pt x="425" y="252"/>
                </a:lnTo>
                <a:lnTo>
                  <a:pt x="425" y="256"/>
                </a:lnTo>
                <a:lnTo>
                  <a:pt x="425" y="256"/>
                </a:lnTo>
                <a:lnTo>
                  <a:pt x="420" y="261"/>
                </a:lnTo>
                <a:lnTo>
                  <a:pt x="420" y="261"/>
                </a:lnTo>
                <a:lnTo>
                  <a:pt x="416" y="261"/>
                </a:lnTo>
                <a:lnTo>
                  <a:pt x="411" y="270"/>
                </a:lnTo>
                <a:lnTo>
                  <a:pt x="407" y="270"/>
                </a:lnTo>
                <a:lnTo>
                  <a:pt x="407" y="275"/>
                </a:lnTo>
                <a:lnTo>
                  <a:pt x="402" y="275"/>
                </a:lnTo>
                <a:lnTo>
                  <a:pt x="402" y="275"/>
                </a:lnTo>
                <a:lnTo>
                  <a:pt x="402" y="279"/>
                </a:lnTo>
                <a:lnTo>
                  <a:pt x="398" y="279"/>
                </a:lnTo>
                <a:lnTo>
                  <a:pt x="393" y="284"/>
                </a:lnTo>
                <a:lnTo>
                  <a:pt x="388" y="284"/>
                </a:lnTo>
                <a:lnTo>
                  <a:pt x="388" y="284"/>
                </a:lnTo>
                <a:lnTo>
                  <a:pt x="384" y="284"/>
                </a:lnTo>
                <a:lnTo>
                  <a:pt x="384" y="288"/>
                </a:lnTo>
                <a:lnTo>
                  <a:pt x="379" y="288"/>
                </a:lnTo>
                <a:lnTo>
                  <a:pt x="375" y="297"/>
                </a:lnTo>
                <a:lnTo>
                  <a:pt x="370" y="297"/>
                </a:lnTo>
                <a:lnTo>
                  <a:pt x="366" y="297"/>
                </a:lnTo>
                <a:lnTo>
                  <a:pt x="366" y="302"/>
                </a:lnTo>
                <a:lnTo>
                  <a:pt x="361" y="302"/>
                </a:lnTo>
                <a:lnTo>
                  <a:pt x="361" y="307"/>
                </a:lnTo>
                <a:lnTo>
                  <a:pt x="356" y="311"/>
                </a:lnTo>
                <a:lnTo>
                  <a:pt x="356" y="316"/>
                </a:lnTo>
                <a:lnTo>
                  <a:pt x="352" y="316"/>
                </a:lnTo>
                <a:lnTo>
                  <a:pt x="352" y="320"/>
                </a:lnTo>
                <a:lnTo>
                  <a:pt x="347" y="320"/>
                </a:lnTo>
                <a:lnTo>
                  <a:pt x="347" y="325"/>
                </a:lnTo>
                <a:lnTo>
                  <a:pt x="347" y="329"/>
                </a:lnTo>
                <a:lnTo>
                  <a:pt x="347" y="329"/>
                </a:lnTo>
                <a:lnTo>
                  <a:pt x="343" y="348"/>
                </a:lnTo>
                <a:lnTo>
                  <a:pt x="343" y="348"/>
                </a:lnTo>
                <a:lnTo>
                  <a:pt x="343" y="361"/>
                </a:lnTo>
                <a:lnTo>
                  <a:pt x="343" y="371"/>
                </a:lnTo>
                <a:lnTo>
                  <a:pt x="343" y="371"/>
                </a:lnTo>
                <a:lnTo>
                  <a:pt x="343" y="375"/>
                </a:lnTo>
                <a:lnTo>
                  <a:pt x="347" y="380"/>
                </a:lnTo>
                <a:lnTo>
                  <a:pt x="347" y="389"/>
                </a:lnTo>
                <a:lnTo>
                  <a:pt x="347" y="393"/>
                </a:lnTo>
                <a:lnTo>
                  <a:pt x="352" y="393"/>
                </a:lnTo>
                <a:lnTo>
                  <a:pt x="352" y="393"/>
                </a:lnTo>
                <a:lnTo>
                  <a:pt x="356" y="398"/>
                </a:lnTo>
                <a:lnTo>
                  <a:pt x="361" y="403"/>
                </a:lnTo>
                <a:lnTo>
                  <a:pt x="361" y="407"/>
                </a:lnTo>
                <a:lnTo>
                  <a:pt x="366" y="412"/>
                </a:lnTo>
                <a:lnTo>
                  <a:pt x="370" y="416"/>
                </a:lnTo>
                <a:lnTo>
                  <a:pt x="375" y="421"/>
                </a:lnTo>
                <a:lnTo>
                  <a:pt x="375" y="425"/>
                </a:lnTo>
                <a:lnTo>
                  <a:pt x="375" y="430"/>
                </a:lnTo>
                <a:lnTo>
                  <a:pt x="375" y="435"/>
                </a:lnTo>
                <a:lnTo>
                  <a:pt x="375" y="439"/>
                </a:lnTo>
                <a:lnTo>
                  <a:pt x="370" y="439"/>
                </a:lnTo>
                <a:lnTo>
                  <a:pt x="370" y="444"/>
                </a:lnTo>
                <a:lnTo>
                  <a:pt x="370" y="448"/>
                </a:lnTo>
                <a:lnTo>
                  <a:pt x="375" y="453"/>
                </a:lnTo>
                <a:lnTo>
                  <a:pt x="384" y="457"/>
                </a:lnTo>
                <a:lnTo>
                  <a:pt x="388" y="457"/>
                </a:lnTo>
                <a:lnTo>
                  <a:pt x="393" y="457"/>
                </a:lnTo>
                <a:lnTo>
                  <a:pt x="398" y="457"/>
                </a:lnTo>
                <a:lnTo>
                  <a:pt x="402" y="457"/>
                </a:lnTo>
                <a:lnTo>
                  <a:pt x="411" y="457"/>
                </a:lnTo>
                <a:lnTo>
                  <a:pt x="411" y="457"/>
                </a:lnTo>
                <a:lnTo>
                  <a:pt x="416" y="453"/>
                </a:lnTo>
                <a:lnTo>
                  <a:pt x="420" y="453"/>
                </a:lnTo>
                <a:lnTo>
                  <a:pt x="420" y="448"/>
                </a:lnTo>
                <a:lnTo>
                  <a:pt x="420" y="439"/>
                </a:lnTo>
                <a:lnTo>
                  <a:pt x="420" y="430"/>
                </a:lnTo>
                <a:lnTo>
                  <a:pt x="420" y="421"/>
                </a:lnTo>
                <a:lnTo>
                  <a:pt x="420" y="416"/>
                </a:lnTo>
                <a:lnTo>
                  <a:pt x="420" y="416"/>
                </a:lnTo>
                <a:lnTo>
                  <a:pt x="425" y="416"/>
                </a:lnTo>
                <a:lnTo>
                  <a:pt x="425" y="412"/>
                </a:lnTo>
                <a:lnTo>
                  <a:pt x="425" y="407"/>
                </a:lnTo>
                <a:lnTo>
                  <a:pt x="425" y="407"/>
                </a:lnTo>
                <a:lnTo>
                  <a:pt x="425" y="403"/>
                </a:lnTo>
                <a:lnTo>
                  <a:pt x="430" y="403"/>
                </a:lnTo>
                <a:lnTo>
                  <a:pt x="434" y="403"/>
                </a:lnTo>
                <a:lnTo>
                  <a:pt x="439" y="403"/>
                </a:lnTo>
                <a:lnTo>
                  <a:pt x="443" y="403"/>
                </a:lnTo>
                <a:lnTo>
                  <a:pt x="457" y="407"/>
                </a:lnTo>
                <a:lnTo>
                  <a:pt x="466" y="412"/>
                </a:lnTo>
                <a:lnTo>
                  <a:pt x="471" y="412"/>
                </a:lnTo>
                <a:lnTo>
                  <a:pt x="475" y="412"/>
                </a:lnTo>
                <a:lnTo>
                  <a:pt x="480" y="412"/>
                </a:lnTo>
                <a:lnTo>
                  <a:pt x="484" y="412"/>
                </a:lnTo>
                <a:lnTo>
                  <a:pt x="489" y="412"/>
                </a:lnTo>
                <a:lnTo>
                  <a:pt x="494" y="412"/>
                </a:lnTo>
                <a:lnTo>
                  <a:pt x="494" y="412"/>
                </a:lnTo>
                <a:lnTo>
                  <a:pt x="498" y="407"/>
                </a:lnTo>
                <a:lnTo>
                  <a:pt x="503" y="403"/>
                </a:lnTo>
                <a:lnTo>
                  <a:pt x="507" y="403"/>
                </a:lnTo>
                <a:lnTo>
                  <a:pt x="512" y="398"/>
                </a:lnTo>
                <a:lnTo>
                  <a:pt x="512" y="393"/>
                </a:lnTo>
                <a:lnTo>
                  <a:pt x="512" y="393"/>
                </a:lnTo>
                <a:lnTo>
                  <a:pt x="512" y="389"/>
                </a:lnTo>
                <a:lnTo>
                  <a:pt x="512" y="384"/>
                </a:lnTo>
                <a:lnTo>
                  <a:pt x="512" y="380"/>
                </a:lnTo>
                <a:lnTo>
                  <a:pt x="512" y="375"/>
                </a:lnTo>
                <a:lnTo>
                  <a:pt x="512" y="371"/>
                </a:lnTo>
                <a:lnTo>
                  <a:pt x="512" y="371"/>
                </a:lnTo>
                <a:lnTo>
                  <a:pt x="507" y="366"/>
                </a:lnTo>
                <a:lnTo>
                  <a:pt x="503" y="361"/>
                </a:lnTo>
                <a:lnTo>
                  <a:pt x="503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3"/>
                </a:lnTo>
                <a:lnTo>
                  <a:pt x="494" y="343"/>
                </a:lnTo>
                <a:lnTo>
                  <a:pt x="494" y="339"/>
                </a:lnTo>
                <a:lnTo>
                  <a:pt x="489" y="339"/>
                </a:lnTo>
                <a:lnTo>
                  <a:pt x="480" y="334"/>
                </a:lnTo>
                <a:lnTo>
                  <a:pt x="480" y="329"/>
                </a:lnTo>
                <a:lnTo>
                  <a:pt x="480" y="329"/>
                </a:lnTo>
                <a:lnTo>
                  <a:pt x="480" y="325"/>
                </a:lnTo>
                <a:lnTo>
                  <a:pt x="480" y="320"/>
                </a:lnTo>
                <a:lnTo>
                  <a:pt x="480" y="307"/>
                </a:lnTo>
                <a:lnTo>
                  <a:pt x="480" y="293"/>
                </a:lnTo>
                <a:lnTo>
                  <a:pt x="480" y="284"/>
                </a:lnTo>
                <a:lnTo>
                  <a:pt x="480" y="275"/>
                </a:lnTo>
                <a:lnTo>
                  <a:pt x="475" y="270"/>
                </a:lnTo>
                <a:lnTo>
                  <a:pt x="471" y="261"/>
                </a:lnTo>
                <a:lnTo>
                  <a:pt x="471" y="243"/>
                </a:lnTo>
                <a:lnTo>
                  <a:pt x="471" y="238"/>
                </a:lnTo>
                <a:lnTo>
                  <a:pt x="471" y="233"/>
                </a:lnTo>
                <a:lnTo>
                  <a:pt x="471" y="233"/>
                </a:lnTo>
                <a:lnTo>
                  <a:pt x="471" y="229"/>
                </a:lnTo>
                <a:lnTo>
                  <a:pt x="475" y="229"/>
                </a:lnTo>
                <a:lnTo>
                  <a:pt x="480" y="233"/>
                </a:lnTo>
                <a:lnTo>
                  <a:pt x="489" y="233"/>
                </a:lnTo>
                <a:lnTo>
                  <a:pt x="494" y="238"/>
                </a:lnTo>
                <a:lnTo>
                  <a:pt x="494" y="238"/>
                </a:lnTo>
                <a:lnTo>
                  <a:pt x="498" y="238"/>
                </a:lnTo>
                <a:lnTo>
                  <a:pt x="503" y="238"/>
                </a:lnTo>
                <a:lnTo>
                  <a:pt x="512" y="238"/>
                </a:lnTo>
                <a:lnTo>
                  <a:pt x="512" y="238"/>
                </a:lnTo>
                <a:lnTo>
                  <a:pt x="521" y="238"/>
                </a:lnTo>
                <a:lnTo>
                  <a:pt x="526" y="238"/>
                </a:lnTo>
                <a:lnTo>
                  <a:pt x="535" y="238"/>
                </a:lnTo>
                <a:lnTo>
                  <a:pt x="535" y="233"/>
                </a:lnTo>
                <a:lnTo>
                  <a:pt x="539" y="233"/>
                </a:lnTo>
                <a:lnTo>
                  <a:pt x="544" y="229"/>
                </a:lnTo>
                <a:lnTo>
                  <a:pt x="548" y="229"/>
                </a:lnTo>
                <a:lnTo>
                  <a:pt x="553" y="224"/>
                </a:lnTo>
                <a:lnTo>
                  <a:pt x="558" y="224"/>
                </a:lnTo>
                <a:lnTo>
                  <a:pt x="558" y="224"/>
                </a:lnTo>
                <a:lnTo>
                  <a:pt x="562" y="220"/>
                </a:lnTo>
                <a:lnTo>
                  <a:pt x="571" y="220"/>
                </a:lnTo>
                <a:lnTo>
                  <a:pt x="576" y="220"/>
                </a:lnTo>
                <a:lnTo>
                  <a:pt x="580" y="220"/>
                </a:lnTo>
                <a:lnTo>
                  <a:pt x="580" y="215"/>
                </a:lnTo>
                <a:lnTo>
                  <a:pt x="585" y="215"/>
                </a:lnTo>
                <a:lnTo>
                  <a:pt x="590" y="211"/>
                </a:lnTo>
                <a:lnTo>
                  <a:pt x="590" y="206"/>
                </a:lnTo>
                <a:lnTo>
                  <a:pt x="590" y="201"/>
                </a:lnTo>
                <a:lnTo>
                  <a:pt x="590" y="197"/>
                </a:lnTo>
                <a:lnTo>
                  <a:pt x="585" y="197"/>
                </a:lnTo>
                <a:lnTo>
                  <a:pt x="580" y="197"/>
                </a:lnTo>
                <a:lnTo>
                  <a:pt x="580" y="192"/>
                </a:lnTo>
                <a:lnTo>
                  <a:pt x="580" y="192"/>
                </a:lnTo>
                <a:lnTo>
                  <a:pt x="571" y="192"/>
                </a:lnTo>
                <a:lnTo>
                  <a:pt x="571" y="188"/>
                </a:lnTo>
                <a:lnTo>
                  <a:pt x="567" y="188"/>
                </a:lnTo>
                <a:lnTo>
                  <a:pt x="562" y="188"/>
                </a:lnTo>
                <a:lnTo>
                  <a:pt x="558" y="183"/>
                </a:lnTo>
                <a:lnTo>
                  <a:pt x="558" y="179"/>
                </a:lnTo>
                <a:lnTo>
                  <a:pt x="558" y="174"/>
                </a:lnTo>
                <a:lnTo>
                  <a:pt x="558" y="174"/>
                </a:lnTo>
                <a:lnTo>
                  <a:pt x="558" y="174"/>
                </a:lnTo>
                <a:lnTo>
                  <a:pt x="562" y="174"/>
                </a:lnTo>
                <a:lnTo>
                  <a:pt x="567" y="165"/>
                </a:lnTo>
                <a:lnTo>
                  <a:pt x="567" y="160"/>
                </a:lnTo>
                <a:lnTo>
                  <a:pt x="571" y="156"/>
                </a:lnTo>
                <a:lnTo>
                  <a:pt x="571" y="151"/>
                </a:lnTo>
                <a:lnTo>
                  <a:pt x="571" y="142"/>
                </a:lnTo>
                <a:lnTo>
                  <a:pt x="567" y="133"/>
                </a:lnTo>
                <a:lnTo>
                  <a:pt x="562" y="119"/>
                </a:lnTo>
                <a:lnTo>
                  <a:pt x="562" y="115"/>
                </a:lnTo>
                <a:lnTo>
                  <a:pt x="558" y="110"/>
                </a:lnTo>
                <a:lnTo>
                  <a:pt x="558" y="110"/>
                </a:lnTo>
                <a:lnTo>
                  <a:pt x="558" y="110"/>
                </a:lnTo>
                <a:lnTo>
                  <a:pt x="553" y="110"/>
                </a:lnTo>
                <a:lnTo>
                  <a:pt x="553" y="105"/>
                </a:lnTo>
                <a:lnTo>
                  <a:pt x="548" y="105"/>
                </a:lnTo>
                <a:lnTo>
                  <a:pt x="535" y="101"/>
                </a:lnTo>
                <a:lnTo>
                  <a:pt x="526" y="101"/>
                </a:lnTo>
                <a:lnTo>
                  <a:pt x="516" y="101"/>
                </a:lnTo>
                <a:lnTo>
                  <a:pt x="512" y="101"/>
                </a:lnTo>
                <a:lnTo>
                  <a:pt x="512" y="96"/>
                </a:lnTo>
                <a:lnTo>
                  <a:pt x="512" y="96"/>
                </a:lnTo>
                <a:lnTo>
                  <a:pt x="507" y="92"/>
                </a:lnTo>
                <a:lnTo>
                  <a:pt x="503" y="87"/>
                </a:lnTo>
                <a:lnTo>
                  <a:pt x="498" y="87"/>
                </a:lnTo>
                <a:lnTo>
                  <a:pt x="494" y="87"/>
                </a:lnTo>
                <a:lnTo>
                  <a:pt x="494" y="83"/>
                </a:lnTo>
                <a:lnTo>
                  <a:pt x="489" y="83"/>
                </a:lnTo>
                <a:lnTo>
                  <a:pt x="484" y="78"/>
                </a:lnTo>
                <a:lnTo>
                  <a:pt x="480" y="78"/>
                </a:lnTo>
                <a:lnTo>
                  <a:pt x="471" y="69"/>
                </a:lnTo>
                <a:lnTo>
                  <a:pt x="471" y="69"/>
                </a:lnTo>
                <a:lnTo>
                  <a:pt x="466" y="64"/>
                </a:lnTo>
                <a:lnTo>
                  <a:pt x="462" y="64"/>
                </a:lnTo>
                <a:lnTo>
                  <a:pt x="452" y="60"/>
                </a:lnTo>
                <a:lnTo>
                  <a:pt x="448" y="60"/>
                </a:lnTo>
                <a:lnTo>
                  <a:pt x="448" y="55"/>
                </a:lnTo>
                <a:lnTo>
                  <a:pt x="448" y="55"/>
                </a:lnTo>
                <a:lnTo>
                  <a:pt x="443" y="51"/>
                </a:lnTo>
                <a:lnTo>
                  <a:pt x="443" y="46"/>
                </a:lnTo>
                <a:lnTo>
                  <a:pt x="443" y="41"/>
                </a:lnTo>
                <a:lnTo>
                  <a:pt x="443" y="41"/>
                </a:lnTo>
                <a:lnTo>
                  <a:pt x="448" y="37"/>
                </a:lnTo>
                <a:lnTo>
                  <a:pt x="448" y="37"/>
                </a:lnTo>
                <a:lnTo>
                  <a:pt x="457" y="32"/>
                </a:lnTo>
                <a:lnTo>
                  <a:pt x="462" y="28"/>
                </a:lnTo>
                <a:lnTo>
                  <a:pt x="466" y="28"/>
                </a:lnTo>
                <a:lnTo>
                  <a:pt x="471" y="28"/>
                </a:lnTo>
                <a:lnTo>
                  <a:pt x="471" y="23"/>
                </a:lnTo>
                <a:lnTo>
                  <a:pt x="471" y="23"/>
                </a:lnTo>
                <a:lnTo>
                  <a:pt x="471" y="19"/>
                </a:lnTo>
                <a:lnTo>
                  <a:pt x="475" y="19"/>
                </a:lnTo>
                <a:lnTo>
                  <a:pt x="480" y="19"/>
                </a:lnTo>
                <a:lnTo>
                  <a:pt x="484" y="19"/>
                </a:lnTo>
                <a:lnTo>
                  <a:pt x="489" y="19"/>
                </a:lnTo>
                <a:lnTo>
                  <a:pt x="494" y="19"/>
                </a:lnTo>
                <a:lnTo>
                  <a:pt x="494" y="19"/>
                </a:lnTo>
                <a:lnTo>
                  <a:pt x="494" y="14"/>
                </a:lnTo>
                <a:lnTo>
                  <a:pt x="507" y="14"/>
                </a:lnTo>
                <a:lnTo>
                  <a:pt x="535" y="9"/>
                </a:lnTo>
                <a:lnTo>
                  <a:pt x="544" y="5"/>
                </a:lnTo>
                <a:lnTo>
                  <a:pt x="558" y="5"/>
                </a:lnTo>
                <a:lnTo>
                  <a:pt x="562" y="0"/>
                </a:lnTo>
                <a:lnTo>
                  <a:pt x="576" y="0"/>
                </a:lnTo>
                <a:lnTo>
                  <a:pt x="594" y="0"/>
                </a:lnTo>
                <a:lnTo>
                  <a:pt x="608" y="0"/>
                </a:lnTo>
                <a:lnTo>
                  <a:pt x="617" y="0"/>
                </a:lnTo>
                <a:lnTo>
                  <a:pt x="622" y="0"/>
                </a:lnTo>
                <a:lnTo>
                  <a:pt x="626" y="0"/>
                </a:lnTo>
                <a:lnTo>
                  <a:pt x="640" y="0"/>
                </a:lnTo>
                <a:lnTo>
                  <a:pt x="644" y="0"/>
                </a:lnTo>
                <a:lnTo>
                  <a:pt x="644" y="0"/>
                </a:lnTo>
                <a:lnTo>
                  <a:pt x="649" y="5"/>
                </a:lnTo>
                <a:lnTo>
                  <a:pt x="654" y="5"/>
                </a:lnTo>
                <a:lnTo>
                  <a:pt x="663" y="9"/>
                </a:lnTo>
                <a:lnTo>
                  <a:pt x="663" y="14"/>
                </a:lnTo>
                <a:lnTo>
                  <a:pt x="667" y="14"/>
                </a:lnTo>
                <a:lnTo>
                  <a:pt x="667" y="19"/>
                </a:lnTo>
                <a:lnTo>
                  <a:pt x="667" y="19"/>
                </a:lnTo>
                <a:lnTo>
                  <a:pt x="672" y="28"/>
                </a:lnTo>
                <a:lnTo>
                  <a:pt x="672" y="32"/>
                </a:lnTo>
                <a:lnTo>
                  <a:pt x="672" y="37"/>
                </a:lnTo>
                <a:lnTo>
                  <a:pt x="676" y="41"/>
                </a:lnTo>
                <a:lnTo>
                  <a:pt x="676" y="41"/>
                </a:lnTo>
                <a:lnTo>
                  <a:pt x="676" y="51"/>
                </a:lnTo>
                <a:lnTo>
                  <a:pt x="681" y="55"/>
                </a:lnTo>
                <a:lnTo>
                  <a:pt x="681" y="64"/>
                </a:lnTo>
                <a:lnTo>
                  <a:pt x="686" y="69"/>
                </a:lnTo>
                <a:lnTo>
                  <a:pt x="686" y="83"/>
                </a:lnTo>
                <a:lnTo>
                  <a:pt x="690" y="96"/>
                </a:lnTo>
                <a:lnTo>
                  <a:pt x="690" y="101"/>
                </a:lnTo>
                <a:lnTo>
                  <a:pt x="690" y="105"/>
                </a:lnTo>
                <a:lnTo>
                  <a:pt x="695" y="110"/>
                </a:lnTo>
                <a:lnTo>
                  <a:pt x="695" y="115"/>
                </a:lnTo>
                <a:lnTo>
                  <a:pt x="704" y="124"/>
                </a:lnTo>
                <a:lnTo>
                  <a:pt x="708" y="128"/>
                </a:lnTo>
                <a:lnTo>
                  <a:pt x="713" y="128"/>
                </a:lnTo>
                <a:lnTo>
                  <a:pt x="718" y="128"/>
                </a:lnTo>
                <a:lnTo>
                  <a:pt x="722" y="128"/>
                </a:lnTo>
                <a:lnTo>
                  <a:pt x="722" y="133"/>
                </a:lnTo>
                <a:lnTo>
                  <a:pt x="731" y="133"/>
                </a:lnTo>
                <a:lnTo>
                  <a:pt x="731" y="137"/>
                </a:lnTo>
                <a:lnTo>
                  <a:pt x="731" y="137"/>
                </a:lnTo>
                <a:lnTo>
                  <a:pt x="736" y="137"/>
                </a:lnTo>
                <a:lnTo>
                  <a:pt x="745" y="142"/>
                </a:lnTo>
                <a:lnTo>
                  <a:pt x="750" y="142"/>
                </a:lnTo>
                <a:lnTo>
                  <a:pt x="759" y="142"/>
                </a:lnTo>
                <a:lnTo>
                  <a:pt x="772" y="142"/>
                </a:lnTo>
                <a:lnTo>
                  <a:pt x="791" y="142"/>
                </a:lnTo>
                <a:lnTo>
                  <a:pt x="804" y="142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6"/>
          <p:cNvSpPr/>
          <p:nvPr/>
        </p:nvSpPr>
        <p:spPr>
          <a:xfrm>
            <a:off x="571741" y="4467826"/>
            <a:ext cx="957668" cy="897857"/>
          </a:xfrm>
          <a:custGeom>
            <a:avLst/>
            <a:gdLst/>
            <a:ahLst/>
            <a:cxnLst/>
            <a:rect l="l" t="t" r="r" b="b"/>
            <a:pathLst>
              <a:path w="722" h="636" extrusionOk="0">
                <a:moveTo>
                  <a:pt x="279" y="485"/>
                </a:moveTo>
                <a:lnTo>
                  <a:pt x="279" y="489"/>
                </a:lnTo>
                <a:lnTo>
                  <a:pt x="279" y="494"/>
                </a:lnTo>
                <a:lnTo>
                  <a:pt x="279" y="499"/>
                </a:lnTo>
                <a:lnTo>
                  <a:pt x="270" y="499"/>
                </a:lnTo>
                <a:lnTo>
                  <a:pt x="265" y="503"/>
                </a:lnTo>
                <a:lnTo>
                  <a:pt x="265" y="503"/>
                </a:lnTo>
                <a:lnTo>
                  <a:pt x="261" y="503"/>
                </a:lnTo>
                <a:lnTo>
                  <a:pt x="256" y="503"/>
                </a:lnTo>
                <a:lnTo>
                  <a:pt x="251" y="499"/>
                </a:lnTo>
                <a:lnTo>
                  <a:pt x="247" y="494"/>
                </a:lnTo>
                <a:lnTo>
                  <a:pt x="242" y="485"/>
                </a:lnTo>
                <a:lnTo>
                  <a:pt x="242" y="485"/>
                </a:lnTo>
                <a:lnTo>
                  <a:pt x="233" y="485"/>
                </a:lnTo>
                <a:lnTo>
                  <a:pt x="219" y="485"/>
                </a:lnTo>
                <a:lnTo>
                  <a:pt x="215" y="485"/>
                </a:lnTo>
                <a:lnTo>
                  <a:pt x="210" y="485"/>
                </a:lnTo>
                <a:lnTo>
                  <a:pt x="210" y="485"/>
                </a:lnTo>
                <a:lnTo>
                  <a:pt x="206" y="489"/>
                </a:lnTo>
                <a:lnTo>
                  <a:pt x="206" y="494"/>
                </a:lnTo>
                <a:lnTo>
                  <a:pt x="206" y="499"/>
                </a:lnTo>
                <a:lnTo>
                  <a:pt x="197" y="508"/>
                </a:lnTo>
                <a:lnTo>
                  <a:pt x="197" y="512"/>
                </a:lnTo>
                <a:lnTo>
                  <a:pt x="197" y="512"/>
                </a:lnTo>
                <a:lnTo>
                  <a:pt x="197" y="517"/>
                </a:lnTo>
                <a:lnTo>
                  <a:pt x="192" y="521"/>
                </a:lnTo>
                <a:lnTo>
                  <a:pt x="192" y="526"/>
                </a:lnTo>
                <a:lnTo>
                  <a:pt x="187" y="535"/>
                </a:lnTo>
                <a:lnTo>
                  <a:pt x="183" y="540"/>
                </a:lnTo>
                <a:lnTo>
                  <a:pt x="178" y="544"/>
                </a:lnTo>
                <a:lnTo>
                  <a:pt x="178" y="549"/>
                </a:lnTo>
                <a:lnTo>
                  <a:pt x="174" y="549"/>
                </a:lnTo>
                <a:lnTo>
                  <a:pt x="169" y="549"/>
                </a:lnTo>
                <a:lnTo>
                  <a:pt x="165" y="549"/>
                </a:lnTo>
                <a:lnTo>
                  <a:pt x="155" y="549"/>
                </a:lnTo>
                <a:lnTo>
                  <a:pt x="155" y="549"/>
                </a:lnTo>
                <a:lnTo>
                  <a:pt x="146" y="549"/>
                </a:lnTo>
                <a:lnTo>
                  <a:pt x="142" y="549"/>
                </a:lnTo>
                <a:lnTo>
                  <a:pt x="133" y="549"/>
                </a:lnTo>
                <a:lnTo>
                  <a:pt x="133" y="549"/>
                </a:lnTo>
                <a:lnTo>
                  <a:pt x="128" y="549"/>
                </a:lnTo>
                <a:lnTo>
                  <a:pt x="123" y="549"/>
                </a:lnTo>
                <a:lnTo>
                  <a:pt x="114" y="549"/>
                </a:lnTo>
                <a:lnTo>
                  <a:pt x="110" y="549"/>
                </a:lnTo>
                <a:lnTo>
                  <a:pt x="101" y="549"/>
                </a:lnTo>
                <a:lnTo>
                  <a:pt x="96" y="549"/>
                </a:lnTo>
                <a:lnTo>
                  <a:pt x="91" y="549"/>
                </a:lnTo>
                <a:lnTo>
                  <a:pt x="87" y="544"/>
                </a:lnTo>
                <a:lnTo>
                  <a:pt x="82" y="544"/>
                </a:lnTo>
                <a:lnTo>
                  <a:pt x="73" y="544"/>
                </a:lnTo>
                <a:lnTo>
                  <a:pt x="69" y="544"/>
                </a:lnTo>
                <a:lnTo>
                  <a:pt x="69" y="549"/>
                </a:lnTo>
                <a:lnTo>
                  <a:pt x="69" y="549"/>
                </a:lnTo>
                <a:lnTo>
                  <a:pt x="59" y="553"/>
                </a:lnTo>
                <a:lnTo>
                  <a:pt x="59" y="558"/>
                </a:lnTo>
                <a:lnTo>
                  <a:pt x="55" y="558"/>
                </a:lnTo>
                <a:lnTo>
                  <a:pt x="50" y="558"/>
                </a:lnTo>
                <a:lnTo>
                  <a:pt x="50" y="563"/>
                </a:lnTo>
                <a:lnTo>
                  <a:pt x="46" y="563"/>
                </a:lnTo>
                <a:lnTo>
                  <a:pt x="46" y="567"/>
                </a:lnTo>
                <a:lnTo>
                  <a:pt x="37" y="563"/>
                </a:lnTo>
                <a:lnTo>
                  <a:pt x="27" y="563"/>
                </a:lnTo>
                <a:lnTo>
                  <a:pt x="23" y="563"/>
                </a:lnTo>
                <a:lnTo>
                  <a:pt x="18" y="563"/>
                </a:lnTo>
                <a:lnTo>
                  <a:pt x="18" y="558"/>
                </a:lnTo>
                <a:lnTo>
                  <a:pt x="18" y="553"/>
                </a:lnTo>
                <a:lnTo>
                  <a:pt x="23" y="549"/>
                </a:lnTo>
                <a:lnTo>
                  <a:pt x="27" y="544"/>
                </a:lnTo>
                <a:lnTo>
                  <a:pt x="27" y="540"/>
                </a:lnTo>
                <a:lnTo>
                  <a:pt x="32" y="535"/>
                </a:lnTo>
                <a:lnTo>
                  <a:pt x="27" y="531"/>
                </a:lnTo>
                <a:lnTo>
                  <a:pt x="27" y="526"/>
                </a:lnTo>
                <a:lnTo>
                  <a:pt x="23" y="521"/>
                </a:lnTo>
                <a:lnTo>
                  <a:pt x="23" y="512"/>
                </a:lnTo>
                <a:lnTo>
                  <a:pt x="27" y="499"/>
                </a:lnTo>
                <a:lnTo>
                  <a:pt x="32" y="494"/>
                </a:lnTo>
                <a:lnTo>
                  <a:pt x="37" y="494"/>
                </a:lnTo>
                <a:lnTo>
                  <a:pt x="41" y="489"/>
                </a:lnTo>
                <a:lnTo>
                  <a:pt x="41" y="489"/>
                </a:lnTo>
                <a:lnTo>
                  <a:pt x="41" y="476"/>
                </a:lnTo>
                <a:lnTo>
                  <a:pt x="46" y="471"/>
                </a:lnTo>
                <a:lnTo>
                  <a:pt x="46" y="467"/>
                </a:lnTo>
                <a:lnTo>
                  <a:pt x="41" y="467"/>
                </a:lnTo>
                <a:lnTo>
                  <a:pt x="41" y="467"/>
                </a:lnTo>
                <a:lnTo>
                  <a:pt x="41" y="462"/>
                </a:lnTo>
                <a:lnTo>
                  <a:pt x="32" y="467"/>
                </a:lnTo>
                <a:lnTo>
                  <a:pt x="27" y="462"/>
                </a:lnTo>
                <a:lnTo>
                  <a:pt x="27" y="462"/>
                </a:lnTo>
                <a:lnTo>
                  <a:pt x="23" y="462"/>
                </a:lnTo>
                <a:lnTo>
                  <a:pt x="23" y="457"/>
                </a:lnTo>
                <a:lnTo>
                  <a:pt x="23" y="457"/>
                </a:lnTo>
                <a:lnTo>
                  <a:pt x="23" y="453"/>
                </a:lnTo>
                <a:lnTo>
                  <a:pt x="18" y="448"/>
                </a:lnTo>
                <a:lnTo>
                  <a:pt x="23" y="444"/>
                </a:lnTo>
                <a:lnTo>
                  <a:pt x="27" y="435"/>
                </a:lnTo>
                <a:lnTo>
                  <a:pt x="27" y="430"/>
                </a:lnTo>
                <a:lnTo>
                  <a:pt x="27" y="430"/>
                </a:lnTo>
                <a:lnTo>
                  <a:pt x="27" y="425"/>
                </a:lnTo>
                <a:lnTo>
                  <a:pt x="27" y="416"/>
                </a:lnTo>
                <a:lnTo>
                  <a:pt x="27" y="412"/>
                </a:lnTo>
                <a:lnTo>
                  <a:pt x="27" y="407"/>
                </a:lnTo>
                <a:lnTo>
                  <a:pt x="27" y="407"/>
                </a:lnTo>
                <a:lnTo>
                  <a:pt x="27" y="398"/>
                </a:lnTo>
                <a:lnTo>
                  <a:pt x="18" y="398"/>
                </a:lnTo>
                <a:lnTo>
                  <a:pt x="18" y="398"/>
                </a:lnTo>
                <a:lnTo>
                  <a:pt x="18" y="398"/>
                </a:lnTo>
                <a:lnTo>
                  <a:pt x="18" y="393"/>
                </a:lnTo>
                <a:lnTo>
                  <a:pt x="18" y="380"/>
                </a:lnTo>
                <a:lnTo>
                  <a:pt x="18" y="375"/>
                </a:lnTo>
                <a:lnTo>
                  <a:pt x="23" y="375"/>
                </a:lnTo>
                <a:lnTo>
                  <a:pt x="27" y="366"/>
                </a:lnTo>
                <a:lnTo>
                  <a:pt x="27" y="366"/>
                </a:lnTo>
                <a:lnTo>
                  <a:pt x="37" y="361"/>
                </a:lnTo>
                <a:lnTo>
                  <a:pt x="37" y="361"/>
                </a:lnTo>
                <a:lnTo>
                  <a:pt x="41" y="357"/>
                </a:lnTo>
                <a:lnTo>
                  <a:pt x="46" y="357"/>
                </a:lnTo>
                <a:lnTo>
                  <a:pt x="41" y="352"/>
                </a:lnTo>
                <a:lnTo>
                  <a:pt x="37" y="348"/>
                </a:lnTo>
                <a:lnTo>
                  <a:pt x="32" y="348"/>
                </a:lnTo>
                <a:lnTo>
                  <a:pt x="32" y="348"/>
                </a:lnTo>
                <a:lnTo>
                  <a:pt x="27" y="343"/>
                </a:lnTo>
                <a:lnTo>
                  <a:pt x="27" y="339"/>
                </a:lnTo>
                <a:lnTo>
                  <a:pt x="27" y="334"/>
                </a:lnTo>
                <a:lnTo>
                  <a:pt x="27" y="334"/>
                </a:lnTo>
                <a:lnTo>
                  <a:pt x="37" y="329"/>
                </a:lnTo>
                <a:lnTo>
                  <a:pt x="37" y="325"/>
                </a:lnTo>
                <a:lnTo>
                  <a:pt x="41" y="311"/>
                </a:lnTo>
                <a:lnTo>
                  <a:pt x="41" y="307"/>
                </a:lnTo>
                <a:lnTo>
                  <a:pt x="41" y="302"/>
                </a:lnTo>
                <a:lnTo>
                  <a:pt x="41" y="297"/>
                </a:lnTo>
                <a:lnTo>
                  <a:pt x="37" y="284"/>
                </a:lnTo>
                <a:lnTo>
                  <a:pt x="32" y="279"/>
                </a:lnTo>
                <a:lnTo>
                  <a:pt x="32" y="279"/>
                </a:lnTo>
                <a:lnTo>
                  <a:pt x="27" y="275"/>
                </a:lnTo>
                <a:lnTo>
                  <a:pt x="27" y="275"/>
                </a:lnTo>
                <a:lnTo>
                  <a:pt x="27" y="261"/>
                </a:lnTo>
                <a:lnTo>
                  <a:pt x="27" y="261"/>
                </a:lnTo>
                <a:lnTo>
                  <a:pt x="27" y="256"/>
                </a:lnTo>
                <a:lnTo>
                  <a:pt x="27" y="233"/>
                </a:lnTo>
                <a:lnTo>
                  <a:pt x="27" y="215"/>
                </a:lnTo>
                <a:lnTo>
                  <a:pt x="27" y="215"/>
                </a:lnTo>
                <a:lnTo>
                  <a:pt x="27" y="215"/>
                </a:lnTo>
                <a:lnTo>
                  <a:pt x="32" y="215"/>
                </a:lnTo>
                <a:lnTo>
                  <a:pt x="32" y="215"/>
                </a:lnTo>
                <a:lnTo>
                  <a:pt x="41" y="215"/>
                </a:lnTo>
                <a:lnTo>
                  <a:pt x="46" y="211"/>
                </a:lnTo>
                <a:lnTo>
                  <a:pt x="46" y="211"/>
                </a:lnTo>
                <a:lnTo>
                  <a:pt x="46" y="206"/>
                </a:lnTo>
                <a:lnTo>
                  <a:pt x="46" y="192"/>
                </a:lnTo>
                <a:lnTo>
                  <a:pt x="46" y="188"/>
                </a:lnTo>
                <a:lnTo>
                  <a:pt x="41" y="183"/>
                </a:lnTo>
                <a:lnTo>
                  <a:pt x="41" y="183"/>
                </a:lnTo>
                <a:lnTo>
                  <a:pt x="37" y="179"/>
                </a:lnTo>
                <a:lnTo>
                  <a:pt x="32" y="179"/>
                </a:lnTo>
                <a:lnTo>
                  <a:pt x="32" y="174"/>
                </a:lnTo>
                <a:lnTo>
                  <a:pt x="27" y="174"/>
                </a:lnTo>
                <a:lnTo>
                  <a:pt x="27" y="169"/>
                </a:lnTo>
                <a:lnTo>
                  <a:pt x="27" y="165"/>
                </a:lnTo>
                <a:lnTo>
                  <a:pt x="27" y="165"/>
                </a:lnTo>
                <a:lnTo>
                  <a:pt x="23" y="160"/>
                </a:lnTo>
                <a:lnTo>
                  <a:pt x="23" y="151"/>
                </a:lnTo>
                <a:lnTo>
                  <a:pt x="23" y="147"/>
                </a:lnTo>
                <a:lnTo>
                  <a:pt x="18" y="142"/>
                </a:lnTo>
                <a:lnTo>
                  <a:pt x="23" y="137"/>
                </a:lnTo>
                <a:lnTo>
                  <a:pt x="18" y="128"/>
                </a:lnTo>
                <a:lnTo>
                  <a:pt x="18" y="124"/>
                </a:lnTo>
                <a:lnTo>
                  <a:pt x="23" y="110"/>
                </a:lnTo>
                <a:lnTo>
                  <a:pt x="23" y="101"/>
                </a:lnTo>
                <a:lnTo>
                  <a:pt x="18" y="92"/>
                </a:lnTo>
                <a:lnTo>
                  <a:pt x="23" y="83"/>
                </a:lnTo>
                <a:lnTo>
                  <a:pt x="23" y="73"/>
                </a:lnTo>
                <a:lnTo>
                  <a:pt x="18" y="69"/>
                </a:lnTo>
                <a:lnTo>
                  <a:pt x="18" y="64"/>
                </a:lnTo>
                <a:lnTo>
                  <a:pt x="14" y="64"/>
                </a:lnTo>
                <a:lnTo>
                  <a:pt x="14" y="64"/>
                </a:lnTo>
                <a:lnTo>
                  <a:pt x="14" y="60"/>
                </a:lnTo>
                <a:lnTo>
                  <a:pt x="9" y="55"/>
                </a:lnTo>
                <a:lnTo>
                  <a:pt x="9" y="51"/>
                </a:lnTo>
                <a:lnTo>
                  <a:pt x="0" y="37"/>
                </a:lnTo>
                <a:lnTo>
                  <a:pt x="0" y="37"/>
                </a:lnTo>
                <a:lnTo>
                  <a:pt x="5" y="28"/>
                </a:lnTo>
                <a:lnTo>
                  <a:pt x="5" y="23"/>
                </a:lnTo>
                <a:lnTo>
                  <a:pt x="9" y="19"/>
                </a:lnTo>
                <a:lnTo>
                  <a:pt x="9" y="19"/>
                </a:lnTo>
                <a:lnTo>
                  <a:pt x="9" y="14"/>
                </a:lnTo>
                <a:lnTo>
                  <a:pt x="9" y="5"/>
                </a:lnTo>
                <a:lnTo>
                  <a:pt x="14" y="0"/>
                </a:lnTo>
                <a:lnTo>
                  <a:pt x="18" y="0"/>
                </a:lnTo>
                <a:lnTo>
                  <a:pt x="23" y="0"/>
                </a:lnTo>
                <a:lnTo>
                  <a:pt x="23" y="0"/>
                </a:lnTo>
                <a:lnTo>
                  <a:pt x="27" y="0"/>
                </a:lnTo>
                <a:lnTo>
                  <a:pt x="37" y="0"/>
                </a:lnTo>
                <a:lnTo>
                  <a:pt x="41" y="0"/>
                </a:lnTo>
                <a:lnTo>
                  <a:pt x="46" y="0"/>
                </a:lnTo>
                <a:lnTo>
                  <a:pt x="50" y="0"/>
                </a:lnTo>
                <a:lnTo>
                  <a:pt x="55" y="0"/>
                </a:lnTo>
                <a:lnTo>
                  <a:pt x="55" y="0"/>
                </a:lnTo>
                <a:lnTo>
                  <a:pt x="64" y="5"/>
                </a:lnTo>
                <a:lnTo>
                  <a:pt x="64" y="9"/>
                </a:lnTo>
                <a:lnTo>
                  <a:pt x="69" y="9"/>
                </a:lnTo>
                <a:lnTo>
                  <a:pt x="69" y="14"/>
                </a:lnTo>
                <a:lnTo>
                  <a:pt x="69" y="19"/>
                </a:lnTo>
                <a:lnTo>
                  <a:pt x="69" y="23"/>
                </a:lnTo>
                <a:lnTo>
                  <a:pt x="69" y="28"/>
                </a:lnTo>
                <a:lnTo>
                  <a:pt x="69" y="37"/>
                </a:lnTo>
                <a:lnTo>
                  <a:pt x="69" y="51"/>
                </a:lnTo>
                <a:lnTo>
                  <a:pt x="69" y="55"/>
                </a:lnTo>
                <a:lnTo>
                  <a:pt x="69" y="60"/>
                </a:lnTo>
                <a:lnTo>
                  <a:pt x="69" y="64"/>
                </a:lnTo>
                <a:lnTo>
                  <a:pt x="73" y="69"/>
                </a:lnTo>
                <a:lnTo>
                  <a:pt x="73" y="73"/>
                </a:lnTo>
                <a:lnTo>
                  <a:pt x="73" y="78"/>
                </a:lnTo>
                <a:lnTo>
                  <a:pt x="78" y="78"/>
                </a:lnTo>
                <a:lnTo>
                  <a:pt x="82" y="78"/>
                </a:lnTo>
                <a:lnTo>
                  <a:pt x="87" y="73"/>
                </a:lnTo>
                <a:lnTo>
                  <a:pt x="87" y="64"/>
                </a:lnTo>
                <a:lnTo>
                  <a:pt x="87" y="64"/>
                </a:lnTo>
                <a:lnTo>
                  <a:pt x="87" y="60"/>
                </a:lnTo>
                <a:lnTo>
                  <a:pt x="87" y="51"/>
                </a:lnTo>
                <a:lnTo>
                  <a:pt x="91" y="46"/>
                </a:lnTo>
                <a:lnTo>
                  <a:pt x="96" y="46"/>
                </a:lnTo>
                <a:lnTo>
                  <a:pt x="101" y="46"/>
                </a:lnTo>
                <a:lnTo>
                  <a:pt x="105" y="46"/>
                </a:lnTo>
                <a:lnTo>
                  <a:pt x="110" y="46"/>
                </a:lnTo>
                <a:lnTo>
                  <a:pt x="110" y="55"/>
                </a:lnTo>
                <a:lnTo>
                  <a:pt x="114" y="64"/>
                </a:lnTo>
                <a:lnTo>
                  <a:pt x="114" y="64"/>
                </a:lnTo>
                <a:lnTo>
                  <a:pt x="114" y="69"/>
                </a:lnTo>
                <a:lnTo>
                  <a:pt x="110" y="73"/>
                </a:lnTo>
                <a:lnTo>
                  <a:pt x="110" y="78"/>
                </a:lnTo>
                <a:lnTo>
                  <a:pt x="110" y="83"/>
                </a:lnTo>
                <a:lnTo>
                  <a:pt x="110" y="87"/>
                </a:lnTo>
                <a:lnTo>
                  <a:pt x="110" y="92"/>
                </a:lnTo>
                <a:lnTo>
                  <a:pt x="110" y="96"/>
                </a:lnTo>
                <a:lnTo>
                  <a:pt x="105" y="105"/>
                </a:lnTo>
                <a:lnTo>
                  <a:pt x="105" y="115"/>
                </a:lnTo>
                <a:lnTo>
                  <a:pt x="105" y="124"/>
                </a:lnTo>
                <a:lnTo>
                  <a:pt x="110" y="128"/>
                </a:lnTo>
                <a:lnTo>
                  <a:pt x="110" y="133"/>
                </a:lnTo>
                <a:lnTo>
                  <a:pt x="110" y="137"/>
                </a:lnTo>
                <a:lnTo>
                  <a:pt x="110" y="137"/>
                </a:lnTo>
                <a:lnTo>
                  <a:pt x="110" y="147"/>
                </a:lnTo>
                <a:lnTo>
                  <a:pt x="114" y="151"/>
                </a:lnTo>
                <a:lnTo>
                  <a:pt x="114" y="156"/>
                </a:lnTo>
                <a:lnTo>
                  <a:pt x="119" y="156"/>
                </a:lnTo>
                <a:lnTo>
                  <a:pt x="123" y="156"/>
                </a:lnTo>
                <a:lnTo>
                  <a:pt x="123" y="160"/>
                </a:lnTo>
                <a:lnTo>
                  <a:pt x="128" y="165"/>
                </a:lnTo>
                <a:lnTo>
                  <a:pt x="133" y="165"/>
                </a:lnTo>
                <a:lnTo>
                  <a:pt x="133" y="169"/>
                </a:lnTo>
                <a:lnTo>
                  <a:pt x="133" y="169"/>
                </a:lnTo>
                <a:lnTo>
                  <a:pt x="133" y="174"/>
                </a:lnTo>
                <a:lnTo>
                  <a:pt x="137" y="174"/>
                </a:lnTo>
                <a:lnTo>
                  <a:pt x="137" y="179"/>
                </a:lnTo>
                <a:lnTo>
                  <a:pt x="142" y="179"/>
                </a:lnTo>
                <a:lnTo>
                  <a:pt x="142" y="183"/>
                </a:lnTo>
                <a:lnTo>
                  <a:pt x="146" y="183"/>
                </a:lnTo>
                <a:lnTo>
                  <a:pt x="146" y="192"/>
                </a:lnTo>
                <a:lnTo>
                  <a:pt x="151" y="192"/>
                </a:lnTo>
                <a:lnTo>
                  <a:pt x="155" y="197"/>
                </a:lnTo>
                <a:lnTo>
                  <a:pt x="155" y="201"/>
                </a:lnTo>
                <a:lnTo>
                  <a:pt x="155" y="206"/>
                </a:lnTo>
                <a:lnTo>
                  <a:pt x="160" y="211"/>
                </a:lnTo>
                <a:lnTo>
                  <a:pt x="160" y="215"/>
                </a:lnTo>
                <a:lnTo>
                  <a:pt x="165" y="215"/>
                </a:lnTo>
                <a:lnTo>
                  <a:pt x="169" y="220"/>
                </a:lnTo>
                <a:lnTo>
                  <a:pt x="174" y="224"/>
                </a:lnTo>
                <a:lnTo>
                  <a:pt x="178" y="224"/>
                </a:lnTo>
                <a:lnTo>
                  <a:pt x="178" y="229"/>
                </a:lnTo>
                <a:lnTo>
                  <a:pt x="178" y="229"/>
                </a:lnTo>
                <a:lnTo>
                  <a:pt x="178" y="233"/>
                </a:lnTo>
                <a:lnTo>
                  <a:pt x="183" y="233"/>
                </a:lnTo>
                <a:lnTo>
                  <a:pt x="183" y="238"/>
                </a:lnTo>
                <a:lnTo>
                  <a:pt x="192" y="243"/>
                </a:lnTo>
                <a:lnTo>
                  <a:pt x="197" y="243"/>
                </a:lnTo>
                <a:lnTo>
                  <a:pt x="197" y="243"/>
                </a:lnTo>
                <a:lnTo>
                  <a:pt x="206" y="243"/>
                </a:lnTo>
                <a:lnTo>
                  <a:pt x="210" y="243"/>
                </a:lnTo>
                <a:lnTo>
                  <a:pt x="215" y="243"/>
                </a:lnTo>
                <a:lnTo>
                  <a:pt x="219" y="243"/>
                </a:lnTo>
                <a:lnTo>
                  <a:pt x="224" y="243"/>
                </a:lnTo>
                <a:lnTo>
                  <a:pt x="229" y="243"/>
                </a:lnTo>
                <a:lnTo>
                  <a:pt x="233" y="238"/>
                </a:lnTo>
                <a:lnTo>
                  <a:pt x="238" y="238"/>
                </a:lnTo>
                <a:lnTo>
                  <a:pt x="238" y="233"/>
                </a:lnTo>
                <a:lnTo>
                  <a:pt x="242" y="229"/>
                </a:lnTo>
                <a:lnTo>
                  <a:pt x="242" y="224"/>
                </a:lnTo>
                <a:lnTo>
                  <a:pt x="242" y="220"/>
                </a:lnTo>
                <a:lnTo>
                  <a:pt x="247" y="220"/>
                </a:lnTo>
                <a:lnTo>
                  <a:pt x="247" y="220"/>
                </a:lnTo>
                <a:lnTo>
                  <a:pt x="251" y="211"/>
                </a:lnTo>
                <a:lnTo>
                  <a:pt x="251" y="201"/>
                </a:lnTo>
                <a:lnTo>
                  <a:pt x="256" y="197"/>
                </a:lnTo>
                <a:lnTo>
                  <a:pt x="256" y="192"/>
                </a:lnTo>
                <a:lnTo>
                  <a:pt x="261" y="192"/>
                </a:lnTo>
                <a:lnTo>
                  <a:pt x="261" y="188"/>
                </a:lnTo>
                <a:lnTo>
                  <a:pt x="265" y="188"/>
                </a:lnTo>
                <a:lnTo>
                  <a:pt x="265" y="188"/>
                </a:lnTo>
                <a:lnTo>
                  <a:pt x="270" y="188"/>
                </a:lnTo>
                <a:lnTo>
                  <a:pt x="270" y="192"/>
                </a:lnTo>
                <a:lnTo>
                  <a:pt x="274" y="192"/>
                </a:lnTo>
                <a:lnTo>
                  <a:pt x="274" y="197"/>
                </a:lnTo>
                <a:lnTo>
                  <a:pt x="279" y="197"/>
                </a:lnTo>
                <a:lnTo>
                  <a:pt x="279" y="201"/>
                </a:lnTo>
                <a:lnTo>
                  <a:pt x="283" y="206"/>
                </a:lnTo>
                <a:lnTo>
                  <a:pt x="288" y="211"/>
                </a:lnTo>
                <a:lnTo>
                  <a:pt x="288" y="215"/>
                </a:lnTo>
                <a:lnTo>
                  <a:pt x="293" y="215"/>
                </a:lnTo>
                <a:lnTo>
                  <a:pt x="302" y="211"/>
                </a:lnTo>
                <a:lnTo>
                  <a:pt x="311" y="206"/>
                </a:lnTo>
                <a:lnTo>
                  <a:pt x="315" y="206"/>
                </a:lnTo>
                <a:lnTo>
                  <a:pt x="325" y="206"/>
                </a:lnTo>
                <a:lnTo>
                  <a:pt x="329" y="206"/>
                </a:lnTo>
                <a:lnTo>
                  <a:pt x="334" y="206"/>
                </a:lnTo>
                <a:lnTo>
                  <a:pt x="338" y="206"/>
                </a:lnTo>
                <a:lnTo>
                  <a:pt x="347" y="211"/>
                </a:lnTo>
                <a:lnTo>
                  <a:pt x="352" y="211"/>
                </a:lnTo>
                <a:lnTo>
                  <a:pt x="352" y="215"/>
                </a:lnTo>
                <a:lnTo>
                  <a:pt x="357" y="215"/>
                </a:lnTo>
                <a:lnTo>
                  <a:pt x="361" y="215"/>
                </a:lnTo>
                <a:lnTo>
                  <a:pt x="361" y="220"/>
                </a:lnTo>
                <a:lnTo>
                  <a:pt x="366" y="220"/>
                </a:lnTo>
                <a:lnTo>
                  <a:pt x="366" y="220"/>
                </a:lnTo>
                <a:lnTo>
                  <a:pt x="370" y="220"/>
                </a:lnTo>
                <a:lnTo>
                  <a:pt x="370" y="224"/>
                </a:lnTo>
                <a:lnTo>
                  <a:pt x="370" y="229"/>
                </a:lnTo>
                <a:lnTo>
                  <a:pt x="375" y="229"/>
                </a:lnTo>
                <a:lnTo>
                  <a:pt x="375" y="238"/>
                </a:lnTo>
                <a:lnTo>
                  <a:pt x="375" y="243"/>
                </a:lnTo>
                <a:lnTo>
                  <a:pt x="375" y="247"/>
                </a:lnTo>
                <a:lnTo>
                  <a:pt x="379" y="252"/>
                </a:lnTo>
                <a:lnTo>
                  <a:pt x="379" y="256"/>
                </a:lnTo>
                <a:lnTo>
                  <a:pt x="384" y="256"/>
                </a:lnTo>
                <a:lnTo>
                  <a:pt x="389" y="261"/>
                </a:lnTo>
                <a:lnTo>
                  <a:pt x="389" y="265"/>
                </a:lnTo>
                <a:lnTo>
                  <a:pt x="393" y="265"/>
                </a:lnTo>
                <a:lnTo>
                  <a:pt x="398" y="265"/>
                </a:lnTo>
                <a:lnTo>
                  <a:pt x="398" y="275"/>
                </a:lnTo>
                <a:lnTo>
                  <a:pt x="398" y="279"/>
                </a:lnTo>
                <a:lnTo>
                  <a:pt x="398" y="284"/>
                </a:lnTo>
                <a:lnTo>
                  <a:pt x="398" y="288"/>
                </a:lnTo>
                <a:lnTo>
                  <a:pt x="398" y="293"/>
                </a:lnTo>
                <a:lnTo>
                  <a:pt x="398" y="297"/>
                </a:lnTo>
                <a:lnTo>
                  <a:pt x="398" y="302"/>
                </a:lnTo>
                <a:lnTo>
                  <a:pt x="398" y="307"/>
                </a:lnTo>
                <a:lnTo>
                  <a:pt x="398" y="311"/>
                </a:lnTo>
                <a:lnTo>
                  <a:pt x="398" y="320"/>
                </a:lnTo>
                <a:lnTo>
                  <a:pt x="398" y="329"/>
                </a:lnTo>
                <a:lnTo>
                  <a:pt x="393" y="329"/>
                </a:lnTo>
                <a:lnTo>
                  <a:pt x="389" y="329"/>
                </a:lnTo>
                <a:lnTo>
                  <a:pt x="389" y="334"/>
                </a:lnTo>
                <a:lnTo>
                  <a:pt x="384" y="339"/>
                </a:lnTo>
                <a:lnTo>
                  <a:pt x="384" y="343"/>
                </a:lnTo>
                <a:lnTo>
                  <a:pt x="384" y="348"/>
                </a:lnTo>
                <a:lnTo>
                  <a:pt x="389" y="348"/>
                </a:lnTo>
                <a:lnTo>
                  <a:pt x="393" y="348"/>
                </a:lnTo>
                <a:lnTo>
                  <a:pt x="398" y="348"/>
                </a:lnTo>
                <a:lnTo>
                  <a:pt x="411" y="352"/>
                </a:lnTo>
                <a:lnTo>
                  <a:pt x="416" y="352"/>
                </a:lnTo>
                <a:lnTo>
                  <a:pt x="421" y="352"/>
                </a:lnTo>
                <a:lnTo>
                  <a:pt x="430" y="352"/>
                </a:lnTo>
                <a:lnTo>
                  <a:pt x="434" y="352"/>
                </a:lnTo>
                <a:lnTo>
                  <a:pt x="443" y="352"/>
                </a:lnTo>
                <a:lnTo>
                  <a:pt x="457" y="348"/>
                </a:lnTo>
                <a:lnTo>
                  <a:pt x="462" y="348"/>
                </a:lnTo>
                <a:lnTo>
                  <a:pt x="462" y="343"/>
                </a:lnTo>
                <a:lnTo>
                  <a:pt x="466" y="343"/>
                </a:lnTo>
                <a:lnTo>
                  <a:pt x="471" y="339"/>
                </a:lnTo>
                <a:lnTo>
                  <a:pt x="475" y="339"/>
                </a:lnTo>
                <a:lnTo>
                  <a:pt x="480" y="343"/>
                </a:lnTo>
                <a:lnTo>
                  <a:pt x="485" y="343"/>
                </a:lnTo>
                <a:lnTo>
                  <a:pt x="485" y="339"/>
                </a:lnTo>
                <a:lnTo>
                  <a:pt x="485" y="334"/>
                </a:lnTo>
                <a:lnTo>
                  <a:pt x="489" y="334"/>
                </a:lnTo>
                <a:lnTo>
                  <a:pt x="494" y="334"/>
                </a:lnTo>
                <a:lnTo>
                  <a:pt x="494" y="329"/>
                </a:lnTo>
                <a:lnTo>
                  <a:pt x="498" y="329"/>
                </a:lnTo>
                <a:lnTo>
                  <a:pt x="503" y="329"/>
                </a:lnTo>
                <a:lnTo>
                  <a:pt x="507" y="329"/>
                </a:lnTo>
                <a:lnTo>
                  <a:pt x="507" y="325"/>
                </a:lnTo>
                <a:lnTo>
                  <a:pt x="512" y="320"/>
                </a:lnTo>
                <a:lnTo>
                  <a:pt x="517" y="320"/>
                </a:lnTo>
                <a:lnTo>
                  <a:pt x="521" y="316"/>
                </a:lnTo>
                <a:lnTo>
                  <a:pt x="526" y="311"/>
                </a:lnTo>
                <a:lnTo>
                  <a:pt x="530" y="307"/>
                </a:lnTo>
                <a:lnTo>
                  <a:pt x="535" y="307"/>
                </a:lnTo>
                <a:lnTo>
                  <a:pt x="539" y="307"/>
                </a:lnTo>
                <a:lnTo>
                  <a:pt x="544" y="311"/>
                </a:lnTo>
                <a:lnTo>
                  <a:pt x="549" y="311"/>
                </a:lnTo>
                <a:lnTo>
                  <a:pt x="549" y="316"/>
                </a:lnTo>
                <a:lnTo>
                  <a:pt x="549" y="325"/>
                </a:lnTo>
                <a:lnTo>
                  <a:pt x="553" y="329"/>
                </a:lnTo>
                <a:lnTo>
                  <a:pt x="558" y="334"/>
                </a:lnTo>
                <a:lnTo>
                  <a:pt x="558" y="348"/>
                </a:lnTo>
                <a:lnTo>
                  <a:pt x="562" y="348"/>
                </a:lnTo>
                <a:lnTo>
                  <a:pt x="562" y="352"/>
                </a:lnTo>
                <a:lnTo>
                  <a:pt x="567" y="352"/>
                </a:lnTo>
                <a:lnTo>
                  <a:pt x="571" y="357"/>
                </a:lnTo>
                <a:lnTo>
                  <a:pt x="571" y="361"/>
                </a:lnTo>
                <a:lnTo>
                  <a:pt x="576" y="361"/>
                </a:lnTo>
                <a:lnTo>
                  <a:pt x="581" y="361"/>
                </a:lnTo>
                <a:lnTo>
                  <a:pt x="585" y="357"/>
                </a:lnTo>
                <a:lnTo>
                  <a:pt x="590" y="357"/>
                </a:lnTo>
                <a:lnTo>
                  <a:pt x="594" y="352"/>
                </a:lnTo>
                <a:lnTo>
                  <a:pt x="599" y="352"/>
                </a:lnTo>
                <a:lnTo>
                  <a:pt x="603" y="348"/>
                </a:lnTo>
                <a:lnTo>
                  <a:pt x="613" y="348"/>
                </a:lnTo>
                <a:lnTo>
                  <a:pt x="617" y="352"/>
                </a:lnTo>
                <a:lnTo>
                  <a:pt x="617" y="352"/>
                </a:lnTo>
                <a:lnTo>
                  <a:pt x="617" y="352"/>
                </a:lnTo>
                <a:lnTo>
                  <a:pt x="622" y="357"/>
                </a:lnTo>
                <a:lnTo>
                  <a:pt x="622" y="361"/>
                </a:lnTo>
                <a:lnTo>
                  <a:pt x="626" y="371"/>
                </a:lnTo>
                <a:lnTo>
                  <a:pt x="626" y="375"/>
                </a:lnTo>
                <a:lnTo>
                  <a:pt x="631" y="375"/>
                </a:lnTo>
                <a:lnTo>
                  <a:pt x="635" y="380"/>
                </a:lnTo>
                <a:lnTo>
                  <a:pt x="640" y="384"/>
                </a:lnTo>
                <a:lnTo>
                  <a:pt x="645" y="384"/>
                </a:lnTo>
                <a:lnTo>
                  <a:pt x="654" y="384"/>
                </a:lnTo>
                <a:lnTo>
                  <a:pt x="667" y="380"/>
                </a:lnTo>
                <a:lnTo>
                  <a:pt x="672" y="375"/>
                </a:lnTo>
                <a:lnTo>
                  <a:pt x="677" y="375"/>
                </a:lnTo>
                <a:lnTo>
                  <a:pt x="681" y="375"/>
                </a:lnTo>
                <a:lnTo>
                  <a:pt x="695" y="375"/>
                </a:lnTo>
                <a:lnTo>
                  <a:pt x="699" y="375"/>
                </a:lnTo>
                <a:lnTo>
                  <a:pt x="704" y="375"/>
                </a:lnTo>
                <a:lnTo>
                  <a:pt x="709" y="375"/>
                </a:lnTo>
                <a:lnTo>
                  <a:pt x="704" y="389"/>
                </a:lnTo>
                <a:lnTo>
                  <a:pt x="704" y="398"/>
                </a:lnTo>
                <a:lnTo>
                  <a:pt x="704" y="403"/>
                </a:lnTo>
                <a:lnTo>
                  <a:pt x="704" y="416"/>
                </a:lnTo>
                <a:lnTo>
                  <a:pt x="704" y="430"/>
                </a:lnTo>
                <a:lnTo>
                  <a:pt x="704" y="435"/>
                </a:lnTo>
                <a:lnTo>
                  <a:pt x="699" y="439"/>
                </a:lnTo>
                <a:lnTo>
                  <a:pt x="690" y="444"/>
                </a:lnTo>
                <a:lnTo>
                  <a:pt x="686" y="448"/>
                </a:lnTo>
                <a:lnTo>
                  <a:pt x="681" y="448"/>
                </a:lnTo>
                <a:lnTo>
                  <a:pt x="677" y="453"/>
                </a:lnTo>
                <a:lnTo>
                  <a:pt x="672" y="457"/>
                </a:lnTo>
                <a:lnTo>
                  <a:pt x="663" y="462"/>
                </a:lnTo>
                <a:lnTo>
                  <a:pt x="658" y="462"/>
                </a:lnTo>
                <a:lnTo>
                  <a:pt x="645" y="471"/>
                </a:lnTo>
                <a:lnTo>
                  <a:pt x="640" y="476"/>
                </a:lnTo>
                <a:lnTo>
                  <a:pt x="640" y="480"/>
                </a:lnTo>
                <a:lnTo>
                  <a:pt x="635" y="485"/>
                </a:lnTo>
                <a:lnTo>
                  <a:pt x="635" y="499"/>
                </a:lnTo>
                <a:lnTo>
                  <a:pt x="635" y="503"/>
                </a:lnTo>
                <a:lnTo>
                  <a:pt x="635" y="508"/>
                </a:lnTo>
                <a:lnTo>
                  <a:pt x="635" y="512"/>
                </a:lnTo>
                <a:lnTo>
                  <a:pt x="635" y="517"/>
                </a:lnTo>
                <a:lnTo>
                  <a:pt x="640" y="521"/>
                </a:lnTo>
                <a:lnTo>
                  <a:pt x="645" y="526"/>
                </a:lnTo>
                <a:lnTo>
                  <a:pt x="649" y="526"/>
                </a:lnTo>
                <a:lnTo>
                  <a:pt x="658" y="531"/>
                </a:lnTo>
                <a:lnTo>
                  <a:pt x="667" y="531"/>
                </a:lnTo>
                <a:lnTo>
                  <a:pt x="672" y="531"/>
                </a:lnTo>
                <a:lnTo>
                  <a:pt x="677" y="531"/>
                </a:lnTo>
                <a:lnTo>
                  <a:pt x="681" y="531"/>
                </a:lnTo>
                <a:lnTo>
                  <a:pt x="686" y="531"/>
                </a:lnTo>
                <a:lnTo>
                  <a:pt x="690" y="531"/>
                </a:lnTo>
                <a:lnTo>
                  <a:pt x="690" y="526"/>
                </a:lnTo>
                <a:lnTo>
                  <a:pt x="695" y="526"/>
                </a:lnTo>
                <a:lnTo>
                  <a:pt x="699" y="521"/>
                </a:lnTo>
                <a:lnTo>
                  <a:pt x="704" y="521"/>
                </a:lnTo>
                <a:lnTo>
                  <a:pt x="704" y="517"/>
                </a:lnTo>
                <a:lnTo>
                  <a:pt x="709" y="512"/>
                </a:lnTo>
                <a:lnTo>
                  <a:pt x="709" y="508"/>
                </a:lnTo>
                <a:lnTo>
                  <a:pt x="713" y="508"/>
                </a:lnTo>
                <a:lnTo>
                  <a:pt x="718" y="508"/>
                </a:lnTo>
                <a:lnTo>
                  <a:pt x="718" y="512"/>
                </a:lnTo>
                <a:lnTo>
                  <a:pt x="722" y="512"/>
                </a:lnTo>
                <a:lnTo>
                  <a:pt x="722" y="517"/>
                </a:lnTo>
                <a:lnTo>
                  <a:pt x="722" y="521"/>
                </a:lnTo>
                <a:lnTo>
                  <a:pt x="722" y="526"/>
                </a:lnTo>
                <a:lnTo>
                  <a:pt x="722" y="526"/>
                </a:lnTo>
                <a:lnTo>
                  <a:pt x="722" y="531"/>
                </a:lnTo>
                <a:lnTo>
                  <a:pt x="718" y="535"/>
                </a:lnTo>
                <a:lnTo>
                  <a:pt x="718" y="549"/>
                </a:lnTo>
                <a:lnTo>
                  <a:pt x="718" y="549"/>
                </a:lnTo>
                <a:lnTo>
                  <a:pt x="722" y="553"/>
                </a:lnTo>
                <a:lnTo>
                  <a:pt x="722" y="558"/>
                </a:lnTo>
                <a:lnTo>
                  <a:pt x="722" y="567"/>
                </a:lnTo>
                <a:lnTo>
                  <a:pt x="722" y="572"/>
                </a:lnTo>
                <a:lnTo>
                  <a:pt x="718" y="572"/>
                </a:lnTo>
                <a:lnTo>
                  <a:pt x="713" y="572"/>
                </a:lnTo>
                <a:lnTo>
                  <a:pt x="709" y="572"/>
                </a:lnTo>
                <a:lnTo>
                  <a:pt x="704" y="572"/>
                </a:lnTo>
                <a:lnTo>
                  <a:pt x="704" y="581"/>
                </a:lnTo>
                <a:lnTo>
                  <a:pt x="704" y="585"/>
                </a:lnTo>
                <a:lnTo>
                  <a:pt x="699" y="590"/>
                </a:lnTo>
                <a:lnTo>
                  <a:pt x="686" y="590"/>
                </a:lnTo>
                <a:lnTo>
                  <a:pt x="681" y="595"/>
                </a:lnTo>
                <a:lnTo>
                  <a:pt x="677" y="595"/>
                </a:lnTo>
                <a:lnTo>
                  <a:pt x="677" y="595"/>
                </a:lnTo>
                <a:lnTo>
                  <a:pt x="677" y="599"/>
                </a:lnTo>
                <a:lnTo>
                  <a:pt x="677" y="604"/>
                </a:lnTo>
                <a:lnTo>
                  <a:pt x="681" y="604"/>
                </a:lnTo>
                <a:lnTo>
                  <a:pt x="690" y="604"/>
                </a:lnTo>
                <a:lnTo>
                  <a:pt x="695" y="604"/>
                </a:lnTo>
                <a:lnTo>
                  <a:pt x="699" y="604"/>
                </a:lnTo>
                <a:lnTo>
                  <a:pt x="704" y="604"/>
                </a:lnTo>
                <a:lnTo>
                  <a:pt x="709" y="604"/>
                </a:lnTo>
                <a:lnTo>
                  <a:pt x="713" y="604"/>
                </a:lnTo>
                <a:lnTo>
                  <a:pt x="718" y="608"/>
                </a:lnTo>
                <a:lnTo>
                  <a:pt x="718" y="613"/>
                </a:lnTo>
                <a:lnTo>
                  <a:pt x="722" y="613"/>
                </a:lnTo>
                <a:lnTo>
                  <a:pt x="722" y="613"/>
                </a:lnTo>
                <a:lnTo>
                  <a:pt x="722" y="617"/>
                </a:lnTo>
                <a:lnTo>
                  <a:pt x="722" y="622"/>
                </a:lnTo>
                <a:lnTo>
                  <a:pt x="713" y="631"/>
                </a:lnTo>
                <a:lnTo>
                  <a:pt x="709" y="631"/>
                </a:lnTo>
                <a:lnTo>
                  <a:pt x="704" y="631"/>
                </a:lnTo>
                <a:lnTo>
                  <a:pt x="704" y="636"/>
                </a:lnTo>
                <a:lnTo>
                  <a:pt x="704" y="636"/>
                </a:lnTo>
                <a:lnTo>
                  <a:pt x="699" y="636"/>
                </a:lnTo>
                <a:lnTo>
                  <a:pt x="699" y="636"/>
                </a:lnTo>
                <a:lnTo>
                  <a:pt x="695" y="631"/>
                </a:lnTo>
                <a:lnTo>
                  <a:pt x="672" y="622"/>
                </a:lnTo>
                <a:lnTo>
                  <a:pt x="667" y="617"/>
                </a:lnTo>
                <a:lnTo>
                  <a:pt x="658" y="617"/>
                </a:lnTo>
                <a:lnTo>
                  <a:pt x="649" y="613"/>
                </a:lnTo>
                <a:lnTo>
                  <a:pt x="640" y="613"/>
                </a:lnTo>
                <a:lnTo>
                  <a:pt x="626" y="608"/>
                </a:lnTo>
                <a:lnTo>
                  <a:pt x="613" y="608"/>
                </a:lnTo>
                <a:lnTo>
                  <a:pt x="617" y="590"/>
                </a:lnTo>
                <a:lnTo>
                  <a:pt x="617" y="581"/>
                </a:lnTo>
                <a:lnTo>
                  <a:pt x="617" y="576"/>
                </a:lnTo>
                <a:lnTo>
                  <a:pt x="613" y="576"/>
                </a:lnTo>
                <a:lnTo>
                  <a:pt x="608" y="576"/>
                </a:lnTo>
                <a:lnTo>
                  <a:pt x="599" y="576"/>
                </a:lnTo>
                <a:lnTo>
                  <a:pt x="594" y="581"/>
                </a:lnTo>
                <a:lnTo>
                  <a:pt x="590" y="581"/>
                </a:lnTo>
                <a:lnTo>
                  <a:pt x="581" y="576"/>
                </a:lnTo>
                <a:lnTo>
                  <a:pt x="576" y="576"/>
                </a:lnTo>
                <a:lnTo>
                  <a:pt x="571" y="572"/>
                </a:lnTo>
                <a:lnTo>
                  <a:pt x="567" y="572"/>
                </a:lnTo>
                <a:lnTo>
                  <a:pt x="558" y="572"/>
                </a:lnTo>
                <a:lnTo>
                  <a:pt x="553" y="567"/>
                </a:lnTo>
                <a:lnTo>
                  <a:pt x="549" y="563"/>
                </a:lnTo>
                <a:lnTo>
                  <a:pt x="549" y="558"/>
                </a:lnTo>
                <a:lnTo>
                  <a:pt x="549" y="553"/>
                </a:lnTo>
                <a:lnTo>
                  <a:pt x="553" y="549"/>
                </a:lnTo>
                <a:lnTo>
                  <a:pt x="558" y="549"/>
                </a:lnTo>
                <a:lnTo>
                  <a:pt x="562" y="549"/>
                </a:lnTo>
                <a:lnTo>
                  <a:pt x="567" y="549"/>
                </a:lnTo>
                <a:lnTo>
                  <a:pt x="571" y="549"/>
                </a:lnTo>
                <a:lnTo>
                  <a:pt x="571" y="549"/>
                </a:lnTo>
                <a:lnTo>
                  <a:pt x="571" y="544"/>
                </a:lnTo>
                <a:lnTo>
                  <a:pt x="576" y="540"/>
                </a:lnTo>
                <a:lnTo>
                  <a:pt x="576" y="535"/>
                </a:lnTo>
                <a:lnTo>
                  <a:pt x="576" y="531"/>
                </a:lnTo>
                <a:lnTo>
                  <a:pt x="576" y="526"/>
                </a:lnTo>
                <a:lnTo>
                  <a:pt x="571" y="526"/>
                </a:lnTo>
                <a:lnTo>
                  <a:pt x="571" y="526"/>
                </a:lnTo>
                <a:lnTo>
                  <a:pt x="571" y="526"/>
                </a:lnTo>
                <a:lnTo>
                  <a:pt x="567" y="526"/>
                </a:lnTo>
                <a:lnTo>
                  <a:pt x="562" y="526"/>
                </a:lnTo>
                <a:lnTo>
                  <a:pt x="553" y="526"/>
                </a:lnTo>
                <a:lnTo>
                  <a:pt x="553" y="531"/>
                </a:lnTo>
                <a:lnTo>
                  <a:pt x="549" y="531"/>
                </a:lnTo>
                <a:lnTo>
                  <a:pt x="544" y="531"/>
                </a:lnTo>
                <a:lnTo>
                  <a:pt x="539" y="535"/>
                </a:lnTo>
                <a:lnTo>
                  <a:pt x="535" y="535"/>
                </a:lnTo>
                <a:lnTo>
                  <a:pt x="530" y="535"/>
                </a:lnTo>
                <a:lnTo>
                  <a:pt x="526" y="535"/>
                </a:lnTo>
                <a:lnTo>
                  <a:pt x="526" y="535"/>
                </a:lnTo>
                <a:lnTo>
                  <a:pt x="526" y="531"/>
                </a:lnTo>
                <a:lnTo>
                  <a:pt x="526" y="526"/>
                </a:lnTo>
                <a:lnTo>
                  <a:pt x="521" y="521"/>
                </a:lnTo>
                <a:lnTo>
                  <a:pt x="521" y="517"/>
                </a:lnTo>
                <a:lnTo>
                  <a:pt x="521" y="512"/>
                </a:lnTo>
                <a:lnTo>
                  <a:pt x="526" y="512"/>
                </a:lnTo>
                <a:lnTo>
                  <a:pt x="526" y="508"/>
                </a:lnTo>
                <a:lnTo>
                  <a:pt x="535" y="503"/>
                </a:lnTo>
                <a:lnTo>
                  <a:pt x="539" y="503"/>
                </a:lnTo>
                <a:lnTo>
                  <a:pt x="544" y="499"/>
                </a:lnTo>
                <a:lnTo>
                  <a:pt x="544" y="494"/>
                </a:lnTo>
                <a:lnTo>
                  <a:pt x="549" y="494"/>
                </a:lnTo>
                <a:lnTo>
                  <a:pt x="549" y="489"/>
                </a:lnTo>
                <a:lnTo>
                  <a:pt x="544" y="485"/>
                </a:lnTo>
                <a:lnTo>
                  <a:pt x="521" y="485"/>
                </a:lnTo>
                <a:lnTo>
                  <a:pt x="475" y="485"/>
                </a:lnTo>
                <a:lnTo>
                  <a:pt x="439" y="485"/>
                </a:lnTo>
                <a:lnTo>
                  <a:pt x="407" y="485"/>
                </a:lnTo>
                <a:lnTo>
                  <a:pt x="393" y="485"/>
                </a:lnTo>
                <a:lnTo>
                  <a:pt x="389" y="485"/>
                </a:lnTo>
                <a:lnTo>
                  <a:pt x="288" y="485"/>
                </a:lnTo>
                <a:lnTo>
                  <a:pt x="283" y="485"/>
                </a:lnTo>
                <a:lnTo>
                  <a:pt x="279" y="48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6"/>
          <p:cNvSpPr/>
          <p:nvPr/>
        </p:nvSpPr>
        <p:spPr>
          <a:xfrm>
            <a:off x="1413457" y="4577728"/>
            <a:ext cx="861044" cy="1007754"/>
          </a:xfrm>
          <a:custGeom>
            <a:avLst/>
            <a:gdLst/>
            <a:ahLst/>
            <a:cxnLst/>
            <a:rect l="l" t="t" r="r" b="b"/>
            <a:pathLst>
              <a:path w="650" h="713" extrusionOk="0">
                <a:moveTo>
                  <a:pt x="64" y="361"/>
                </a:moveTo>
                <a:lnTo>
                  <a:pt x="69" y="357"/>
                </a:lnTo>
                <a:lnTo>
                  <a:pt x="69" y="352"/>
                </a:lnTo>
                <a:lnTo>
                  <a:pt x="69" y="338"/>
                </a:lnTo>
                <a:lnTo>
                  <a:pt x="69" y="325"/>
                </a:lnTo>
                <a:lnTo>
                  <a:pt x="69" y="320"/>
                </a:lnTo>
                <a:lnTo>
                  <a:pt x="69" y="311"/>
                </a:lnTo>
                <a:lnTo>
                  <a:pt x="74" y="297"/>
                </a:lnTo>
                <a:lnTo>
                  <a:pt x="78" y="293"/>
                </a:lnTo>
                <a:lnTo>
                  <a:pt x="83" y="279"/>
                </a:lnTo>
                <a:lnTo>
                  <a:pt x="87" y="274"/>
                </a:lnTo>
                <a:lnTo>
                  <a:pt x="87" y="274"/>
                </a:lnTo>
                <a:lnTo>
                  <a:pt x="92" y="270"/>
                </a:lnTo>
                <a:lnTo>
                  <a:pt x="92" y="265"/>
                </a:lnTo>
                <a:lnTo>
                  <a:pt x="92" y="256"/>
                </a:lnTo>
                <a:lnTo>
                  <a:pt x="96" y="251"/>
                </a:lnTo>
                <a:lnTo>
                  <a:pt x="106" y="247"/>
                </a:lnTo>
                <a:lnTo>
                  <a:pt x="110" y="242"/>
                </a:lnTo>
                <a:lnTo>
                  <a:pt x="110" y="238"/>
                </a:lnTo>
                <a:lnTo>
                  <a:pt x="119" y="233"/>
                </a:lnTo>
                <a:lnTo>
                  <a:pt x="124" y="229"/>
                </a:lnTo>
                <a:lnTo>
                  <a:pt x="128" y="229"/>
                </a:lnTo>
                <a:lnTo>
                  <a:pt x="133" y="229"/>
                </a:lnTo>
                <a:lnTo>
                  <a:pt x="133" y="224"/>
                </a:lnTo>
                <a:lnTo>
                  <a:pt x="133" y="219"/>
                </a:lnTo>
                <a:lnTo>
                  <a:pt x="138" y="219"/>
                </a:lnTo>
                <a:lnTo>
                  <a:pt x="142" y="215"/>
                </a:lnTo>
                <a:lnTo>
                  <a:pt x="147" y="210"/>
                </a:lnTo>
                <a:lnTo>
                  <a:pt x="151" y="210"/>
                </a:lnTo>
                <a:lnTo>
                  <a:pt x="160" y="210"/>
                </a:lnTo>
                <a:lnTo>
                  <a:pt x="170" y="206"/>
                </a:lnTo>
                <a:lnTo>
                  <a:pt x="174" y="206"/>
                </a:lnTo>
                <a:lnTo>
                  <a:pt x="179" y="206"/>
                </a:lnTo>
                <a:lnTo>
                  <a:pt x="179" y="206"/>
                </a:lnTo>
                <a:lnTo>
                  <a:pt x="179" y="201"/>
                </a:lnTo>
                <a:lnTo>
                  <a:pt x="179" y="192"/>
                </a:lnTo>
                <a:lnTo>
                  <a:pt x="179" y="187"/>
                </a:lnTo>
                <a:lnTo>
                  <a:pt x="179" y="183"/>
                </a:lnTo>
                <a:lnTo>
                  <a:pt x="179" y="174"/>
                </a:lnTo>
                <a:lnTo>
                  <a:pt x="179" y="165"/>
                </a:lnTo>
                <a:lnTo>
                  <a:pt x="179" y="165"/>
                </a:lnTo>
                <a:lnTo>
                  <a:pt x="179" y="160"/>
                </a:lnTo>
                <a:lnTo>
                  <a:pt x="183" y="155"/>
                </a:lnTo>
                <a:lnTo>
                  <a:pt x="188" y="155"/>
                </a:lnTo>
                <a:lnTo>
                  <a:pt x="192" y="155"/>
                </a:lnTo>
                <a:lnTo>
                  <a:pt x="197" y="155"/>
                </a:lnTo>
                <a:lnTo>
                  <a:pt x="202" y="155"/>
                </a:lnTo>
                <a:lnTo>
                  <a:pt x="211" y="155"/>
                </a:lnTo>
                <a:lnTo>
                  <a:pt x="215" y="155"/>
                </a:lnTo>
                <a:lnTo>
                  <a:pt x="220" y="151"/>
                </a:lnTo>
                <a:lnTo>
                  <a:pt x="224" y="151"/>
                </a:lnTo>
                <a:lnTo>
                  <a:pt x="224" y="146"/>
                </a:lnTo>
                <a:lnTo>
                  <a:pt x="224" y="142"/>
                </a:lnTo>
                <a:lnTo>
                  <a:pt x="224" y="142"/>
                </a:lnTo>
                <a:lnTo>
                  <a:pt x="224" y="137"/>
                </a:lnTo>
                <a:lnTo>
                  <a:pt x="234" y="142"/>
                </a:lnTo>
                <a:lnTo>
                  <a:pt x="238" y="142"/>
                </a:lnTo>
                <a:lnTo>
                  <a:pt x="243" y="137"/>
                </a:lnTo>
                <a:lnTo>
                  <a:pt x="247" y="137"/>
                </a:lnTo>
                <a:lnTo>
                  <a:pt x="252" y="133"/>
                </a:lnTo>
                <a:lnTo>
                  <a:pt x="261" y="128"/>
                </a:lnTo>
                <a:lnTo>
                  <a:pt x="266" y="123"/>
                </a:lnTo>
                <a:lnTo>
                  <a:pt x="270" y="123"/>
                </a:lnTo>
                <a:lnTo>
                  <a:pt x="279" y="123"/>
                </a:lnTo>
                <a:lnTo>
                  <a:pt x="284" y="123"/>
                </a:lnTo>
                <a:lnTo>
                  <a:pt x="288" y="123"/>
                </a:lnTo>
                <a:lnTo>
                  <a:pt x="293" y="128"/>
                </a:lnTo>
                <a:lnTo>
                  <a:pt x="298" y="128"/>
                </a:lnTo>
                <a:lnTo>
                  <a:pt x="311" y="128"/>
                </a:lnTo>
                <a:lnTo>
                  <a:pt x="316" y="128"/>
                </a:lnTo>
                <a:lnTo>
                  <a:pt x="316" y="133"/>
                </a:lnTo>
                <a:lnTo>
                  <a:pt x="334" y="133"/>
                </a:lnTo>
                <a:lnTo>
                  <a:pt x="357" y="123"/>
                </a:lnTo>
                <a:lnTo>
                  <a:pt x="362" y="123"/>
                </a:lnTo>
                <a:lnTo>
                  <a:pt x="362" y="128"/>
                </a:lnTo>
                <a:lnTo>
                  <a:pt x="366" y="133"/>
                </a:lnTo>
                <a:lnTo>
                  <a:pt x="375" y="142"/>
                </a:lnTo>
                <a:lnTo>
                  <a:pt x="375" y="146"/>
                </a:lnTo>
                <a:lnTo>
                  <a:pt x="375" y="155"/>
                </a:lnTo>
                <a:lnTo>
                  <a:pt x="375" y="165"/>
                </a:lnTo>
                <a:lnTo>
                  <a:pt x="375" y="174"/>
                </a:lnTo>
                <a:lnTo>
                  <a:pt x="380" y="183"/>
                </a:lnTo>
                <a:lnTo>
                  <a:pt x="389" y="187"/>
                </a:lnTo>
                <a:lnTo>
                  <a:pt x="394" y="187"/>
                </a:lnTo>
                <a:lnTo>
                  <a:pt x="398" y="183"/>
                </a:lnTo>
                <a:lnTo>
                  <a:pt x="403" y="183"/>
                </a:lnTo>
                <a:lnTo>
                  <a:pt x="416" y="178"/>
                </a:lnTo>
                <a:lnTo>
                  <a:pt x="426" y="178"/>
                </a:lnTo>
                <a:lnTo>
                  <a:pt x="435" y="174"/>
                </a:lnTo>
                <a:lnTo>
                  <a:pt x="439" y="174"/>
                </a:lnTo>
                <a:lnTo>
                  <a:pt x="439" y="169"/>
                </a:lnTo>
                <a:lnTo>
                  <a:pt x="444" y="165"/>
                </a:lnTo>
                <a:lnTo>
                  <a:pt x="448" y="165"/>
                </a:lnTo>
                <a:lnTo>
                  <a:pt x="453" y="155"/>
                </a:lnTo>
                <a:lnTo>
                  <a:pt x="458" y="142"/>
                </a:lnTo>
                <a:lnTo>
                  <a:pt x="462" y="133"/>
                </a:lnTo>
                <a:lnTo>
                  <a:pt x="467" y="119"/>
                </a:lnTo>
                <a:lnTo>
                  <a:pt x="467" y="110"/>
                </a:lnTo>
                <a:lnTo>
                  <a:pt x="467" y="105"/>
                </a:lnTo>
                <a:lnTo>
                  <a:pt x="471" y="96"/>
                </a:lnTo>
                <a:lnTo>
                  <a:pt x="471" y="96"/>
                </a:lnTo>
                <a:lnTo>
                  <a:pt x="467" y="96"/>
                </a:lnTo>
                <a:lnTo>
                  <a:pt x="471" y="87"/>
                </a:lnTo>
                <a:lnTo>
                  <a:pt x="476" y="78"/>
                </a:lnTo>
                <a:lnTo>
                  <a:pt x="476" y="59"/>
                </a:lnTo>
                <a:lnTo>
                  <a:pt x="499" y="37"/>
                </a:lnTo>
                <a:lnTo>
                  <a:pt x="508" y="32"/>
                </a:lnTo>
                <a:lnTo>
                  <a:pt x="517" y="32"/>
                </a:lnTo>
                <a:lnTo>
                  <a:pt x="531" y="27"/>
                </a:lnTo>
                <a:lnTo>
                  <a:pt x="544" y="23"/>
                </a:lnTo>
                <a:lnTo>
                  <a:pt x="549" y="14"/>
                </a:lnTo>
                <a:lnTo>
                  <a:pt x="549" y="9"/>
                </a:lnTo>
                <a:lnTo>
                  <a:pt x="549" y="5"/>
                </a:lnTo>
                <a:lnTo>
                  <a:pt x="549" y="9"/>
                </a:lnTo>
                <a:lnTo>
                  <a:pt x="554" y="9"/>
                </a:lnTo>
                <a:lnTo>
                  <a:pt x="563" y="9"/>
                </a:lnTo>
                <a:lnTo>
                  <a:pt x="572" y="5"/>
                </a:lnTo>
                <a:lnTo>
                  <a:pt x="590" y="5"/>
                </a:lnTo>
                <a:lnTo>
                  <a:pt x="595" y="0"/>
                </a:lnTo>
                <a:lnTo>
                  <a:pt x="599" y="0"/>
                </a:lnTo>
                <a:lnTo>
                  <a:pt x="599" y="5"/>
                </a:lnTo>
                <a:lnTo>
                  <a:pt x="604" y="9"/>
                </a:lnTo>
                <a:lnTo>
                  <a:pt x="599" y="9"/>
                </a:lnTo>
                <a:lnTo>
                  <a:pt x="599" y="14"/>
                </a:lnTo>
                <a:lnTo>
                  <a:pt x="595" y="27"/>
                </a:lnTo>
                <a:lnTo>
                  <a:pt x="595" y="32"/>
                </a:lnTo>
                <a:lnTo>
                  <a:pt x="599" y="32"/>
                </a:lnTo>
                <a:lnTo>
                  <a:pt x="604" y="37"/>
                </a:lnTo>
                <a:lnTo>
                  <a:pt x="604" y="41"/>
                </a:lnTo>
                <a:lnTo>
                  <a:pt x="608" y="46"/>
                </a:lnTo>
                <a:lnTo>
                  <a:pt x="613" y="50"/>
                </a:lnTo>
                <a:lnTo>
                  <a:pt x="613" y="55"/>
                </a:lnTo>
                <a:lnTo>
                  <a:pt x="618" y="55"/>
                </a:lnTo>
                <a:lnTo>
                  <a:pt x="618" y="55"/>
                </a:lnTo>
                <a:lnTo>
                  <a:pt x="618" y="59"/>
                </a:lnTo>
                <a:lnTo>
                  <a:pt x="627" y="64"/>
                </a:lnTo>
                <a:lnTo>
                  <a:pt x="631" y="69"/>
                </a:lnTo>
                <a:lnTo>
                  <a:pt x="636" y="69"/>
                </a:lnTo>
                <a:lnTo>
                  <a:pt x="636" y="73"/>
                </a:lnTo>
                <a:lnTo>
                  <a:pt x="640" y="78"/>
                </a:lnTo>
                <a:lnTo>
                  <a:pt x="650" y="78"/>
                </a:lnTo>
                <a:lnTo>
                  <a:pt x="645" y="78"/>
                </a:lnTo>
                <a:lnTo>
                  <a:pt x="645" y="82"/>
                </a:lnTo>
                <a:lnTo>
                  <a:pt x="640" y="87"/>
                </a:lnTo>
                <a:lnTo>
                  <a:pt x="640" y="91"/>
                </a:lnTo>
                <a:lnTo>
                  <a:pt x="636" y="96"/>
                </a:lnTo>
                <a:lnTo>
                  <a:pt x="636" y="96"/>
                </a:lnTo>
                <a:lnTo>
                  <a:pt x="627" y="96"/>
                </a:lnTo>
                <a:lnTo>
                  <a:pt x="622" y="96"/>
                </a:lnTo>
                <a:lnTo>
                  <a:pt x="618" y="101"/>
                </a:lnTo>
                <a:lnTo>
                  <a:pt x="618" y="101"/>
                </a:lnTo>
                <a:lnTo>
                  <a:pt x="613" y="105"/>
                </a:lnTo>
                <a:lnTo>
                  <a:pt x="613" y="110"/>
                </a:lnTo>
                <a:lnTo>
                  <a:pt x="613" y="114"/>
                </a:lnTo>
                <a:lnTo>
                  <a:pt x="613" y="119"/>
                </a:lnTo>
                <a:lnTo>
                  <a:pt x="618" y="119"/>
                </a:lnTo>
                <a:lnTo>
                  <a:pt x="618" y="119"/>
                </a:lnTo>
                <a:lnTo>
                  <a:pt x="618" y="119"/>
                </a:lnTo>
                <a:lnTo>
                  <a:pt x="622" y="123"/>
                </a:lnTo>
                <a:lnTo>
                  <a:pt x="622" y="128"/>
                </a:lnTo>
                <a:lnTo>
                  <a:pt x="627" y="128"/>
                </a:lnTo>
                <a:lnTo>
                  <a:pt x="627" y="133"/>
                </a:lnTo>
                <a:lnTo>
                  <a:pt x="622" y="133"/>
                </a:lnTo>
                <a:lnTo>
                  <a:pt x="622" y="137"/>
                </a:lnTo>
                <a:lnTo>
                  <a:pt x="622" y="142"/>
                </a:lnTo>
                <a:lnTo>
                  <a:pt x="618" y="142"/>
                </a:lnTo>
                <a:lnTo>
                  <a:pt x="618" y="146"/>
                </a:lnTo>
                <a:lnTo>
                  <a:pt x="618" y="151"/>
                </a:lnTo>
                <a:lnTo>
                  <a:pt x="622" y="155"/>
                </a:lnTo>
                <a:lnTo>
                  <a:pt x="622" y="160"/>
                </a:lnTo>
                <a:lnTo>
                  <a:pt x="622" y="165"/>
                </a:lnTo>
                <a:lnTo>
                  <a:pt x="622" y="165"/>
                </a:lnTo>
                <a:lnTo>
                  <a:pt x="622" y="169"/>
                </a:lnTo>
                <a:lnTo>
                  <a:pt x="618" y="169"/>
                </a:lnTo>
                <a:lnTo>
                  <a:pt x="613" y="169"/>
                </a:lnTo>
                <a:lnTo>
                  <a:pt x="608" y="174"/>
                </a:lnTo>
                <a:lnTo>
                  <a:pt x="604" y="174"/>
                </a:lnTo>
                <a:lnTo>
                  <a:pt x="604" y="178"/>
                </a:lnTo>
                <a:lnTo>
                  <a:pt x="599" y="183"/>
                </a:lnTo>
                <a:lnTo>
                  <a:pt x="599" y="187"/>
                </a:lnTo>
                <a:lnTo>
                  <a:pt x="599" y="187"/>
                </a:lnTo>
                <a:lnTo>
                  <a:pt x="595" y="197"/>
                </a:lnTo>
                <a:lnTo>
                  <a:pt x="595" y="201"/>
                </a:lnTo>
                <a:lnTo>
                  <a:pt x="595" y="206"/>
                </a:lnTo>
                <a:lnTo>
                  <a:pt x="595" y="206"/>
                </a:lnTo>
                <a:lnTo>
                  <a:pt x="590" y="210"/>
                </a:lnTo>
                <a:lnTo>
                  <a:pt x="590" y="215"/>
                </a:lnTo>
                <a:lnTo>
                  <a:pt x="590" y="219"/>
                </a:lnTo>
                <a:lnTo>
                  <a:pt x="590" y="224"/>
                </a:lnTo>
                <a:lnTo>
                  <a:pt x="586" y="229"/>
                </a:lnTo>
                <a:lnTo>
                  <a:pt x="586" y="233"/>
                </a:lnTo>
                <a:lnTo>
                  <a:pt x="586" y="238"/>
                </a:lnTo>
                <a:lnTo>
                  <a:pt x="581" y="242"/>
                </a:lnTo>
                <a:lnTo>
                  <a:pt x="576" y="251"/>
                </a:lnTo>
                <a:lnTo>
                  <a:pt x="576" y="256"/>
                </a:lnTo>
                <a:lnTo>
                  <a:pt x="572" y="261"/>
                </a:lnTo>
                <a:lnTo>
                  <a:pt x="572" y="265"/>
                </a:lnTo>
                <a:lnTo>
                  <a:pt x="572" y="270"/>
                </a:lnTo>
                <a:lnTo>
                  <a:pt x="567" y="274"/>
                </a:lnTo>
                <a:lnTo>
                  <a:pt x="567" y="274"/>
                </a:lnTo>
                <a:lnTo>
                  <a:pt x="563" y="274"/>
                </a:lnTo>
                <a:lnTo>
                  <a:pt x="563" y="279"/>
                </a:lnTo>
                <a:lnTo>
                  <a:pt x="558" y="279"/>
                </a:lnTo>
                <a:lnTo>
                  <a:pt x="558" y="283"/>
                </a:lnTo>
                <a:lnTo>
                  <a:pt x="554" y="293"/>
                </a:lnTo>
                <a:lnTo>
                  <a:pt x="549" y="297"/>
                </a:lnTo>
                <a:lnTo>
                  <a:pt x="549" y="302"/>
                </a:lnTo>
                <a:lnTo>
                  <a:pt x="549" y="306"/>
                </a:lnTo>
                <a:lnTo>
                  <a:pt x="554" y="315"/>
                </a:lnTo>
                <a:lnTo>
                  <a:pt x="554" y="320"/>
                </a:lnTo>
                <a:lnTo>
                  <a:pt x="549" y="329"/>
                </a:lnTo>
                <a:lnTo>
                  <a:pt x="549" y="334"/>
                </a:lnTo>
                <a:lnTo>
                  <a:pt x="544" y="338"/>
                </a:lnTo>
                <a:lnTo>
                  <a:pt x="540" y="338"/>
                </a:lnTo>
                <a:lnTo>
                  <a:pt x="540" y="343"/>
                </a:lnTo>
                <a:lnTo>
                  <a:pt x="540" y="347"/>
                </a:lnTo>
                <a:lnTo>
                  <a:pt x="535" y="347"/>
                </a:lnTo>
                <a:lnTo>
                  <a:pt x="535" y="352"/>
                </a:lnTo>
                <a:lnTo>
                  <a:pt x="531" y="352"/>
                </a:lnTo>
                <a:lnTo>
                  <a:pt x="531" y="357"/>
                </a:lnTo>
                <a:lnTo>
                  <a:pt x="531" y="361"/>
                </a:lnTo>
                <a:lnTo>
                  <a:pt x="531" y="366"/>
                </a:lnTo>
                <a:lnTo>
                  <a:pt x="531" y="370"/>
                </a:lnTo>
                <a:lnTo>
                  <a:pt x="531" y="375"/>
                </a:lnTo>
                <a:lnTo>
                  <a:pt x="531" y="384"/>
                </a:lnTo>
                <a:lnTo>
                  <a:pt x="526" y="384"/>
                </a:lnTo>
                <a:lnTo>
                  <a:pt x="526" y="384"/>
                </a:lnTo>
                <a:lnTo>
                  <a:pt x="517" y="393"/>
                </a:lnTo>
                <a:lnTo>
                  <a:pt x="512" y="398"/>
                </a:lnTo>
                <a:lnTo>
                  <a:pt x="508" y="398"/>
                </a:lnTo>
                <a:lnTo>
                  <a:pt x="508" y="398"/>
                </a:lnTo>
                <a:lnTo>
                  <a:pt x="503" y="393"/>
                </a:lnTo>
                <a:lnTo>
                  <a:pt x="499" y="393"/>
                </a:lnTo>
                <a:lnTo>
                  <a:pt x="499" y="389"/>
                </a:lnTo>
                <a:lnTo>
                  <a:pt x="494" y="384"/>
                </a:lnTo>
                <a:lnTo>
                  <a:pt x="490" y="384"/>
                </a:lnTo>
                <a:lnTo>
                  <a:pt x="485" y="389"/>
                </a:lnTo>
                <a:lnTo>
                  <a:pt x="485" y="389"/>
                </a:lnTo>
                <a:lnTo>
                  <a:pt x="480" y="389"/>
                </a:lnTo>
                <a:lnTo>
                  <a:pt x="480" y="393"/>
                </a:lnTo>
                <a:lnTo>
                  <a:pt x="476" y="393"/>
                </a:lnTo>
                <a:lnTo>
                  <a:pt x="476" y="398"/>
                </a:lnTo>
                <a:lnTo>
                  <a:pt x="471" y="402"/>
                </a:lnTo>
                <a:lnTo>
                  <a:pt x="467" y="402"/>
                </a:lnTo>
                <a:lnTo>
                  <a:pt x="467" y="407"/>
                </a:lnTo>
                <a:lnTo>
                  <a:pt x="462" y="407"/>
                </a:lnTo>
                <a:lnTo>
                  <a:pt x="462" y="402"/>
                </a:lnTo>
                <a:lnTo>
                  <a:pt x="458" y="389"/>
                </a:lnTo>
                <a:lnTo>
                  <a:pt x="458" y="384"/>
                </a:lnTo>
                <a:lnTo>
                  <a:pt x="453" y="384"/>
                </a:lnTo>
                <a:lnTo>
                  <a:pt x="448" y="379"/>
                </a:lnTo>
                <a:lnTo>
                  <a:pt x="448" y="375"/>
                </a:lnTo>
                <a:lnTo>
                  <a:pt x="444" y="366"/>
                </a:lnTo>
                <a:lnTo>
                  <a:pt x="444" y="361"/>
                </a:lnTo>
                <a:lnTo>
                  <a:pt x="444" y="361"/>
                </a:lnTo>
                <a:lnTo>
                  <a:pt x="448" y="361"/>
                </a:lnTo>
                <a:lnTo>
                  <a:pt x="453" y="361"/>
                </a:lnTo>
                <a:lnTo>
                  <a:pt x="462" y="361"/>
                </a:lnTo>
                <a:lnTo>
                  <a:pt x="462" y="361"/>
                </a:lnTo>
                <a:lnTo>
                  <a:pt x="462" y="357"/>
                </a:lnTo>
                <a:lnTo>
                  <a:pt x="462" y="357"/>
                </a:lnTo>
                <a:lnTo>
                  <a:pt x="462" y="352"/>
                </a:lnTo>
                <a:lnTo>
                  <a:pt x="458" y="352"/>
                </a:lnTo>
                <a:lnTo>
                  <a:pt x="458" y="347"/>
                </a:lnTo>
                <a:lnTo>
                  <a:pt x="453" y="347"/>
                </a:lnTo>
                <a:lnTo>
                  <a:pt x="453" y="343"/>
                </a:lnTo>
                <a:lnTo>
                  <a:pt x="448" y="343"/>
                </a:lnTo>
                <a:lnTo>
                  <a:pt x="439" y="343"/>
                </a:lnTo>
                <a:lnTo>
                  <a:pt x="430" y="343"/>
                </a:lnTo>
                <a:lnTo>
                  <a:pt x="421" y="343"/>
                </a:lnTo>
                <a:lnTo>
                  <a:pt x="412" y="343"/>
                </a:lnTo>
                <a:lnTo>
                  <a:pt x="407" y="343"/>
                </a:lnTo>
                <a:lnTo>
                  <a:pt x="398" y="343"/>
                </a:lnTo>
                <a:lnTo>
                  <a:pt x="398" y="343"/>
                </a:lnTo>
                <a:lnTo>
                  <a:pt x="371" y="338"/>
                </a:lnTo>
                <a:lnTo>
                  <a:pt x="352" y="338"/>
                </a:lnTo>
                <a:lnTo>
                  <a:pt x="352" y="338"/>
                </a:lnTo>
                <a:lnTo>
                  <a:pt x="348" y="338"/>
                </a:lnTo>
                <a:lnTo>
                  <a:pt x="343" y="338"/>
                </a:lnTo>
                <a:lnTo>
                  <a:pt x="334" y="347"/>
                </a:lnTo>
                <a:lnTo>
                  <a:pt x="334" y="352"/>
                </a:lnTo>
                <a:lnTo>
                  <a:pt x="330" y="357"/>
                </a:lnTo>
                <a:lnTo>
                  <a:pt x="330" y="361"/>
                </a:lnTo>
                <a:lnTo>
                  <a:pt x="330" y="361"/>
                </a:lnTo>
                <a:lnTo>
                  <a:pt x="325" y="366"/>
                </a:lnTo>
                <a:lnTo>
                  <a:pt x="325" y="370"/>
                </a:lnTo>
                <a:lnTo>
                  <a:pt x="320" y="370"/>
                </a:lnTo>
                <a:lnTo>
                  <a:pt x="320" y="379"/>
                </a:lnTo>
                <a:lnTo>
                  <a:pt x="320" y="384"/>
                </a:lnTo>
                <a:lnTo>
                  <a:pt x="316" y="384"/>
                </a:lnTo>
                <a:lnTo>
                  <a:pt x="311" y="384"/>
                </a:lnTo>
                <a:lnTo>
                  <a:pt x="311" y="389"/>
                </a:lnTo>
                <a:lnTo>
                  <a:pt x="311" y="389"/>
                </a:lnTo>
                <a:lnTo>
                  <a:pt x="307" y="389"/>
                </a:lnTo>
                <a:lnTo>
                  <a:pt x="307" y="393"/>
                </a:lnTo>
                <a:lnTo>
                  <a:pt x="302" y="393"/>
                </a:lnTo>
                <a:lnTo>
                  <a:pt x="302" y="398"/>
                </a:lnTo>
                <a:lnTo>
                  <a:pt x="298" y="398"/>
                </a:lnTo>
                <a:lnTo>
                  <a:pt x="298" y="402"/>
                </a:lnTo>
                <a:lnTo>
                  <a:pt x="298" y="407"/>
                </a:lnTo>
                <a:lnTo>
                  <a:pt x="293" y="411"/>
                </a:lnTo>
                <a:lnTo>
                  <a:pt x="293" y="421"/>
                </a:lnTo>
                <a:lnTo>
                  <a:pt x="293" y="425"/>
                </a:lnTo>
                <a:lnTo>
                  <a:pt x="288" y="425"/>
                </a:lnTo>
                <a:lnTo>
                  <a:pt x="288" y="439"/>
                </a:lnTo>
                <a:lnTo>
                  <a:pt x="288" y="448"/>
                </a:lnTo>
                <a:lnTo>
                  <a:pt x="293" y="448"/>
                </a:lnTo>
                <a:lnTo>
                  <a:pt x="293" y="453"/>
                </a:lnTo>
                <a:lnTo>
                  <a:pt x="298" y="453"/>
                </a:lnTo>
                <a:lnTo>
                  <a:pt x="298" y="457"/>
                </a:lnTo>
                <a:lnTo>
                  <a:pt x="302" y="457"/>
                </a:lnTo>
                <a:lnTo>
                  <a:pt x="307" y="457"/>
                </a:lnTo>
                <a:lnTo>
                  <a:pt x="307" y="462"/>
                </a:lnTo>
                <a:lnTo>
                  <a:pt x="311" y="466"/>
                </a:lnTo>
                <a:lnTo>
                  <a:pt x="307" y="471"/>
                </a:lnTo>
                <a:lnTo>
                  <a:pt x="307" y="475"/>
                </a:lnTo>
                <a:lnTo>
                  <a:pt x="302" y="480"/>
                </a:lnTo>
                <a:lnTo>
                  <a:pt x="302" y="485"/>
                </a:lnTo>
                <a:lnTo>
                  <a:pt x="298" y="489"/>
                </a:lnTo>
                <a:lnTo>
                  <a:pt x="298" y="494"/>
                </a:lnTo>
                <a:lnTo>
                  <a:pt x="293" y="494"/>
                </a:lnTo>
                <a:lnTo>
                  <a:pt x="288" y="498"/>
                </a:lnTo>
                <a:lnTo>
                  <a:pt x="288" y="503"/>
                </a:lnTo>
                <a:lnTo>
                  <a:pt x="288" y="507"/>
                </a:lnTo>
                <a:lnTo>
                  <a:pt x="284" y="512"/>
                </a:lnTo>
                <a:lnTo>
                  <a:pt x="284" y="517"/>
                </a:lnTo>
                <a:lnTo>
                  <a:pt x="284" y="526"/>
                </a:lnTo>
                <a:lnTo>
                  <a:pt x="279" y="530"/>
                </a:lnTo>
                <a:lnTo>
                  <a:pt x="279" y="535"/>
                </a:lnTo>
                <a:lnTo>
                  <a:pt x="275" y="535"/>
                </a:lnTo>
                <a:lnTo>
                  <a:pt x="275" y="535"/>
                </a:lnTo>
                <a:lnTo>
                  <a:pt x="266" y="535"/>
                </a:lnTo>
                <a:lnTo>
                  <a:pt x="261" y="535"/>
                </a:lnTo>
                <a:lnTo>
                  <a:pt x="256" y="535"/>
                </a:lnTo>
                <a:lnTo>
                  <a:pt x="256" y="539"/>
                </a:lnTo>
                <a:lnTo>
                  <a:pt x="256" y="549"/>
                </a:lnTo>
                <a:lnTo>
                  <a:pt x="256" y="553"/>
                </a:lnTo>
                <a:lnTo>
                  <a:pt x="252" y="558"/>
                </a:lnTo>
                <a:lnTo>
                  <a:pt x="252" y="562"/>
                </a:lnTo>
                <a:lnTo>
                  <a:pt x="252" y="567"/>
                </a:lnTo>
                <a:lnTo>
                  <a:pt x="252" y="571"/>
                </a:lnTo>
                <a:lnTo>
                  <a:pt x="252" y="576"/>
                </a:lnTo>
                <a:lnTo>
                  <a:pt x="256" y="581"/>
                </a:lnTo>
                <a:lnTo>
                  <a:pt x="261" y="585"/>
                </a:lnTo>
                <a:lnTo>
                  <a:pt x="266" y="585"/>
                </a:lnTo>
                <a:lnTo>
                  <a:pt x="266" y="590"/>
                </a:lnTo>
                <a:lnTo>
                  <a:pt x="266" y="590"/>
                </a:lnTo>
                <a:lnTo>
                  <a:pt x="266" y="594"/>
                </a:lnTo>
                <a:lnTo>
                  <a:pt x="270" y="594"/>
                </a:lnTo>
                <a:lnTo>
                  <a:pt x="275" y="594"/>
                </a:lnTo>
                <a:lnTo>
                  <a:pt x="284" y="599"/>
                </a:lnTo>
                <a:lnTo>
                  <a:pt x="288" y="603"/>
                </a:lnTo>
                <a:lnTo>
                  <a:pt x="288" y="603"/>
                </a:lnTo>
                <a:lnTo>
                  <a:pt x="293" y="608"/>
                </a:lnTo>
                <a:lnTo>
                  <a:pt x="293" y="613"/>
                </a:lnTo>
                <a:lnTo>
                  <a:pt x="288" y="617"/>
                </a:lnTo>
                <a:lnTo>
                  <a:pt x="288" y="622"/>
                </a:lnTo>
                <a:lnTo>
                  <a:pt x="284" y="626"/>
                </a:lnTo>
                <a:lnTo>
                  <a:pt x="284" y="626"/>
                </a:lnTo>
                <a:lnTo>
                  <a:pt x="279" y="626"/>
                </a:lnTo>
                <a:lnTo>
                  <a:pt x="279" y="631"/>
                </a:lnTo>
                <a:lnTo>
                  <a:pt x="279" y="635"/>
                </a:lnTo>
                <a:lnTo>
                  <a:pt x="275" y="645"/>
                </a:lnTo>
                <a:lnTo>
                  <a:pt x="275" y="645"/>
                </a:lnTo>
                <a:lnTo>
                  <a:pt x="270" y="645"/>
                </a:lnTo>
                <a:lnTo>
                  <a:pt x="270" y="654"/>
                </a:lnTo>
                <a:lnTo>
                  <a:pt x="266" y="658"/>
                </a:lnTo>
                <a:lnTo>
                  <a:pt x="266" y="663"/>
                </a:lnTo>
                <a:lnTo>
                  <a:pt x="266" y="663"/>
                </a:lnTo>
                <a:lnTo>
                  <a:pt x="266" y="667"/>
                </a:lnTo>
                <a:lnTo>
                  <a:pt x="266" y="667"/>
                </a:lnTo>
                <a:lnTo>
                  <a:pt x="261" y="672"/>
                </a:lnTo>
                <a:lnTo>
                  <a:pt x="261" y="677"/>
                </a:lnTo>
                <a:lnTo>
                  <a:pt x="252" y="681"/>
                </a:lnTo>
                <a:lnTo>
                  <a:pt x="252" y="690"/>
                </a:lnTo>
                <a:lnTo>
                  <a:pt x="252" y="690"/>
                </a:lnTo>
                <a:lnTo>
                  <a:pt x="247" y="699"/>
                </a:lnTo>
                <a:lnTo>
                  <a:pt x="238" y="713"/>
                </a:lnTo>
                <a:lnTo>
                  <a:pt x="234" y="713"/>
                </a:lnTo>
                <a:lnTo>
                  <a:pt x="229" y="709"/>
                </a:lnTo>
                <a:lnTo>
                  <a:pt x="220" y="690"/>
                </a:lnTo>
                <a:lnTo>
                  <a:pt x="215" y="686"/>
                </a:lnTo>
                <a:lnTo>
                  <a:pt x="211" y="681"/>
                </a:lnTo>
                <a:lnTo>
                  <a:pt x="202" y="672"/>
                </a:lnTo>
                <a:lnTo>
                  <a:pt x="183" y="658"/>
                </a:lnTo>
                <a:lnTo>
                  <a:pt x="179" y="654"/>
                </a:lnTo>
                <a:lnTo>
                  <a:pt x="170" y="640"/>
                </a:lnTo>
                <a:lnTo>
                  <a:pt x="160" y="635"/>
                </a:lnTo>
                <a:lnTo>
                  <a:pt x="160" y="635"/>
                </a:lnTo>
                <a:lnTo>
                  <a:pt x="156" y="631"/>
                </a:lnTo>
                <a:lnTo>
                  <a:pt x="151" y="626"/>
                </a:lnTo>
                <a:lnTo>
                  <a:pt x="151" y="626"/>
                </a:lnTo>
                <a:lnTo>
                  <a:pt x="128" y="608"/>
                </a:lnTo>
                <a:lnTo>
                  <a:pt x="115" y="594"/>
                </a:lnTo>
                <a:lnTo>
                  <a:pt x="106" y="585"/>
                </a:lnTo>
                <a:lnTo>
                  <a:pt x="96" y="585"/>
                </a:lnTo>
                <a:lnTo>
                  <a:pt x="92" y="576"/>
                </a:lnTo>
                <a:lnTo>
                  <a:pt x="83" y="571"/>
                </a:lnTo>
                <a:lnTo>
                  <a:pt x="78" y="567"/>
                </a:lnTo>
                <a:lnTo>
                  <a:pt x="69" y="558"/>
                </a:lnTo>
                <a:lnTo>
                  <a:pt x="69" y="558"/>
                </a:lnTo>
                <a:lnTo>
                  <a:pt x="69" y="553"/>
                </a:lnTo>
                <a:lnTo>
                  <a:pt x="74" y="553"/>
                </a:lnTo>
                <a:lnTo>
                  <a:pt x="78" y="553"/>
                </a:lnTo>
                <a:lnTo>
                  <a:pt x="87" y="544"/>
                </a:lnTo>
                <a:lnTo>
                  <a:pt x="87" y="539"/>
                </a:lnTo>
                <a:lnTo>
                  <a:pt x="87" y="535"/>
                </a:lnTo>
                <a:lnTo>
                  <a:pt x="87" y="535"/>
                </a:lnTo>
                <a:lnTo>
                  <a:pt x="83" y="535"/>
                </a:lnTo>
                <a:lnTo>
                  <a:pt x="83" y="530"/>
                </a:lnTo>
                <a:lnTo>
                  <a:pt x="78" y="526"/>
                </a:lnTo>
                <a:lnTo>
                  <a:pt x="74" y="526"/>
                </a:lnTo>
                <a:lnTo>
                  <a:pt x="69" y="526"/>
                </a:lnTo>
                <a:lnTo>
                  <a:pt x="64" y="526"/>
                </a:lnTo>
                <a:lnTo>
                  <a:pt x="60" y="526"/>
                </a:lnTo>
                <a:lnTo>
                  <a:pt x="55" y="526"/>
                </a:lnTo>
                <a:lnTo>
                  <a:pt x="46" y="526"/>
                </a:lnTo>
                <a:lnTo>
                  <a:pt x="42" y="526"/>
                </a:lnTo>
                <a:lnTo>
                  <a:pt x="42" y="521"/>
                </a:lnTo>
                <a:lnTo>
                  <a:pt x="42" y="517"/>
                </a:lnTo>
                <a:lnTo>
                  <a:pt x="42" y="517"/>
                </a:lnTo>
                <a:lnTo>
                  <a:pt x="46" y="517"/>
                </a:lnTo>
                <a:lnTo>
                  <a:pt x="51" y="512"/>
                </a:lnTo>
                <a:lnTo>
                  <a:pt x="64" y="512"/>
                </a:lnTo>
                <a:lnTo>
                  <a:pt x="69" y="507"/>
                </a:lnTo>
                <a:lnTo>
                  <a:pt x="69" y="503"/>
                </a:lnTo>
                <a:lnTo>
                  <a:pt x="69" y="494"/>
                </a:lnTo>
                <a:lnTo>
                  <a:pt x="74" y="494"/>
                </a:lnTo>
                <a:lnTo>
                  <a:pt x="78" y="494"/>
                </a:lnTo>
                <a:lnTo>
                  <a:pt x="83" y="494"/>
                </a:lnTo>
                <a:lnTo>
                  <a:pt x="87" y="494"/>
                </a:lnTo>
                <a:lnTo>
                  <a:pt x="87" y="489"/>
                </a:lnTo>
                <a:lnTo>
                  <a:pt x="87" y="480"/>
                </a:lnTo>
                <a:lnTo>
                  <a:pt x="87" y="475"/>
                </a:lnTo>
                <a:lnTo>
                  <a:pt x="83" y="471"/>
                </a:lnTo>
                <a:lnTo>
                  <a:pt x="83" y="471"/>
                </a:lnTo>
                <a:lnTo>
                  <a:pt x="83" y="457"/>
                </a:lnTo>
                <a:lnTo>
                  <a:pt x="87" y="453"/>
                </a:lnTo>
                <a:lnTo>
                  <a:pt x="87" y="448"/>
                </a:lnTo>
                <a:lnTo>
                  <a:pt x="87" y="448"/>
                </a:lnTo>
                <a:lnTo>
                  <a:pt x="87" y="443"/>
                </a:lnTo>
                <a:lnTo>
                  <a:pt x="87" y="439"/>
                </a:lnTo>
                <a:lnTo>
                  <a:pt x="87" y="434"/>
                </a:lnTo>
                <a:lnTo>
                  <a:pt x="83" y="434"/>
                </a:lnTo>
                <a:lnTo>
                  <a:pt x="83" y="430"/>
                </a:lnTo>
                <a:lnTo>
                  <a:pt x="78" y="430"/>
                </a:lnTo>
                <a:lnTo>
                  <a:pt x="74" y="430"/>
                </a:lnTo>
                <a:lnTo>
                  <a:pt x="74" y="434"/>
                </a:lnTo>
                <a:lnTo>
                  <a:pt x="69" y="439"/>
                </a:lnTo>
                <a:lnTo>
                  <a:pt x="69" y="443"/>
                </a:lnTo>
                <a:lnTo>
                  <a:pt x="64" y="443"/>
                </a:lnTo>
                <a:lnTo>
                  <a:pt x="60" y="448"/>
                </a:lnTo>
                <a:lnTo>
                  <a:pt x="55" y="448"/>
                </a:lnTo>
                <a:lnTo>
                  <a:pt x="55" y="453"/>
                </a:lnTo>
                <a:lnTo>
                  <a:pt x="51" y="453"/>
                </a:lnTo>
                <a:lnTo>
                  <a:pt x="46" y="453"/>
                </a:lnTo>
                <a:lnTo>
                  <a:pt x="42" y="453"/>
                </a:lnTo>
                <a:lnTo>
                  <a:pt x="37" y="453"/>
                </a:lnTo>
                <a:lnTo>
                  <a:pt x="32" y="453"/>
                </a:lnTo>
                <a:lnTo>
                  <a:pt x="23" y="453"/>
                </a:lnTo>
                <a:lnTo>
                  <a:pt x="14" y="448"/>
                </a:lnTo>
                <a:lnTo>
                  <a:pt x="10" y="448"/>
                </a:lnTo>
                <a:lnTo>
                  <a:pt x="5" y="443"/>
                </a:lnTo>
                <a:lnTo>
                  <a:pt x="0" y="439"/>
                </a:lnTo>
                <a:lnTo>
                  <a:pt x="0" y="434"/>
                </a:lnTo>
                <a:lnTo>
                  <a:pt x="0" y="430"/>
                </a:lnTo>
                <a:lnTo>
                  <a:pt x="0" y="425"/>
                </a:lnTo>
                <a:lnTo>
                  <a:pt x="0" y="421"/>
                </a:lnTo>
                <a:lnTo>
                  <a:pt x="0" y="407"/>
                </a:lnTo>
                <a:lnTo>
                  <a:pt x="5" y="402"/>
                </a:lnTo>
                <a:lnTo>
                  <a:pt x="5" y="398"/>
                </a:lnTo>
                <a:lnTo>
                  <a:pt x="10" y="393"/>
                </a:lnTo>
                <a:lnTo>
                  <a:pt x="23" y="384"/>
                </a:lnTo>
                <a:lnTo>
                  <a:pt x="28" y="384"/>
                </a:lnTo>
                <a:lnTo>
                  <a:pt x="37" y="379"/>
                </a:lnTo>
                <a:lnTo>
                  <a:pt x="42" y="375"/>
                </a:lnTo>
                <a:lnTo>
                  <a:pt x="46" y="370"/>
                </a:lnTo>
                <a:lnTo>
                  <a:pt x="51" y="370"/>
                </a:lnTo>
                <a:lnTo>
                  <a:pt x="55" y="366"/>
                </a:lnTo>
                <a:lnTo>
                  <a:pt x="64" y="36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"/>
          <p:cNvSpPr/>
          <p:nvPr/>
        </p:nvSpPr>
        <p:spPr>
          <a:xfrm>
            <a:off x="1239534" y="4409766"/>
            <a:ext cx="526074" cy="601337"/>
          </a:xfrm>
          <a:custGeom>
            <a:avLst/>
            <a:gdLst/>
            <a:ahLst/>
            <a:cxnLst/>
            <a:rect l="l" t="t" r="r" b="b"/>
            <a:pathLst>
              <a:path w="398" h="425" extrusionOk="0">
                <a:moveTo>
                  <a:pt x="352" y="0"/>
                </a:moveTo>
                <a:lnTo>
                  <a:pt x="352" y="5"/>
                </a:lnTo>
                <a:lnTo>
                  <a:pt x="356" y="5"/>
                </a:lnTo>
                <a:lnTo>
                  <a:pt x="361" y="5"/>
                </a:lnTo>
                <a:lnTo>
                  <a:pt x="366" y="9"/>
                </a:lnTo>
                <a:lnTo>
                  <a:pt x="366" y="14"/>
                </a:lnTo>
                <a:lnTo>
                  <a:pt x="370" y="18"/>
                </a:lnTo>
                <a:lnTo>
                  <a:pt x="375" y="18"/>
                </a:lnTo>
                <a:lnTo>
                  <a:pt x="375" y="23"/>
                </a:lnTo>
                <a:lnTo>
                  <a:pt x="375" y="23"/>
                </a:lnTo>
                <a:lnTo>
                  <a:pt x="379" y="23"/>
                </a:lnTo>
                <a:lnTo>
                  <a:pt x="393" y="18"/>
                </a:lnTo>
                <a:lnTo>
                  <a:pt x="398" y="18"/>
                </a:lnTo>
                <a:lnTo>
                  <a:pt x="398" y="18"/>
                </a:lnTo>
                <a:lnTo>
                  <a:pt x="398" y="32"/>
                </a:lnTo>
                <a:lnTo>
                  <a:pt x="398" y="32"/>
                </a:lnTo>
                <a:lnTo>
                  <a:pt x="398" y="37"/>
                </a:lnTo>
                <a:lnTo>
                  <a:pt x="398" y="41"/>
                </a:lnTo>
                <a:lnTo>
                  <a:pt x="388" y="46"/>
                </a:lnTo>
                <a:lnTo>
                  <a:pt x="388" y="50"/>
                </a:lnTo>
                <a:lnTo>
                  <a:pt x="384" y="50"/>
                </a:lnTo>
                <a:lnTo>
                  <a:pt x="384" y="55"/>
                </a:lnTo>
                <a:lnTo>
                  <a:pt x="379" y="55"/>
                </a:lnTo>
                <a:lnTo>
                  <a:pt x="379" y="55"/>
                </a:lnTo>
                <a:lnTo>
                  <a:pt x="375" y="60"/>
                </a:lnTo>
                <a:lnTo>
                  <a:pt x="370" y="64"/>
                </a:lnTo>
                <a:lnTo>
                  <a:pt x="366" y="64"/>
                </a:lnTo>
                <a:lnTo>
                  <a:pt x="366" y="64"/>
                </a:lnTo>
                <a:lnTo>
                  <a:pt x="361" y="64"/>
                </a:lnTo>
                <a:lnTo>
                  <a:pt x="361" y="69"/>
                </a:lnTo>
                <a:lnTo>
                  <a:pt x="352" y="73"/>
                </a:lnTo>
                <a:lnTo>
                  <a:pt x="352" y="73"/>
                </a:lnTo>
                <a:lnTo>
                  <a:pt x="352" y="78"/>
                </a:lnTo>
                <a:lnTo>
                  <a:pt x="352" y="78"/>
                </a:lnTo>
                <a:lnTo>
                  <a:pt x="352" y="82"/>
                </a:lnTo>
                <a:lnTo>
                  <a:pt x="352" y="87"/>
                </a:lnTo>
                <a:lnTo>
                  <a:pt x="347" y="87"/>
                </a:lnTo>
                <a:lnTo>
                  <a:pt x="347" y="87"/>
                </a:lnTo>
                <a:lnTo>
                  <a:pt x="343" y="96"/>
                </a:lnTo>
                <a:lnTo>
                  <a:pt x="343" y="101"/>
                </a:lnTo>
                <a:lnTo>
                  <a:pt x="338" y="105"/>
                </a:lnTo>
                <a:lnTo>
                  <a:pt x="343" y="110"/>
                </a:lnTo>
                <a:lnTo>
                  <a:pt x="343" y="114"/>
                </a:lnTo>
                <a:lnTo>
                  <a:pt x="347" y="124"/>
                </a:lnTo>
                <a:lnTo>
                  <a:pt x="347" y="128"/>
                </a:lnTo>
                <a:lnTo>
                  <a:pt x="347" y="128"/>
                </a:lnTo>
                <a:lnTo>
                  <a:pt x="347" y="142"/>
                </a:lnTo>
                <a:lnTo>
                  <a:pt x="347" y="146"/>
                </a:lnTo>
                <a:lnTo>
                  <a:pt x="347" y="151"/>
                </a:lnTo>
                <a:lnTo>
                  <a:pt x="343" y="151"/>
                </a:lnTo>
                <a:lnTo>
                  <a:pt x="343" y="156"/>
                </a:lnTo>
                <a:lnTo>
                  <a:pt x="343" y="169"/>
                </a:lnTo>
                <a:lnTo>
                  <a:pt x="343" y="174"/>
                </a:lnTo>
                <a:lnTo>
                  <a:pt x="343" y="183"/>
                </a:lnTo>
                <a:lnTo>
                  <a:pt x="343" y="197"/>
                </a:lnTo>
                <a:lnTo>
                  <a:pt x="347" y="201"/>
                </a:lnTo>
                <a:lnTo>
                  <a:pt x="347" y="210"/>
                </a:lnTo>
                <a:lnTo>
                  <a:pt x="347" y="215"/>
                </a:lnTo>
                <a:lnTo>
                  <a:pt x="347" y="224"/>
                </a:lnTo>
                <a:lnTo>
                  <a:pt x="352" y="238"/>
                </a:lnTo>
                <a:lnTo>
                  <a:pt x="352" y="238"/>
                </a:lnTo>
                <a:lnTo>
                  <a:pt x="352" y="242"/>
                </a:lnTo>
                <a:lnTo>
                  <a:pt x="352" y="256"/>
                </a:lnTo>
                <a:lnTo>
                  <a:pt x="356" y="256"/>
                </a:lnTo>
                <a:lnTo>
                  <a:pt x="356" y="261"/>
                </a:lnTo>
                <a:lnTo>
                  <a:pt x="356" y="261"/>
                </a:lnTo>
                <a:lnTo>
                  <a:pt x="356" y="265"/>
                </a:lnTo>
                <a:lnTo>
                  <a:pt x="356" y="270"/>
                </a:lnTo>
                <a:lnTo>
                  <a:pt x="352" y="270"/>
                </a:lnTo>
                <a:lnTo>
                  <a:pt x="347" y="274"/>
                </a:lnTo>
                <a:lnTo>
                  <a:pt x="343" y="274"/>
                </a:lnTo>
                <a:lnTo>
                  <a:pt x="334" y="274"/>
                </a:lnTo>
                <a:lnTo>
                  <a:pt x="329" y="274"/>
                </a:lnTo>
                <a:lnTo>
                  <a:pt x="324" y="274"/>
                </a:lnTo>
                <a:lnTo>
                  <a:pt x="320" y="274"/>
                </a:lnTo>
                <a:lnTo>
                  <a:pt x="315" y="274"/>
                </a:lnTo>
                <a:lnTo>
                  <a:pt x="311" y="279"/>
                </a:lnTo>
                <a:lnTo>
                  <a:pt x="311" y="284"/>
                </a:lnTo>
                <a:lnTo>
                  <a:pt x="311" y="284"/>
                </a:lnTo>
                <a:lnTo>
                  <a:pt x="311" y="293"/>
                </a:lnTo>
                <a:lnTo>
                  <a:pt x="311" y="302"/>
                </a:lnTo>
                <a:lnTo>
                  <a:pt x="311" y="306"/>
                </a:lnTo>
                <a:lnTo>
                  <a:pt x="311" y="311"/>
                </a:lnTo>
                <a:lnTo>
                  <a:pt x="311" y="320"/>
                </a:lnTo>
                <a:lnTo>
                  <a:pt x="311" y="325"/>
                </a:lnTo>
                <a:lnTo>
                  <a:pt x="311" y="325"/>
                </a:lnTo>
                <a:lnTo>
                  <a:pt x="306" y="325"/>
                </a:lnTo>
                <a:lnTo>
                  <a:pt x="302" y="325"/>
                </a:lnTo>
                <a:lnTo>
                  <a:pt x="292" y="329"/>
                </a:lnTo>
                <a:lnTo>
                  <a:pt x="283" y="329"/>
                </a:lnTo>
                <a:lnTo>
                  <a:pt x="279" y="329"/>
                </a:lnTo>
                <a:lnTo>
                  <a:pt x="274" y="334"/>
                </a:lnTo>
                <a:lnTo>
                  <a:pt x="270" y="338"/>
                </a:lnTo>
                <a:lnTo>
                  <a:pt x="265" y="338"/>
                </a:lnTo>
                <a:lnTo>
                  <a:pt x="265" y="343"/>
                </a:lnTo>
                <a:lnTo>
                  <a:pt x="265" y="348"/>
                </a:lnTo>
                <a:lnTo>
                  <a:pt x="260" y="348"/>
                </a:lnTo>
                <a:lnTo>
                  <a:pt x="256" y="348"/>
                </a:lnTo>
                <a:lnTo>
                  <a:pt x="251" y="352"/>
                </a:lnTo>
                <a:lnTo>
                  <a:pt x="242" y="357"/>
                </a:lnTo>
                <a:lnTo>
                  <a:pt x="242" y="361"/>
                </a:lnTo>
                <a:lnTo>
                  <a:pt x="238" y="366"/>
                </a:lnTo>
                <a:lnTo>
                  <a:pt x="228" y="370"/>
                </a:lnTo>
                <a:lnTo>
                  <a:pt x="224" y="375"/>
                </a:lnTo>
                <a:lnTo>
                  <a:pt x="224" y="384"/>
                </a:lnTo>
                <a:lnTo>
                  <a:pt x="224" y="389"/>
                </a:lnTo>
                <a:lnTo>
                  <a:pt x="219" y="393"/>
                </a:lnTo>
                <a:lnTo>
                  <a:pt x="219" y="393"/>
                </a:lnTo>
                <a:lnTo>
                  <a:pt x="215" y="398"/>
                </a:lnTo>
                <a:lnTo>
                  <a:pt x="210" y="412"/>
                </a:lnTo>
                <a:lnTo>
                  <a:pt x="206" y="416"/>
                </a:lnTo>
                <a:lnTo>
                  <a:pt x="201" y="416"/>
                </a:lnTo>
                <a:lnTo>
                  <a:pt x="196" y="416"/>
                </a:lnTo>
                <a:lnTo>
                  <a:pt x="192" y="416"/>
                </a:lnTo>
                <a:lnTo>
                  <a:pt x="178" y="416"/>
                </a:lnTo>
                <a:lnTo>
                  <a:pt x="174" y="416"/>
                </a:lnTo>
                <a:lnTo>
                  <a:pt x="169" y="416"/>
                </a:lnTo>
                <a:lnTo>
                  <a:pt x="164" y="421"/>
                </a:lnTo>
                <a:lnTo>
                  <a:pt x="151" y="425"/>
                </a:lnTo>
                <a:lnTo>
                  <a:pt x="142" y="425"/>
                </a:lnTo>
                <a:lnTo>
                  <a:pt x="137" y="425"/>
                </a:lnTo>
                <a:lnTo>
                  <a:pt x="132" y="421"/>
                </a:lnTo>
                <a:lnTo>
                  <a:pt x="128" y="416"/>
                </a:lnTo>
                <a:lnTo>
                  <a:pt x="123" y="416"/>
                </a:lnTo>
                <a:lnTo>
                  <a:pt x="123" y="412"/>
                </a:lnTo>
                <a:lnTo>
                  <a:pt x="119" y="402"/>
                </a:lnTo>
                <a:lnTo>
                  <a:pt x="119" y="398"/>
                </a:lnTo>
                <a:lnTo>
                  <a:pt x="114" y="393"/>
                </a:lnTo>
                <a:lnTo>
                  <a:pt x="114" y="393"/>
                </a:lnTo>
                <a:lnTo>
                  <a:pt x="114" y="393"/>
                </a:lnTo>
                <a:lnTo>
                  <a:pt x="110" y="389"/>
                </a:lnTo>
                <a:lnTo>
                  <a:pt x="100" y="389"/>
                </a:lnTo>
                <a:lnTo>
                  <a:pt x="96" y="393"/>
                </a:lnTo>
                <a:lnTo>
                  <a:pt x="91" y="393"/>
                </a:lnTo>
                <a:lnTo>
                  <a:pt x="87" y="398"/>
                </a:lnTo>
                <a:lnTo>
                  <a:pt x="82" y="398"/>
                </a:lnTo>
                <a:lnTo>
                  <a:pt x="78" y="402"/>
                </a:lnTo>
                <a:lnTo>
                  <a:pt x="73" y="402"/>
                </a:lnTo>
                <a:lnTo>
                  <a:pt x="68" y="402"/>
                </a:lnTo>
                <a:lnTo>
                  <a:pt x="68" y="398"/>
                </a:lnTo>
                <a:lnTo>
                  <a:pt x="64" y="393"/>
                </a:lnTo>
                <a:lnTo>
                  <a:pt x="59" y="393"/>
                </a:lnTo>
                <a:lnTo>
                  <a:pt x="59" y="389"/>
                </a:lnTo>
                <a:lnTo>
                  <a:pt x="55" y="389"/>
                </a:lnTo>
                <a:lnTo>
                  <a:pt x="55" y="375"/>
                </a:lnTo>
                <a:lnTo>
                  <a:pt x="50" y="370"/>
                </a:lnTo>
                <a:lnTo>
                  <a:pt x="46" y="366"/>
                </a:lnTo>
                <a:lnTo>
                  <a:pt x="50" y="361"/>
                </a:lnTo>
                <a:lnTo>
                  <a:pt x="50" y="357"/>
                </a:lnTo>
                <a:lnTo>
                  <a:pt x="55" y="352"/>
                </a:lnTo>
                <a:lnTo>
                  <a:pt x="55" y="348"/>
                </a:lnTo>
                <a:lnTo>
                  <a:pt x="50" y="338"/>
                </a:lnTo>
                <a:lnTo>
                  <a:pt x="50" y="334"/>
                </a:lnTo>
                <a:lnTo>
                  <a:pt x="46" y="325"/>
                </a:lnTo>
                <a:lnTo>
                  <a:pt x="41" y="316"/>
                </a:lnTo>
                <a:lnTo>
                  <a:pt x="36" y="306"/>
                </a:lnTo>
                <a:lnTo>
                  <a:pt x="36" y="306"/>
                </a:lnTo>
                <a:lnTo>
                  <a:pt x="36" y="302"/>
                </a:lnTo>
                <a:lnTo>
                  <a:pt x="36" y="293"/>
                </a:lnTo>
                <a:lnTo>
                  <a:pt x="36" y="288"/>
                </a:lnTo>
                <a:lnTo>
                  <a:pt x="36" y="288"/>
                </a:lnTo>
                <a:lnTo>
                  <a:pt x="41" y="284"/>
                </a:lnTo>
                <a:lnTo>
                  <a:pt x="36" y="284"/>
                </a:lnTo>
                <a:lnTo>
                  <a:pt x="32" y="270"/>
                </a:lnTo>
                <a:lnTo>
                  <a:pt x="32" y="261"/>
                </a:lnTo>
                <a:lnTo>
                  <a:pt x="32" y="261"/>
                </a:lnTo>
                <a:lnTo>
                  <a:pt x="36" y="256"/>
                </a:lnTo>
                <a:lnTo>
                  <a:pt x="36" y="252"/>
                </a:lnTo>
                <a:lnTo>
                  <a:pt x="41" y="252"/>
                </a:lnTo>
                <a:lnTo>
                  <a:pt x="41" y="247"/>
                </a:lnTo>
                <a:lnTo>
                  <a:pt x="41" y="242"/>
                </a:lnTo>
                <a:lnTo>
                  <a:pt x="41" y="238"/>
                </a:lnTo>
                <a:lnTo>
                  <a:pt x="46" y="229"/>
                </a:lnTo>
                <a:lnTo>
                  <a:pt x="46" y="224"/>
                </a:lnTo>
                <a:lnTo>
                  <a:pt x="46" y="220"/>
                </a:lnTo>
                <a:lnTo>
                  <a:pt x="41" y="215"/>
                </a:lnTo>
                <a:lnTo>
                  <a:pt x="36" y="215"/>
                </a:lnTo>
                <a:lnTo>
                  <a:pt x="36" y="210"/>
                </a:lnTo>
                <a:lnTo>
                  <a:pt x="32" y="206"/>
                </a:lnTo>
                <a:lnTo>
                  <a:pt x="32" y="201"/>
                </a:lnTo>
                <a:lnTo>
                  <a:pt x="27" y="197"/>
                </a:lnTo>
                <a:lnTo>
                  <a:pt x="27" y="197"/>
                </a:lnTo>
                <a:lnTo>
                  <a:pt x="23" y="192"/>
                </a:lnTo>
                <a:lnTo>
                  <a:pt x="23" y="188"/>
                </a:lnTo>
                <a:lnTo>
                  <a:pt x="18" y="183"/>
                </a:lnTo>
                <a:lnTo>
                  <a:pt x="9" y="174"/>
                </a:lnTo>
                <a:lnTo>
                  <a:pt x="4" y="174"/>
                </a:lnTo>
                <a:lnTo>
                  <a:pt x="4" y="174"/>
                </a:lnTo>
                <a:lnTo>
                  <a:pt x="0" y="169"/>
                </a:lnTo>
                <a:lnTo>
                  <a:pt x="0" y="165"/>
                </a:lnTo>
                <a:lnTo>
                  <a:pt x="0" y="160"/>
                </a:lnTo>
                <a:lnTo>
                  <a:pt x="0" y="156"/>
                </a:lnTo>
                <a:lnTo>
                  <a:pt x="4" y="151"/>
                </a:lnTo>
                <a:lnTo>
                  <a:pt x="4" y="151"/>
                </a:lnTo>
                <a:lnTo>
                  <a:pt x="4" y="146"/>
                </a:lnTo>
                <a:lnTo>
                  <a:pt x="9" y="142"/>
                </a:lnTo>
                <a:lnTo>
                  <a:pt x="9" y="137"/>
                </a:lnTo>
                <a:lnTo>
                  <a:pt x="9" y="133"/>
                </a:lnTo>
                <a:lnTo>
                  <a:pt x="9" y="128"/>
                </a:lnTo>
                <a:lnTo>
                  <a:pt x="9" y="128"/>
                </a:lnTo>
                <a:lnTo>
                  <a:pt x="9" y="119"/>
                </a:lnTo>
                <a:lnTo>
                  <a:pt x="9" y="114"/>
                </a:lnTo>
                <a:lnTo>
                  <a:pt x="9" y="110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8" y="87"/>
                </a:lnTo>
                <a:lnTo>
                  <a:pt x="23" y="87"/>
                </a:lnTo>
                <a:lnTo>
                  <a:pt x="23" y="87"/>
                </a:lnTo>
                <a:lnTo>
                  <a:pt x="27" y="92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1"/>
                </a:lnTo>
                <a:lnTo>
                  <a:pt x="46" y="101"/>
                </a:lnTo>
                <a:lnTo>
                  <a:pt x="50" y="96"/>
                </a:lnTo>
                <a:lnTo>
                  <a:pt x="55" y="96"/>
                </a:lnTo>
                <a:lnTo>
                  <a:pt x="59" y="96"/>
                </a:lnTo>
                <a:lnTo>
                  <a:pt x="64" y="92"/>
                </a:lnTo>
                <a:lnTo>
                  <a:pt x="68" y="87"/>
                </a:lnTo>
                <a:lnTo>
                  <a:pt x="68" y="87"/>
                </a:lnTo>
                <a:lnTo>
                  <a:pt x="64" y="87"/>
                </a:lnTo>
                <a:lnTo>
                  <a:pt x="64" y="82"/>
                </a:lnTo>
                <a:lnTo>
                  <a:pt x="64" y="78"/>
                </a:lnTo>
                <a:lnTo>
                  <a:pt x="68" y="78"/>
                </a:lnTo>
                <a:lnTo>
                  <a:pt x="68" y="73"/>
                </a:lnTo>
                <a:lnTo>
                  <a:pt x="68" y="69"/>
                </a:lnTo>
                <a:lnTo>
                  <a:pt x="73" y="69"/>
                </a:lnTo>
                <a:lnTo>
                  <a:pt x="78" y="64"/>
                </a:lnTo>
                <a:lnTo>
                  <a:pt x="78" y="64"/>
                </a:lnTo>
                <a:lnTo>
                  <a:pt x="82" y="60"/>
                </a:lnTo>
                <a:lnTo>
                  <a:pt x="87" y="60"/>
                </a:lnTo>
                <a:lnTo>
                  <a:pt x="91" y="55"/>
                </a:lnTo>
                <a:lnTo>
                  <a:pt x="91" y="55"/>
                </a:lnTo>
                <a:lnTo>
                  <a:pt x="96" y="55"/>
                </a:lnTo>
                <a:lnTo>
                  <a:pt x="100" y="60"/>
                </a:lnTo>
                <a:lnTo>
                  <a:pt x="105" y="64"/>
                </a:lnTo>
                <a:lnTo>
                  <a:pt x="110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9" y="64"/>
                </a:lnTo>
                <a:lnTo>
                  <a:pt x="119" y="69"/>
                </a:lnTo>
                <a:lnTo>
                  <a:pt x="123" y="73"/>
                </a:lnTo>
                <a:lnTo>
                  <a:pt x="123" y="78"/>
                </a:lnTo>
                <a:lnTo>
                  <a:pt x="123" y="82"/>
                </a:lnTo>
                <a:lnTo>
                  <a:pt x="128" y="87"/>
                </a:lnTo>
                <a:lnTo>
                  <a:pt x="128" y="92"/>
                </a:lnTo>
                <a:lnTo>
                  <a:pt x="128" y="96"/>
                </a:lnTo>
                <a:lnTo>
                  <a:pt x="132" y="96"/>
                </a:lnTo>
                <a:lnTo>
                  <a:pt x="132" y="92"/>
                </a:lnTo>
                <a:lnTo>
                  <a:pt x="132" y="87"/>
                </a:lnTo>
                <a:lnTo>
                  <a:pt x="137" y="87"/>
                </a:lnTo>
                <a:lnTo>
                  <a:pt x="142" y="82"/>
                </a:lnTo>
                <a:lnTo>
                  <a:pt x="146" y="82"/>
                </a:lnTo>
                <a:lnTo>
                  <a:pt x="151" y="82"/>
                </a:lnTo>
                <a:lnTo>
                  <a:pt x="151" y="87"/>
                </a:lnTo>
                <a:lnTo>
                  <a:pt x="151" y="87"/>
                </a:lnTo>
                <a:lnTo>
                  <a:pt x="155" y="96"/>
                </a:lnTo>
                <a:lnTo>
                  <a:pt x="155" y="101"/>
                </a:lnTo>
                <a:lnTo>
                  <a:pt x="155" y="105"/>
                </a:lnTo>
                <a:lnTo>
                  <a:pt x="155" y="105"/>
                </a:lnTo>
                <a:lnTo>
                  <a:pt x="164" y="114"/>
                </a:lnTo>
                <a:lnTo>
                  <a:pt x="169" y="119"/>
                </a:lnTo>
                <a:lnTo>
                  <a:pt x="169" y="119"/>
                </a:lnTo>
                <a:lnTo>
                  <a:pt x="174" y="114"/>
                </a:lnTo>
                <a:lnTo>
                  <a:pt x="178" y="110"/>
                </a:lnTo>
                <a:lnTo>
                  <a:pt x="178" y="105"/>
                </a:lnTo>
                <a:lnTo>
                  <a:pt x="187" y="101"/>
                </a:lnTo>
                <a:lnTo>
                  <a:pt x="196" y="96"/>
                </a:lnTo>
                <a:lnTo>
                  <a:pt x="196" y="87"/>
                </a:lnTo>
                <a:lnTo>
                  <a:pt x="196" y="78"/>
                </a:lnTo>
                <a:lnTo>
                  <a:pt x="196" y="64"/>
                </a:lnTo>
                <a:lnTo>
                  <a:pt x="187" y="60"/>
                </a:lnTo>
                <a:lnTo>
                  <a:pt x="187" y="55"/>
                </a:lnTo>
                <a:lnTo>
                  <a:pt x="192" y="55"/>
                </a:lnTo>
                <a:lnTo>
                  <a:pt x="196" y="50"/>
                </a:lnTo>
                <a:lnTo>
                  <a:pt x="201" y="50"/>
                </a:lnTo>
                <a:lnTo>
                  <a:pt x="201" y="41"/>
                </a:lnTo>
                <a:lnTo>
                  <a:pt x="201" y="32"/>
                </a:lnTo>
                <a:lnTo>
                  <a:pt x="201" y="28"/>
                </a:lnTo>
                <a:lnTo>
                  <a:pt x="201" y="23"/>
                </a:lnTo>
                <a:lnTo>
                  <a:pt x="206" y="18"/>
                </a:lnTo>
                <a:lnTo>
                  <a:pt x="210" y="18"/>
                </a:lnTo>
                <a:lnTo>
                  <a:pt x="215" y="18"/>
                </a:lnTo>
                <a:lnTo>
                  <a:pt x="219" y="18"/>
                </a:lnTo>
                <a:lnTo>
                  <a:pt x="224" y="18"/>
                </a:lnTo>
                <a:lnTo>
                  <a:pt x="228" y="18"/>
                </a:lnTo>
                <a:lnTo>
                  <a:pt x="238" y="18"/>
                </a:lnTo>
                <a:lnTo>
                  <a:pt x="242" y="18"/>
                </a:lnTo>
                <a:lnTo>
                  <a:pt x="242" y="18"/>
                </a:lnTo>
                <a:lnTo>
                  <a:pt x="247" y="14"/>
                </a:lnTo>
                <a:lnTo>
                  <a:pt x="251" y="18"/>
                </a:lnTo>
                <a:lnTo>
                  <a:pt x="256" y="18"/>
                </a:lnTo>
                <a:lnTo>
                  <a:pt x="265" y="18"/>
                </a:lnTo>
                <a:lnTo>
                  <a:pt x="265" y="18"/>
                </a:lnTo>
                <a:lnTo>
                  <a:pt x="265" y="18"/>
                </a:lnTo>
                <a:lnTo>
                  <a:pt x="270" y="18"/>
                </a:lnTo>
                <a:lnTo>
                  <a:pt x="283" y="18"/>
                </a:lnTo>
                <a:lnTo>
                  <a:pt x="288" y="18"/>
                </a:lnTo>
                <a:lnTo>
                  <a:pt x="288" y="14"/>
                </a:lnTo>
                <a:lnTo>
                  <a:pt x="288" y="14"/>
                </a:lnTo>
                <a:lnTo>
                  <a:pt x="292" y="14"/>
                </a:lnTo>
                <a:lnTo>
                  <a:pt x="297" y="14"/>
                </a:lnTo>
                <a:lnTo>
                  <a:pt x="297" y="9"/>
                </a:lnTo>
                <a:lnTo>
                  <a:pt x="302" y="9"/>
                </a:lnTo>
                <a:lnTo>
                  <a:pt x="306" y="9"/>
                </a:lnTo>
                <a:lnTo>
                  <a:pt x="311" y="9"/>
                </a:lnTo>
                <a:lnTo>
                  <a:pt x="311" y="9"/>
                </a:lnTo>
                <a:lnTo>
                  <a:pt x="315" y="14"/>
                </a:lnTo>
                <a:lnTo>
                  <a:pt x="320" y="14"/>
                </a:lnTo>
                <a:lnTo>
                  <a:pt x="324" y="9"/>
                </a:lnTo>
                <a:lnTo>
                  <a:pt x="329" y="9"/>
                </a:lnTo>
                <a:lnTo>
                  <a:pt x="334" y="5"/>
                </a:lnTo>
                <a:lnTo>
                  <a:pt x="334" y="0"/>
                </a:lnTo>
                <a:lnTo>
                  <a:pt x="338" y="0"/>
                </a:lnTo>
                <a:lnTo>
                  <a:pt x="343" y="0"/>
                </a:lnTo>
                <a:lnTo>
                  <a:pt x="352" y="0"/>
                </a:lnTo>
                <a:lnTo>
                  <a:pt x="352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"/>
          <p:cNvSpPr/>
          <p:nvPr/>
        </p:nvSpPr>
        <p:spPr>
          <a:xfrm>
            <a:off x="584625" y="3822947"/>
            <a:ext cx="938344" cy="1142537"/>
          </a:xfrm>
          <a:custGeom>
            <a:avLst/>
            <a:gdLst/>
            <a:ahLst/>
            <a:cxnLst/>
            <a:rect l="l" t="t" r="r" b="b"/>
            <a:pathLst>
              <a:path w="709" h="809" extrusionOk="0">
                <a:moveTo>
                  <a:pt x="521" y="508"/>
                </a:moveTo>
                <a:lnTo>
                  <a:pt x="517" y="503"/>
                </a:lnTo>
                <a:lnTo>
                  <a:pt x="517" y="503"/>
                </a:lnTo>
                <a:lnTo>
                  <a:pt x="512" y="503"/>
                </a:lnTo>
                <a:lnTo>
                  <a:pt x="508" y="503"/>
                </a:lnTo>
                <a:lnTo>
                  <a:pt x="508" y="508"/>
                </a:lnTo>
                <a:lnTo>
                  <a:pt x="508" y="512"/>
                </a:lnTo>
                <a:lnTo>
                  <a:pt x="508" y="517"/>
                </a:lnTo>
                <a:lnTo>
                  <a:pt x="503" y="526"/>
                </a:lnTo>
                <a:lnTo>
                  <a:pt x="503" y="530"/>
                </a:lnTo>
                <a:lnTo>
                  <a:pt x="503" y="535"/>
                </a:lnTo>
                <a:lnTo>
                  <a:pt x="503" y="544"/>
                </a:lnTo>
                <a:lnTo>
                  <a:pt x="503" y="544"/>
                </a:lnTo>
                <a:lnTo>
                  <a:pt x="503" y="549"/>
                </a:lnTo>
                <a:lnTo>
                  <a:pt x="503" y="553"/>
                </a:lnTo>
                <a:lnTo>
                  <a:pt x="503" y="558"/>
                </a:lnTo>
                <a:lnTo>
                  <a:pt x="498" y="562"/>
                </a:lnTo>
                <a:lnTo>
                  <a:pt x="498" y="567"/>
                </a:lnTo>
                <a:lnTo>
                  <a:pt x="498" y="567"/>
                </a:lnTo>
                <a:lnTo>
                  <a:pt x="494" y="572"/>
                </a:lnTo>
                <a:lnTo>
                  <a:pt x="494" y="576"/>
                </a:lnTo>
                <a:lnTo>
                  <a:pt x="494" y="581"/>
                </a:lnTo>
                <a:lnTo>
                  <a:pt x="494" y="585"/>
                </a:lnTo>
                <a:lnTo>
                  <a:pt x="498" y="590"/>
                </a:lnTo>
                <a:lnTo>
                  <a:pt x="498" y="590"/>
                </a:lnTo>
                <a:lnTo>
                  <a:pt x="503" y="590"/>
                </a:lnTo>
                <a:lnTo>
                  <a:pt x="512" y="599"/>
                </a:lnTo>
                <a:lnTo>
                  <a:pt x="517" y="604"/>
                </a:lnTo>
                <a:lnTo>
                  <a:pt x="517" y="608"/>
                </a:lnTo>
                <a:lnTo>
                  <a:pt x="521" y="613"/>
                </a:lnTo>
                <a:lnTo>
                  <a:pt x="521" y="613"/>
                </a:lnTo>
                <a:lnTo>
                  <a:pt x="526" y="617"/>
                </a:lnTo>
                <a:lnTo>
                  <a:pt x="526" y="622"/>
                </a:lnTo>
                <a:lnTo>
                  <a:pt x="530" y="626"/>
                </a:lnTo>
                <a:lnTo>
                  <a:pt x="530" y="631"/>
                </a:lnTo>
                <a:lnTo>
                  <a:pt x="535" y="631"/>
                </a:lnTo>
                <a:lnTo>
                  <a:pt x="540" y="636"/>
                </a:lnTo>
                <a:lnTo>
                  <a:pt x="540" y="640"/>
                </a:lnTo>
                <a:lnTo>
                  <a:pt x="540" y="645"/>
                </a:lnTo>
                <a:lnTo>
                  <a:pt x="535" y="654"/>
                </a:lnTo>
                <a:lnTo>
                  <a:pt x="535" y="658"/>
                </a:lnTo>
                <a:lnTo>
                  <a:pt x="535" y="663"/>
                </a:lnTo>
                <a:lnTo>
                  <a:pt x="535" y="668"/>
                </a:lnTo>
                <a:lnTo>
                  <a:pt x="530" y="668"/>
                </a:lnTo>
                <a:lnTo>
                  <a:pt x="530" y="672"/>
                </a:lnTo>
                <a:lnTo>
                  <a:pt x="526" y="677"/>
                </a:lnTo>
                <a:lnTo>
                  <a:pt x="526" y="677"/>
                </a:lnTo>
                <a:lnTo>
                  <a:pt x="526" y="686"/>
                </a:lnTo>
                <a:lnTo>
                  <a:pt x="530" y="700"/>
                </a:lnTo>
                <a:lnTo>
                  <a:pt x="535" y="700"/>
                </a:lnTo>
                <a:lnTo>
                  <a:pt x="530" y="704"/>
                </a:lnTo>
                <a:lnTo>
                  <a:pt x="530" y="709"/>
                </a:lnTo>
                <a:lnTo>
                  <a:pt x="530" y="718"/>
                </a:lnTo>
                <a:lnTo>
                  <a:pt x="530" y="722"/>
                </a:lnTo>
                <a:lnTo>
                  <a:pt x="530" y="722"/>
                </a:lnTo>
                <a:lnTo>
                  <a:pt x="535" y="732"/>
                </a:lnTo>
                <a:lnTo>
                  <a:pt x="540" y="741"/>
                </a:lnTo>
                <a:lnTo>
                  <a:pt x="544" y="750"/>
                </a:lnTo>
                <a:lnTo>
                  <a:pt x="544" y="754"/>
                </a:lnTo>
                <a:lnTo>
                  <a:pt x="549" y="764"/>
                </a:lnTo>
                <a:lnTo>
                  <a:pt x="549" y="768"/>
                </a:lnTo>
                <a:lnTo>
                  <a:pt x="544" y="773"/>
                </a:lnTo>
                <a:lnTo>
                  <a:pt x="544" y="777"/>
                </a:lnTo>
                <a:lnTo>
                  <a:pt x="540" y="782"/>
                </a:lnTo>
                <a:lnTo>
                  <a:pt x="540" y="773"/>
                </a:lnTo>
                <a:lnTo>
                  <a:pt x="540" y="768"/>
                </a:lnTo>
                <a:lnTo>
                  <a:pt x="535" y="768"/>
                </a:lnTo>
                <a:lnTo>
                  <a:pt x="530" y="764"/>
                </a:lnTo>
                <a:lnTo>
                  <a:pt x="526" y="764"/>
                </a:lnTo>
                <a:lnTo>
                  <a:pt x="521" y="764"/>
                </a:lnTo>
                <a:lnTo>
                  <a:pt x="517" y="768"/>
                </a:lnTo>
                <a:lnTo>
                  <a:pt x="512" y="773"/>
                </a:lnTo>
                <a:lnTo>
                  <a:pt x="508" y="777"/>
                </a:lnTo>
                <a:lnTo>
                  <a:pt x="503" y="777"/>
                </a:lnTo>
                <a:lnTo>
                  <a:pt x="498" y="782"/>
                </a:lnTo>
                <a:lnTo>
                  <a:pt x="498" y="786"/>
                </a:lnTo>
                <a:lnTo>
                  <a:pt x="494" y="786"/>
                </a:lnTo>
                <a:lnTo>
                  <a:pt x="489" y="786"/>
                </a:lnTo>
                <a:lnTo>
                  <a:pt x="485" y="786"/>
                </a:lnTo>
                <a:lnTo>
                  <a:pt x="485" y="791"/>
                </a:lnTo>
                <a:lnTo>
                  <a:pt x="480" y="791"/>
                </a:lnTo>
                <a:lnTo>
                  <a:pt x="476" y="791"/>
                </a:lnTo>
                <a:lnTo>
                  <a:pt x="476" y="796"/>
                </a:lnTo>
                <a:lnTo>
                  <a:pt x="476" y="800"/>
                </a:lnTo>
                <a:lnTo>
                  <a:pt x="471" y="800"/>
                </a:lnTo>
                <a:lnTo>
                  <a:pt x="466" y="796"/>
                </a:lnTo>
                <a:lnTo>
                  <a:pt x="462" y="796"/>
                </a:lnTo>
                <a:lnTo>
                  <a:pt x="457" y="800"/>
                </a:lnTo>
                <a:lnTo>
                  <a:pt x="453" y="800"/>
                </a:lnTo>
                <a:lnTo>
                  <a:pt x="453" y="805"/>
                </a:lnTo>
                <a:lnTo>
                  <a:pt x="448" y="805"/>
                </a:lnTo>
                <a:lnTo>
                  <a:pt x="434" y="809"/>
                </a:lnTo>
                <a:lnTo>
                  <a:pt x="425" y="809"/>
                </a:lnTo>
                <a:lnTo>
                  <a:pt x="421" y="809"/>
                </a:lnTo>
                <a:lnTo>
                  <a:pt x="412" y="809"/>
                </a:lnTo>
                <a:lnTo>
                  <a:pt x="407" y="809"/>
                </a:lnTo>
                <a:lnTo>
                  <a:pt x="402" y="809"/>
                </a:lnTo>
                <a:lnTo>
                  <a:pt x="389" y="805"/>
                </a:lnTo>
                <a:lnTo>
                  <a:pt x="384" y="805"/>
                </a:lnTo>
                <a:lnTo>
                  <a:pt x="380" y="805"/>
                </a:lnTo>
                <a:lnTo>
                  <a:pt x="375" y="805"/>
                </a:lnTo>
                <a:lnTo>
                  <a:pt x="375" y="800"/>
                </a:lnTo>
                <a:lnTo>
                  <a:pt x="375" y="796"/>
                </a:lnTo>
                <a:lnTo>
                  <a:pt x="380" y="791"/>
                </a:lnTo>
                <a:lnTo>
                  <a:pt x="380" y="786"/>
                </a:lnTo>
                <a:lnTo>
                  <a:pt x="384" y="786"/>
                </a:lnTo>
                <a:lnTo>
                  <a:pt x="389" y="786"/>
                </a:lnTo>
                <a:lnTo>
                  <a:pt x="389" y="777"/>
                </a:lnTo>
                <a:lnTo>
                  <a:pt x="389" y="768"/>
                </a:lnTo>
                <a:lnTo>
                  <a:pt x="389" y="764"/>
                </a:lnTo>
                <a:lnTo>
                  <a:pt x="389" y="759"/>
                </a:lnTo>
                <a:lnTo>
                  <a:pt x="389" y="754"/>
                </a:lnTo>
                <a:lnTo>
                  <a:pt x="389" y="750"/>
                </a:lnTo>
                <a:lnTo>
                  <a:pt x="389" y="745"/>
                </a:lnTo>
                <a:lnTo>
                  <a:pt x="389" y="741"/>
                </a:lnTo>
                <a:lnTo>
                  <a:pt x="389" y="736"/>
                </a:lnTo>
                <a:lnTo>
                  <a:pt x="389" y="732"/>
                </a:lnTo>
                <a:lnTo>
                  <a:pt x="389" y="722"/>
                </a:lnTo>
                <a:lnTo>
                  <a:pt x="384" y="722"/>
                </a:lnTo>
                <a:lnTo>
                  <a:pt x="380" y="722"/>
                </a:lnTo>
                <a:lnTo>
                  <a:pt x="380" y="718"/>
                </a:lnTo>
                <a:lnTo>
                  <a:pt x="375" y="713"/>
                </a:lnTo>
                <a:lnTo>
                  <a:pt x="370" y="713"/>
                </a:lnTo>
                <a:lnTo>
                  <a:pt x="370" y="709"/>
                </a:lnTo>
                <a:lnTo>
                  <a:pt x="366" y="704"/>
                </a:lnTo>
                <a:lnTo>
                  <a:pt x="366" y="700"/>
                </a:lnTo>
                <a:lnTo>
                  <a:pt x="366" y="695"/>
                </a:lnTo>
                <a:lnTo>
                  <a:pt x="366" y="686"/>
                </a:lnTo>
                <a:lnTo>
                  <a:pt x="361" y="686"/>
                </a:lnTo>
                <a:lnTo>
                  <a:pt x="361" y="681"/>
                </a:lnTo>
                <a:lnTo>
                  <a:pt x="361" y="677"/>
                </a:lnTo>
                <a:lnTo>
                  <a:pt x="357" y="677"/>
                </a:lnTo>
                <a:lnTo>
                  <a:pt x="357" y="677"/>
                </a:lnTo>
                <a:lnTo>
                  <a:pt x="352" y="677"/>
                </a:lnTo>
                <a:lnTo>
                  <a:pt x="352" y="672"/>
                </a:lnTo>
                <a:lnTo>
                  <a:pt x="348" y="672"/>
                </a:lnTo>
                <a:lnTo>
                  <a:pt x="343" y="672"/>
                </a:lnTo>
                <a:lnTo>
                  <a:pt x="343" y="668"/>
                </a:lnTo>
                <a:lnTo>
                  <a:pt x="338" y="668"/>
                </a:lnTo>
                <a:lnTo>
                  <a:pt x="329" y="663"/>
                </a:lnTo>
                <a:lnTo>
                  <a:pt x="325" y="663"/>
                </a:lnTo>
                <a:lnTo>
                  <a:pt x="320" y="663"/>
                </a:lnTo>
                <a:lnTo>
                  <a:pt x="316" y="663"/>
                </a:lnTo>
                <a:lnTo>
                  <a:pt x="306" y="663"/>
                </a:lnTo>
                <a:lnTo>
                  <a:pt x="302" y="663"/>
                </a:lnTo>
                <a:lnTo>
                  <a:pt x="293" y="668"/>
                </a:lnTo>
                <a:lnTo>
                  <a:pt x="284" y="672"/>
                </a:lnTo>
                <a:lnTo>
                  <a:pt x="279" y="672"/>
                </a:lnTo>
                <a:lnTo>
                  <a:pt x="279" y="668"/>
                </a:lnTo>
                <a:lnTo>
                  <a:pt x="274" y="663"/>
                </a:lnTo>
                <a:lnTo>
                  <a:pt x="270" y="658"/>
                </a:lnTo>
                <a:lnTo>
                  <a:pt x="270" y="654"/>
                </a:lnTo>
                <a:lnTo>
                  <a:pt x="265" y="654"/>
                </a:lnTo>
                <a:lnTo>
                  <a:pt x="265" y="649"/>
                </a:lnTo>
                <a:lnTo>
                  <a:pt x="261" y="649"/>
                </a:lnTo>
                <a:lnTo>
                  <a:pt x="261" y="645"/>
                </a:lnTo>
                <a:lnTo>
                  <a:pt x="256" y="645"/>
                </a:lnTo>
                <a:lnTo>
                  <a:pt x="256" y="645"/>
                </a:lnTo>
                <a:lnTo>
                  <a:pt x="252" y="645"/>
                </a:lnTo>
                <a:lnTo>
                  <a:pt x="252" y="649"/>
                </a:lnTo>
                <a:lnTo>
                  <a:pt x="247" y="649"/>
                </a:lnTo>
                <a:lnTo>
                  <a:pt x="247" y="654"/>
                </a:lnTo>
                <a:lnTo>
                  <a:pt x="242" y="658"/>
                </a:lnTo>
                <a:lnTo>
                  <a:pt x="242" y="668"/>
                </a:lnTo>
                <a:lnTo>
                  <a:pt x="238" y="677"/>
                </a:lnTo>
                <a:lnTo>
                  <a:pt x="238" y="677"/>
                </a:lnTo>
                <a:lnTo>
                  <a:pt x="233" y="677"/>
                </a:lnTo>
                <a:lnTo>
                  <a:pt x="233" y="681"/>
                </a:lnTo>
                <a:lnTo>
                  <a:pt x="233" y="686"/>
                </a:lnTo>
                <a:lnTo>
                  <a:pt x="229" y="690"/>
                </a:lnTo>
                <a:lnTo>
                  <a:pt x="229" y="695"/>
                </a:lnTo>
                <a:lnTo>
                  <a:pt x="224" y="695"/>
                </a:lnTo>
                <a:lnTo>
                  <a:pt x="220" y="700"/>
                </a:lnTo>
                <a:lnTo>
                  <a:pt x="215" y="700"/>
                </a:lnTo>
                <a:lnTo>
                  <a:pt x="210" y="700"/>
                </a:lnTo>
                <a:lnTo>
                  <a:pt x="206" y="700"/>
                </a:lnTo>
                <a:lnTo>
                  <a:pt x="201" y="700"/>
                </a:lnTo>
                <a:lnTo>
                  <a:pt x="197" y="700"/>
                </a:lnTo>
                <a:lnTo>
                  <a:pt x="188" y="700"/>
                </a:lnTo>
                <a:lnTo>
                  <a:pt x="188" y="700"/>
                </a:lnTo>
                <a:lnTo>
                  <a:pt x="183" y="700"/>
                </a:lnTo>
                <a:lnTo>
                  <a:pt x="174" y="695"/>
                </a:lnTo>
                <a:lnTo>
                  <a:pt x="174" y="690"/>
                </a:lnTo>
                <a:lnTo>
                  <a:pt x="169" y="690"/>
                </a:lnTo>
                <a:lnTo>
                  <a:pt x="169" y="686"/>
                </a:lnTo>
                <a:lnTo>
                  <a:pt x="169" y="686"/>
                </a:lnTo>
                <a:lnTo>
                  <a:pt x="169" y="681"/>
                </a:lnTo>
                <a:lnTo>
                  <a:pt x="165" y="681"/>
                </a:lnTo>
                <a:lnTo>
                  <a:pt x="160" y="677"/>
                </a:lnTo>
                <a:lnTo>
                  <a:pt x="156" y="672"/>
                </a:lnTo>
                <a:lnTo>
                  <a:pt x="151" y="672"/>
                </a:lnTo>
                <a:lnTo>
                  <a:pt x="151" y="668"/>
                </a:lnTo>
                <a:lnTo>
                  <a:pt x="146" y="663"/>
                </a:lnTo>
                <a:lnTo>
                  <a:pt x="146" y="658"/>
                </a:lnTo>
                <a:lnTo>
                  <a:pt x="146" y="654"/>
                </a:lnTo>
                <a:lnTo>
                  <a:pt x="142" y="649"/>
                </a:lnTo>
                <a:lnTo>
                  <a:pt x="137" y="649"/>
                </a:lnTo>
                <a:lnTo>
                  <a:pt x="137" y="640"/>
                </a:lnTo>
                <a:lnTo>
                  <a:pt x="133" y="640"/>
                </a:lnTo>
                <a:lnTo>
                  <a:pt x="133" y="636"/>
                </a:lnTo>
                <a:lnTo>
                  <a:pt x="128" y="636"/>
                </a:lnTo>
                <a:lnTo>
                  <a:pt x="128" y="631"/>
                </a:lnTo>
                <a:lnTo>
                  <a:pt x="124" y="631"/>
                </a:lnTo>
                <a:lnTo>
                  <a:pt x="124" y="626"/>
                </a:lnTo>
                <a:lnTo>
                  <a:pt x="124" y="626"/>
                </a:lnTo>
                <a:lnTo>
                  <a:pt x="124" y="622"/>
                </a:lnTo>
                <a:lnTo>
                  <a:pt x="119" y="622"/>
                </a:lnTo>
                <a:lnTo>
                  <a:pt x="114" y="617"/>
                </a:lnTo>
                <a:lnTo>
                  <a:pt x="114" y="613"/>
                </a:lnTo>
                <a:lnTo>
                  <a:pt x="114" y="613"/>
                </a:lnTo>
                <a:lnTo>
                  <a:pt x="110" y="613"/>
                </a:lnTo>
                <a:lnTo>
                  <a:pt x="105" y="613"/>
                </a:lnTo>
                <a:lnTo>
                  <a:pt x="105" y="608"/>
                </a:lnTo>
                <a:lnTo>
                  <a:pt x="101" y="604"/>
                </a:lnTo>
                <a:lnTo>
                  <a:pt x="101" y="594"/>
                </a:lnTo>
                <a:lnTo>
                  <a:pt x="101" y="594"/>
                </a:lnTo>
                <a:lnTo>
                  <a:pt x="101" y="590"/>
                </a:lnTo>
                <a:lnTo>
                  <a:pt x="101" y="585"/>
                </a:lnTo>
                <a:lnTo>
                  <a:pt x="96" y="581"/>
                </a:lnTo>
                <a:lnTo>
                  <a:pt x="96" y="572"/>
                </a:lnTo>
                <a:lnTo>
                  <a:pt x="96" y="562"/>
                </a:lnTo>
                <a:lnTo>
                  <a:pt x="101" y="553"/>
                </a:lnTo>
                <a:lnTo>
                  <a:pt x="101" y="549"/>
                </a:lnTo>
                <a:lnTo>
                  <a:pt x="101" y="544"/>
                </a:lnTo>
                <a:lnTo>
                  <a:pt x="101" y="540"/>
                </a:lnTo>
                <a:lnTo>
                  <a:pt x="101" y="535"/>
                </a:lnTo>
                <a:lnTo>
                  <a:pt x="101" y="530"/>
                </a:lnTo>
                <a:lnTo>
                  <a:pt x="105" y="526"/>
                </a:lnTo>
                <a:lnTo>
                  <a:pt x="105" y="521"/>
                </a:lnTo>
                <a:lnTo>
                  <a:pt x="105" y="521"/>
                </a:lnTo>
                <a:lnTo>
                  <a:pt x="101" y="512"/>
                </a:lnTo>
                <a:lnTo>
                  <a:pt x="101" y="508"/>
                </a:lnTo>
                <a:lnTo>
                  <a:pt x="101" y="503"/>
                </a:lnTo>
                <a:lnTo>
                  <a:pt x="96" y="503"/>
                </a:lnTo>
                <a:lnTo>
                  <a:pt x="92" y="503"/>
                </a:lnTo>
                <a:lnTo>
                  <a:pt x="87" y="503"/>
                </a:lnTo>
                <a:lnTo>
                  <a:pt x="82" y="503"/>
                </a:lnTo>
                <a:lnTo>
                  <a:pt x="78" y="508"/>
                </a:lnTo>
                <a:lnTo>
                  <a:pt x="78" y="517"/>
                </a:lnTo>
                <a:lnTo>
                  <a:pt x="78" y="521"/>
                </a:lnTo>
                <a:lnTo>
                  <a:pt x="78" y="521"/>
                </a:lnTo>
                <a:lnTo>
                  <a:pt x="78" y="530"/>
                </a:lnTo>
                <a:lnTo>
                  <a:pt x="73" y="535"/>
                </a:lnTo>
                <a:lnTo>
                  <a:pt x="69" y="535"/>
                </a:lnTo>
                <a:lnTo>
                  <a:pt x="64" y="535"/>
                </a:lnTo>
                <a:lnTo>
                  <a:pt x="64" y="530"/>
                </a:lnTo>
                <a:lnTo>
                  <a:pt x="64" y="526"/>
                </a:lnTo>
                <a:lnTo>
                  <a:pt x="60" y="521"/>
                </a:lnTo>
                <a:lnTo>
                  <a:pt x="60" y="517"/>
                </a:lnTo>
                <a:lnTo>
                  <a:pt x="60" y="512"/>
                </a:lnTo>
                <a:lnTo>
                  <a:pt x="60" y="508"/>
                </a:lnTo>
                <a:lnTo>
                  <a:pt x="60" y="494"/>
                </a:lnTo>
                <a:lnTo>
                  <a:pt x="60" y="485"/>
                </a:lnTo>
                <a:lnTo>
                  <a:pt x="60" y="480"/>
                </a:lnTo>
                <a:lnTo>
                  <a:pt x="60" y="476"/>
                </a:lnTo>
                <a:lnTo>
                  <a:pt x="60" y="471"/>
                </a:lnTo>
                <a:lnTo>
                  <a:pt x="60" y="466"/>
                </a:lnTo>
                <a:lnTo>
                  <a:pt x="55" y="466"/>
                </a:lnTo>
                <a:lnTo>
                  <a:pt x="55" y="462"/>
                </a:lnTo>
                <a:lnTo>
                  <a:pt x="46" y="457"/>
                </a:lnTo>
                <a:lnTo>
                  <a:pt x="46" y="457"/>
                </a:lnTo>
                <a:lnTo>
                  <a:pt x="41" y="457"/>
                </a:lnTo>
                <a:lnTo>
                  <a:pt x="37" y="457"/>
                </a:lnTo>
                <a:lnTo>
                  <a:pt x="32" y="457"/>
                </a:lnTo>
                <a:lnTo>
                  <a:pt x="28" y="457"/>
                </a:lnTo>
                <a:lnTo>
                  <a:pt x="18" y="457"/>
                </a:lnTo>
                <a:lnTo>
                  <a:pt x="14" y="457"/>
                </a:lnTo>
                <a:lnTo>
                  <a:pt x="14" y="457"/>
                </a:lnTo>
                <a:lnTo>
                  <a:pt x="9" y="457"/>
                </a:lnTo>
                <a:lnTo>
                  <a:pt x="5" y="457"/>
                </a:lnTo>
                <a:lnTo>
                  <a:pt x="5" y="453"/>
                </a:lnTo>
                <a:lnTo>
                  <a:pt x="5" y="453"/>
                </a:lnTo>
                <a:lnTo>
                  <a:pt x="9" y="430"/>
                </a:lnTo>
                <a:lnTo>
                  <a:pt x="9" y="430"/>
                </a:lnTo>
                <a:lnTo>
                  <a:pt x="9" y="425"/>
                </a:lnTo>
                <a:lnTo>
                  <a:pt x="14" y="425"/>
                </a:lnTo>
                <a:lnTo>
                  <a:pt x="9" y="421"/>
                </a:lnTo>
                <a:lnTo>
                  <a:pt x="9" y="416"/>
                </a:lnTo>
                <a:lnTo>
                  <a:pt x="14" y="412"/>
                </a:lnTo>
                <a:lnTo>
                  <a:pt x="14" y="407"/>
                </a:lnTo>
                <a:lnTo>
                  <a:pt x="14" y="402"/>
                </a:lnTo>
                <a:lnTo>
                  <a:pt x="14" y="398"/>
                </a:lnTo>
                <a:lnTo>
                  <a:pt x="14" y="398"/>
                </a:lnTo>
                <a:lnTo>
                  <a:pt x="18" y="393"/>
                </a:lnTo>
                <a:lnTo>
                  <a:pt x="18" y="389"/>
                </a:lnTo>
                <a:lnTo>
                  <a:pt x="18" y="380"/>
                </a:lnTo>
                <a:lnTo>
                  <a:pt x="18" y="375"/>
                </a:lnTo>
                <a:lnTo>
                  <a:pt x="18" y="375"/>
                </a:lnTo>
                <a:lnTo>
                  <a:pt x="23" y="370"/>
                </a:lnTo>
                <a:lnTo>
                  <a:pt x="23" y="370"/>
                </a:lnTo>
                <a:lnTo>
                  <a:pt x="14" y="366"/>
                </a:lnTo>
                <a:lnTo>
                  <a:pt x="14" y="366"/>
                </a:lnTo>
                <a:lnTo>
                  <a:pt x="14" y="361"/>
                </a:lnTo>
                <a:lnTo>
                  <a:pt x="9" y="357"/>
                </a:lnTo>
                <a:lnTo>
                  <a:pt x="9" y="357"/>
                </a:lnTo>
                <a:lnTo>
                  <a:pt x="5" y="352"/>
                </a:lnTo>
                <a:lnTo>
                  <a:pt x="5" y="348"/>
                </a:lnTo>
                <a:lnTo>
                  <a:pt x="0" y="334"/>
                </a:lnTo>
                <a:lnTo>
                  <a:pt x="0" y="334"/>
                </a:lnTo>
                <a:lnTo>
                  <a:pt x="0" y="329"/>
                </a:lnTo>
                <a:lnTo>
                  <a:pt x="0" y="320"/>
                </a:lnTo>
                <a:lnTo>
                  <a:pt x="0" y="316"/>
                </a:lnTo>
                <a:lnTo>
                  <a:pt x="0" y="316"/>
                </a:lnTo>
                <a:lnTo>
                  <a:pt x="5" y="311"/>
                </a:lnTo>
                <a:lnTo>
                  <a:pt x="5" y="306"/>
                </a:lnTo>
                <a:lnTo>
                  <a:pt x="5" y="297"/>
                </a:lnTo>
                <a:lnTo>
                  <a:pt x="5" y="293"/>
                </a:lnTo>
                <a:lnTo>
                  <a:pt x="5" y="288"/>
                </a:lnTo>
                <a:lnTo>
                  <a:pt x="9" y="288"/>
                </a:lnTo>
                <a:lnTo>
                  <a:pt x="14" y="288"/>
                </a:lnTo>
                <a:lnTo>
                  <a:pt x="14" y="284"/>
                </a:lnTo>
                <a:lnTo>
                  <a:pt x="18" y="279"/>
                </a:lnTo>
                <a:lnTo>
                  <a:pt x="18" y="279"/>
                </a:lnTo>
                <a:lnTo>
                  <a:pt x="18" y="274"/>
                </a:lnTo>
                <a:lnTo>
                  <a:pt x="23" y="270"/>
                </a:lnTo>
                <a:lnTo>
                  <a:pt x="18" y="265"/>
                </a:lnTo>
                <a:lnTo>
                  <a:pt x="18" y="265"/>
                </a:lnTo>
                <a:lnTo>
                  <a:pt x="23" y="261"/>
                </a:lnTo>
                <a:lnTo>
                  <a:pt x="23" y="261"/>
                </a:lnTo>
                <a:lnTo>
                  <a:pt x="23" y="256"/>
                </a:lnTo>
                <a:lnTo>
                  <a:pt x="23" y="256"/>
                </a:lnTo>
                <a:lnTo>
                  <a:pt x="18" y="252"/>
                </a:lnTo>
                <a:lnTo>
                  <a:pt x="18" y="247"/>
                </a:lnTo>
                <a:lnTo>
                  <a:pt x="23" y="242"/>
                </a:lnTo>
                <a:lnTo>
                  <a:pt x="23" y="238"/>
                </a:lnTo>
                <a:lnTo>
                  <a:pt x="18" y="233"/>
                </a:lnTo>
                <a:lnTo>
                  <a:pt x="23" y="233"/>
                </a:lnTo>
                <a:lnTo>
                  <a:pt x="28" y="229"/>
                </a:lnTo>
                <a:lnTo>
                  <a:pt x="32" y="224"/>
                </a:lnTo>
                <a:lnTo>
                  <a:pt x="37" y="215"/>
                </a:lnTo>
                <a:lnTo>
                  <a:pt x="37" y="215"/>
                </a:lnTo>
                <a:lnTo>
                  <a:pt x="46" y="215"/>
                </a:lnTo>
                <a:lnTo>
                  <a:pt x="55" y="215"/>
                </a:lnTo>
                <a:lnTo>
                  <a:pt x="60" y="215"/>
                </a:lnTo>
                <a:lnTo>
                  <a:pt x="64" y="215"/>
                </a:lnTo>
                <a:lnTo>
                  <a:pt x="69" y="220"/>
                </a:lnTo>
                <a:lnTo>
                  <a:pt x="73" y="215"/>
                </a:lnTo>
                <a:lnTo>
                  <a:pt x="78" y="215"/>
                </a:lnTo>
                <a:lnTo>
                  <a:pt x="78" y="215"/>
                </a:lnTo>
                <a:lnTo>
                  <a:pt x="78" y="215"/>
                </a:lnTo>
                <a:lnTo>
                  <a:pt x="78" y="215"/>
                </a:lnTo>
                <a:lnTo>
                  <a:pt x="78" y="210"/>
                </a:lnTo>
                <a:lnTo>
                  <a:pt x="82" y="210"/>
                </a:lnTo>
                <a:lnTo>
                  <a:pt x="82" y="206"/>
                </a:lnTo>
                <a:lnTo>
                  <a:pt x="87" y="206"/>
                </a:lnTo>
                <a:lnTo>
                  <a:pt x="92" y="197"/>
                </a:lnTo>
                <a:lnTo>
                  <a:pt x="96" y="197"/>
                </a:lnTo>
                <a:lnTo>
                  <a:pt x="101" y="192"/>
                </a:lnTo>
                <a:lnTo>
                  <a:pt x="105" y="188"/>
                </a:lnTo>
                <a:lnTo>
                  <a:pt x="110" y="188"/>
                </a:lnTo>
                <a:lnTo>
                  <a:pt x="114" y="183"/>
                </a:lnTo>
                <a:lnTo>
                  <a:pt x="119" y="178"/>
                </a:lnTo>
                <a:lnTo>
                  <a:pt x="119" y="174"/>
                </a:lnTo>
                <a:lnTo>
                  <a:pt x="124" y="174"/>
                </a:lnTo>
                <a:lnTo>
                  <a:pt x="124" y="174"/>
                </a:lnTo>
                <a:lnTo>
                  <a:pt x="128" y="174"/>
                </a:lnTo>
                <a:lnTo>
                  <a:pt x="128" y="169"/>
                </a:lnTo>
                <a:lnTo>
                  <a:pt x="133" y="165"/>
                </a:lnTo>
                <a:lnTo>
                  <a:pt x="137" y="165"/>
                </a:lnTo>
                <a:lnTo>
                  <a:pt x="142" y="160"/>
                </a:lnTo>
                <a:lnTo>
                  <a:pt x="146" y="160"/>
                </a:lnTo>
                <a:lnTo>
                  <a:pt x="146" y="156"/>
                </a:lnTo>
                <a:lnTo>
                  <a:pt x="146" y="156"/>
                </a:lnTo>
                <a:lnTo>
                  <a:pt x="151" y="151"/>
                </a:lnTo>
                <a:lnTo>
                  <a:pt x="156" y="151"/>
                </a:lnTo>
                <a:lnTo>
                  <a:pt x="160" y="151"/>
                </a:lnTo>
                <a:lnTo>
                  <a:pt x="165" y="151"/>
                </a:lnTo>
                <a:lnTo>
                  <a:pt x="169" y="151"/>
                </a:lnTo>
                <a:lnTo>
                  <a:pt x="169" y="151"/>
                </a:lnTo>
                <a:lnTo>
                  <a:pt x="174" y="151"/>
                </a:lnTo>
                <a:lnTo>
                  <a:pt x="178" y="151"/>
                </a:lnTo>
                <a:lnTo>
                  <a:pt x="183" y="151"/>
                </a:lnTo>
                <a:lnTo>
                  <a:pt x="188" y="151"/>
                </a:lnTo>
                <a:lnTo>
                  <a:pt x="188" y="151"/>
                </a:lnTo>
                <a:lnTo>
                  <a:pt x="188" y="151"/>
                </a:lnTo>
                <a:lnTo>
                  <a:pt x="192" y="151"/>
                </a:lnTo>
                <a:lnTo>
                  <a:pt x="201" y="151"/>
                </a:lnTo>
                <a:lnTo>
                  <a:pt x="206" y="151"/>
                </a:lnTo>
                <a:lnTo>
                  <a:pt x="210" y="151"/>
                </a:lnTo>
                <a:lnTo>
                  <a:pt x="210" y="151"/>
                </a:lnTo>
                <a:lnTo>
                  <a:pt x="215" y="151"/>
                </a:lnTo>
                <a:lnTo>
                  <a:pt x="224" y="146"/>
                </a:lnTo>
                <a:lnTo>
                  <a:pt x="224" y="142"/>
                </a:lnTo>
                <a:lnTo>
                  <a:pt x="229" y="142"/>
                </a:lnTo>
                <a:lnTo>
                  <a:pt x="233" y="137"/>
                </a:lnTo>
                <a:lnTo>
                  <a:pt x="233" y="137"/>
                </a:lnTo>
                <a:lnTo>
                  <a:pt x="238" y="137"/>
                </a:lnTo>
                <a:lnTo>
                  <a:pt x="242" y="137"/>
                </a:lnTo>
                <a:lnTo>
                  <a:pt x="247" y="137"/>
                </a:lnTo>
                <a:lnTo>
                  <a:pt x="256" y="133"/>
                </a:lnTo>
                <a:lnTo>
                  <a:pt x="261" y="128"/>
                </a:lnTo>
                <a:lnTo>
                  <a:pt x="265" y="128"/>
                </a:lnTo>
                <a:lnTo>
                  <a:pt x="265" y="128"/>
                </a:lnTo>
                <a:lnTo>
                  <a:pt x="270" y="124"/>
                </a:lnTo>
                <a:lnTo>
                  <a:pt x="274" y="124"/>
                </a:lnTo>
                <a:lnTo>
                  <a:pt x="279" y="119"/>
                </a:lnTo>
                <a:lnTo>
                  <a:pt x="284" y="114"/>
                </a:lnTo>
                <a:lnTo>
                  <a:pt x="288" y="114"/>
                </a:lnTo>
                <a:lnTo>
                  <a:pt x="297" y="110"/>
                </a:lnTo>
                <a:lnTo>
                  <a:pt x="297" y="105"/>
                </a:lnTo>
                <a:lnTo>
                  <a:pt x="311" y="105"/>
                </a:lnTo>
                <a:lnTo>
                  <a:pt x="316" y="105"/>
                </a:lnTo>
                <a:lnTo>
                  <a:pt x="329" y="101"/>
                </a:lnTo>
                <a:lnTo>
                  <a:pt x="338" y="96"/>
                </a:lnTo>
                <a:lnTo>
                  <a:pt x="348" y="87"/>
                </a:lnTo>
                <a:lnTo>
                  <a:pt x="352" y="87"/>
                </a:lnTo>
                <a:lnTo>
                  <a:pt x="357" y="87"/>
                </a:lnTo>
                <a:lnTo>
                  <a:pt x="357" y="82"/>
                </a:lnTo>
                <a:lnTo>
                  <a:pt x="361" y="82"/>
                </a:lnTo>
                <a:lnTo>
                  <a:pt x="366" y="82"/>
                </a:lnTo>
                <a:lnTo>
                  <a:pt x="366" y="82"/>
                </a:lnTo>
                <a:lnTo>
                  <a:pt x="366" y="78"/>
                </a:lnTo>
                <a:lnTo>
                  <a:pt x="370" y="78"/>
                </a:lnTo>
                <a:lnTo>
                  <a:pt x="375" y="78"/>
                </a:lnTo>
                <a:lnTo>
                  <a:pt x="375" y="73"/>
                </a:lnTo>
                <a:lnTo>
                  <a:pt x="380" y="73"/>
                </a:lnTo>
                <a:lnTo>
                  <a:pt x="380" y="69"/>
                </a:lnTo>
                <a:lnTo>
                  <a:pt x="384" y="69"/>
                </a:lnTo>
                <a:lnTo>
                  <a:pt x="389" y="64"/>
                </a:lnTo>
                <a:lnTo>
                  <a:pt x="389" y="64"/>
                </a:lnTo>
                <a:lnTo>
                  <a:pt x="389" y="64"/>
                </a:lnTo>
                <a:lnTo>
                  <a:pt x="389" y="60"/>
                </a:lnTo>
                <a:lnTo>
                  <a:pt x="393" y="55"/>
                </a:lnTo>
                <a:lnTo>
                  <a:pt x="393" y="46"/>
                </a:lnTo>
                <a:lnTo>
                  <a:pt x="393" y="41"/>
                </a:lnTo>
                <a:lnTo>
                  <a:pt x="393" y="41"/>
                </a:lnTo>
                <a:lnTo>
                  <a:pt x="393" y="37"/>
                </a:lnTo>
                <a:lnTo>
                  <a:pt x="393" y="32"/>
                </a:lnTo>
                <a:lnTo>
                  <a:pt x="398" y="27"/>
                </a:lnTo>
                <a:lnTo>
                  <a:pt x="398" y="23"/>
                </a:lnTo>
                <a:lnTo>
                  <a:pt x="407" y="18"/>
                </a:lnTo>
                <a:lnTo>
                  <a:pt x="407" y="18"/>
                </a:lnTo>
                <a:lnTo>
                  <a:pt x="412" y="14"/>
                </a:lnTo>
                <a:lnTo>
                  <a:pt x="412" y="9"/>
                </a:lnTo>
                <a:lnTo>
                  <a:pt x="416" y="9"/>
                </a:lnTo>
                <a:lnTo>
                  <a:pt x="421" y="9"/>
                </a:lnTo>
                <a:lnTo>
                  <a:pt x="421" y="5"/>
                </a:lnTo>
                <a:lnTo>
                  <a:pt x="425" y="5"/>
                </a:lnTo>
                <a:lnTo>
                  <a:pt x="430" y="5"/>
                </a:lnTo>
                <a:lnTo>
                  <a:pt x="430" y="0"/>
                </a:lnTo>
                <a:lnTo>
                  <a:pt x="430" y="0"/>
                </a:lnTo>
                <a:lnTo>
                  <a:pt x="434" y="0"/>
                </a:lnTo>
                <a:lnTo>
                  <a:pt x="439" y="0"/>
                </a:lnTo>
                <a:lnTo>
                  <a:pt x="444" y="0"/>
                </a:lnTo>
                <a:lnTo>
                  <a:pt x="453" y="0"/>
                </a:lnTo>
                <a:lnTo>
                  <a:pt x="453" y="0"/>
                </a:lnTo>
                <a:lnTo>
                  <a:pt x="457" y="5"/>
                </a:lnTo>
                <a:lnTo>
                  <a:pt x="462" y="9"/>
                </a:lnTo>
                <a:lnTo>
                  <a:pt x="476" y="18"/>
                </a:lnTo>
                <a:lnTo>
                  <a:pt x="476" y="18"/>
                </a:lnTo>
                <a:lnTo>
                  <a:pt x="476" y="18"/>
                </a:lnTo>
                <a:lnTo>
                  <a:pt x="476" y="23"/>
                </a:lnTo>
                <a:lnTo>
                  <a:pt x="476" y="27"/>
                </a:lnTo>
                <a:lnTo>
                  <a:pt x="480" y="32"/>
                </a:lnTo>
                <a:lnTo>
                  <a:pt x="480" y="37"/>
                </a:lnTo>
                <a:lnTo>
                  <a:pt x="485" y="37"/>
                </a:lnTo>
                <a:lnTo>
                  <a:pt x="480" y="41"/>
                </a:lnTo>
                <a:lnTo>
                  <a:pt x="485" y="46"/>
                </a:lnTo>
                <a:lnTo>
                  <a:pt x="485" y="50"/>
                </a:lnTo>
                <a:lnTo>
                  <a:pt x="489" y="55"/>
                </a:lnTo>
                <a:lnTo>
                  <a:pt x="494" y="55"/>
                </a:lnTo>
                <a:lnTo>
                  <a:pt x="494" y="60"/>
                </a:lnTo>
                <a:lnTo>
                  <a:pt x="498" y="60"/>
                </a:lnTo>
                <a:lnTo>
                  <a:pt x="498" y="60"/>
                </a:lnTo>
                <a:lnTo>
                  <a:pt x="503" y="64"/>
                </a:lnTo>
                <a:lnTo>
                  <a:pt x="503" y="64"/>
                </a:lnTo>
                <a:lnTo>
                  <a:pt x="508" y="64"/>
                </a:lnTo>
                <a:lnTo>
                  <a:pt x="508" y="69"/>
                </a:lnTo>
                <a:lnTo>
                  <a:pt x="512" y="69"/>
                </a:lnTo>
                <a:lnTo>
                  <a:pt x="517" y="78"/>
                </a:lnTo>
                <a:lnTo>
                  <a:pt x="517" y="82"/>
                </a:lnTo>
                <a:lnTo>
                  <a:pt x="521" y="82"/>
                </a:lnTo>
                <a:lnTo>
                  <a:pt x="521" y="82"/>
                </a:lnTo>
                <a:lnTo>
                  <a:pt x="526" y="87"/>
                </a:lnTo>
                <a:lnTo>
                  <a:pt x="530" y="87"/>
                </a:lnTo>
                <a:lnTo>
                  <a:pt x="535" y="92"/>
                </a:lnTo>
                <a:lnTo>
                  <a:pt x="540" y="92"/>
                </a:lnTo>
                <a:lnTo>
                  <a:pt x="540" y="96"/>
                </a:lnTo>
                <a:lnTo>
                  <a:pt x="544" y="96"/>
                </a:lnTo>
                <a:lnTo>
                  <a:pt x="549" y="101"/>
                </a:lnTo>
                <a:lnTo>
                  <a:pt x="553" y="101"/>
                </a:lnTo>
                <a:lnTo>
                  <a:pt x="558" y="101"/>
                </a:lnTo>
                <a:lnTo>
                  <a:pt x="562" y="101"/>
                </a:lnTo>
                <a:lnTo>
                  <a:pt x="562" y="96"/>
                </a:lnTo>
                <a:lnTo>
                  <a:pt x="567" y="92"/>
                </a:lnTo>
                <a:lnTo>
                  <a:pt x="567" y="87"/>
                </a:lnTo>
                <a:lnTo>
                  <a:pt x="576" y="82"/>
                </a:lnTo>
                <a:lnTo>
                  <a:pt x="585" y="82"/>
                </a:lnTo>
                <a:lnTo>
                  <a:pt x="585" y="78"/>
                </a:lnTo>
                <a:lnTo>
                  <a:pt x="585" y="78"/>
                </a:lnTo>
                <a:lnTo>
                  <a:pt x="585" y="73"/>
                </a:lnTo>
                <a:lnTo>
                  <a:pt x="590" y="73"/>
                </a:lnTo>
                <a:lnTo>
                  <a:pt x="594" y="73"/>
                </a:lnTo>
                <a:lnTo>
                  <a:pt x="594" y="69"/>
                </a:lnTo>
                <a:lnTo>
                  <a:pt x="599" y="69"/>
                </a:lnTo>
                <a:lnTo>
                  <a:pt x="608" y="64"/>
                </a:lnTo>
                <a:lnTo>
                  <a:pt x="608" y="69"/>
                </a:lnTo>
                <a:lnTo>
                  <a:pt x="613" y="73"/>
                </a:lnTo>
                <a:lnTo>
                  <a:pt x="617" y="78"/>
                </a:lnTo>
                <a:lnTo>
                  <a:pt x="617" y="82"/>
                </a:lnTo>
                <a:lnTo>
                  <a:pt x="617" y="82"/>
                </a:lnTo>
                <a:lnTo>
                  <a:pt x="617" y="87"/>
                </a:lnTo>
                <a:lnTo>
                  <a:pt x="613" y="87"/>
                </a:lnTo>
                <a:lnTo>
                  <a:pt x="613" y="92"/>
                </a:lnTo>
                <a:lnTo>
                  <a:pt x="608" y="96"/>
                </a:lnTo>
                <a:lnTo>
                  <a:pt x="594" y="105"/>
                </a:lnTo>
                <a:lnTo>
                  <a:pt x="590" y="105"/>
                </a:lnTo>
                <a:lnTo>
                  <a:pt x="585" y="105"/>
                </a:lnTo>
                <a:lnTo>
                  <a:pt x="585" y="110"/>
                </a:lnTo>
                <a:lnTo>
                  <a:pt x="585" y="114"/>
                </a:lnTo>
                <a:lnTo>
                  <a:pt x="576" y="119"/>
                </a:lnTo>
                <a:lnTo>
                  <a:pt x="572" y="128"/>
                </a:lnTo>
                <a:lnTo>
                  <a:pt x="567" y="128"/>
                </a:lnTo>
                <a:lnTo>
                  <a:pt x="567" y="133"/>
                </a:lnTo>
                <a:lnTo>
                  <a:pt x="562" y="137"/>
                </a:lnTo>
                <a:lnTo>
                  <a:pt x="562" y="142"/>
                </a:lnTo>
                <a:lnTo>
                  <a:pt x="562" y="142"/>
                </a:lnTo>
                <a:lnTo>
                  <a:pt x="562" y="146"/>
                </a:lnTo>
                <a:lnTo>
                  <a:pt x="562" y="151"/>
                </a:lnTo>
                <a:lnTo>
                  <a:pt x="558" y="151"/>
                </a:lnTo>
                <a:lnTo>
                  <a:pt x="553" y="151"/>
                </a:lnTo>
                <a:lnTo>
                  <a:pt x="553" y="156"/>
                </a:lnTo>
                <a:lnTo>
                  <a:pt x="553" y="160"/>
                </a:lnTo>
                <a:lnTo>
                  <a:pt x="553" y="165"/>
                </a:lnTo>
                <a:lnTo>
                  <a:pt x="553" y="169"/>
                </a:lnTo>
                <a:lnTo>
                  <a:pt x="553" y="174"/>
                </a:lnTo>
                <a:lnTo>
                  <a:pt x="553" y="183"/>
                </a:lnTo>
                <a:lnTo>
                  <a:pt x="553" y="188"/>
                </a:lnTo>
                <a:lnTo>
                  <a:pt x="553" y="192"/>
                </a:lnTo>
                <a:lnTo>
                  <a:pt x="558" y="197"/>
                </a:lnTo>
                <a:lnTo>
                  <a:pt x="558" y="201"/>
                </a:lnTo>
                <a:lnTo>
                  <a:pt x="562" y="206"/>
                </a:lnTo>
                <a:lnTo>
                  <a:pt x="562" y="210"/>
                </a:lnTo>
                <a:lnTo>
                  <a:pt x="562" y="215"/>
                </a:lnTo>
                <a:lnTo>
                  <a:pt x="562" y="215"/>
                </a:lnTo>
                <a:lnTo>
                  <a:pt x="562" y="215"/>
                </a:lnTo>
                <a:lnTo>
                  <a:pt x="562" y="220"/>
                </a:lnTo>
                <a:lnTo>
                  <a:pt x="567" y="220"/>
                </a:lnTo>
                <a:lnTo>
                  <a:pt x="572" y="229"/>
                </a:lnTo>
                <a:lnTo>
                  <a:pt x="576" y="238"/>
                </a:lnTo>
                <a:lnTo>
                  <a:pt x="581" y="238"/>
                </a:lnTo>
                <a:lnTo>
                  <a:pt x="581" y="242"/>
                </a:lnTo>
                <a:lnTo>
                  <a:pt x="585" y="247"/>
                </a:lnTo>
                <a:lnTo>
                  <a:pt x="585" y="252"/>
                </a:lnTo>
                <a:lnTo>
                  <a:pt x="585" y="256"/>
                </a:lnTo>
                <a:lnTo>
                  <a:pt x="590" y="261"/>
                </a:lnTo>
                <a:lnTo>
                  <a:pt x="590" y="261"/>
                </a:lnTo>
                <a:lnTo>
                  <a:pt x="594" y="261"/>
                </a:lnTo>
                <a:lnTo>
                  <a:pt x="594" y="265"/>
                </a:lnTo>
                <a:lnTo>
                  <a:pt x="599" y="274"/>
                </a:lnTo>
                <a:lnTo>
                  <a:pt x="604" y="284"/>
                </a:lnTo>
                <a:lnTo>
                  <a:pt x="608" y="288"/>
                </a:lnTo>
                <a:lnTo>
                  <a:pt x="608" y="293"/>
                </a:lnTo>
                <a:lnTo>
                  <a:pt x="608" y="297"/>
                </a:lnTo>
                <a:lnTo>
                  <a:pt x="613" y="302"/>
                </a:lnTo>
                <a:lnTo>
                  <a:pt x="617" y="306"/>
                </a:lnTo>
                <a:lnTo>
                  <a:pt x="617" y="311"/>
                </a:lnTo>
                <a:lnTo>
                  <a:pt x="622" y="320"/>
                </a:lnTo>
                <a:lnTo>
                  <a:pt x="626" y="320"/>
                </a:lnTo>
                <a:lnTo>
                  <a:pt x="626" y="325"/>
                </a:lnTo>
                <a:lnTo>
                  <a:pt x="626" y="329"/>
                </a:lnTo>
                <a:lnTo>
                  <a:pt x="636" y="334"/>
                </a:lnTo>
                <a:lnTo>
                  <a:pt x="640" y="338"/>
                </a:lnTo>
                <a:lnTo>
                  <a:pt x="640" y="343"/>
                </a:lnTo>
                <a:lnTo>
                  <a:pt x="649" y="348"/>
                </a:lnTo>
                <a:lnTo>
                  <a:pt x="649" y="348"/>
                </a:lnTo>
                <a:lnTo>
                  <a:pt x="649" y="352"/>
                </a:lnTo>
                <a:lnTo>
                  <a:pt x="654" y="357"/>
                </a:lnTo>
                <a:lnTo>
                  <a:pt x="658" y="361"/>
                </a:lnTo>
                <a:lnTo>
                  <a:pt x="663" y="361"/>
                </a:lnTo>
                <a:lnTo>
                  <a:pt x="668" y="366"/>
                </a:lnTo>
                <a:lnTo>
                  <a:pt x="672" y="370"/>
                </a:lnTo>
                <a:lnTo>
                  <a:pt x="672" y="370"/>
                </a:lnTo>
                <a:lnTo>
                  <a:pt x="672" y="375"/>
                </a:lnTo>
                <a:lnTo>
                  <a:pt x="672" y="380"/>
                </a:lnTo>
                <a:lnTo>
                  <a:pt x="677" y="384"/>
                </a:lnTo>
                <a:lnTo>
                  <a:pt x="677" y="389"/>
                </a:lnTo>
                <a:lnTo>
                  <a:pt x="681" y="393"/>
                </a:lnTo>
                <a:lnTo>
                  <a:pt x="677" y="398"/>
                </a:lnTo>
                <a:lnTo>
                  <a:pt x="681" y="407"/>
                </a:lnTo>
                <a:lnTo>
                  <a:pt x="681" y="412"/>
                </a:lnTo>
                <a:lnTo>
                  <a:pt x="681" y="412"/>
                </a:lnTo>
                <a:lnTo>
                  <a:pt x="686" y="412"/>
                </a:lnTo>
                <a:lnTo>
                  <a:pt x="690" y="421"/>
                </a:lnTo>
                <a:lnTo>
                  <a:pt x="695" y="425"/>
                </a:lnTo>
                <a:lnTo>
                  <a:pt x="700" y="430"/>
                </a:lnTo>
                <a:lnTo>
                  <a:pt x="709" y="434"/>
                </a:lnTo>
                <a:lnTo>
                  <a:pt x="704" y="434"/>
                </a:lnTo>
                <a:lnTo>
                  <a:pt x="700" y="434"/>
                </a:lnTo>
                <a:lnTo>
                  <a:pt x="695" y="439"/>
                </a:lnTo>
                <a:lnTo>
                  <a:pt x="695" y="444"/>
                </a:lnTo>
                <a:lnTo>
                  <a:pt x="695" y="448"/>
                </a:lnTo>
                <a:lnTo>
                  <a:pt x="695" y="457"/>
                </a:lnTo>
                <a:lnTo>
                  <a:pt x="695" y="466"/>
                </a:lnTo>
                <a:lnTo>
                  <a:pt x="690" y="466"/>
                </a:lnTo>
                <a:lnTo>
                  <a:pt x="686" y="471"/>
                </a:lnTo>
                <a:lnTo>
                  <a:pt x="681" y="471"/>
                </a:lnTo>
                <a:lnTo>
                  <a:pt x="677" y="476"/>
                </a:lnTo>
                <a:lnTo>
                  <a:pt x="672" y="476"/>
                </a:lnTo>
                <a:lnTo>
                  <a:pt x="672" y="480"/>
                </a:lnTo>
                <a:lnTo>
                  <a:pt x="668" y="480"/>
                </a:lnTo>
                <a:lnTo>
                  <a:pt x="658" y="480"/>
                </a:lnTo>
                <a:lnTo>
                  <a:pt x="654" y="480"/>
                </a:lnTo>
                <a:lnTo>
                  <a:pt x="654" y="480"/>
                </a:lnTo>
                <a:lnTo>
                  <a:pt x="649" y="485"/>
                </a:lnTo>
                <a:lnTo>
                  <a:pt x="649" y="489"/>
                </a:lnTo>
                <a:lnTo>
                  <a:pt x="649" y="489"/>
                </a:lnTo>
                <a:lnTo>
                  <a:pt x="649" y="494"/>
                </a:lnTo>
                <a:lnTo>
                  <a:pt x="649" y="498"/>
                </a:lnTo>
                <a:lnTo>
                  <a:pt x="645" y="498"/>
                </a:lnTo>
                <a:lnTo>
                  <a:pt x="640" y="498"/>
                </a:lnTo>
                <a:lnTo>
                  <a:pt x="636" y="498"/>
                </a:lnTo>
                <a:lnTo>
                  <a:pt x="631" y="503"/>
                </a:lnTo>
                <a:lnTo>
                  <a:pt x="626" y="503"/>
                </a:lnTo>
                <a:lnTo>
                  <a:pt x="626" y="508"/>
                </a:lnTo>
                <a:lnTo>
                  <a:pt x="626" y="512"/>
                </a:lnTo>
                <a:lnTo>
                  <a:pt x="622" y="512"/>
                </a:lnTo>
                <a:lnTo>
                  <a:pt x="622" y="508"/>
                </a:lnTo>
                <a:lnTo>
                  <a:pt x="622" y="503"/>
                </a:lnTo>
                <a:lnTo>
                  <a:pt x="617" y="498"/>
                </a:lnTo>
                <a:lnTo>
                  <a:pt x="617" y="494"/>
                </a:lnTo>
                <a:lnTo>
                  <a:pt x="617" y="489"/>
                </a:lnTo>
                <a:lnTo>
                  <a:pt x="613" y="485"/>
                </a:lnTo>
                <a:lnTo>
                  <a:pt x="613" y="480"/>
                </a:lnTo>
                <a:lnTo>
                  <a:pt x="608" y="480"/>
                </a:lnTo>
                <a:lnTo>
                  <a:pt x="608" y="480"/>
                </a:lnTo>
                <a:lnTo>
                  <a:pt x="608" y="480"/>
                </a:lnTo>
                <a:lnTo>
                  <a:pt x="608" y="480"/>
                </a:lnTo>
                <a:lnTo>
                  <a:pt x="604" y="480"/>
                </a:lnTo>
                <a:lnTo>
                  <a:pt x="599" y="480"/>
                </a:lnTo>
                <a:lnTo>
                  <a:pt x="594" y="476"/>
                </a:lnTo>
                <a:lnTo>
                  <a:pt x="590" y="471"/>
                </a:lnTo>
                <a:lnTo>
                  <a:pt x="585" y="471"/>
                </a:lnTo>
                <a:lnTo>
                  <a:pt x="585" y="471"/>
                </a:lnTo>
                <a:lnTo>
                  <a:pt x="581" y="476"/>
                </a:lnTo>
                <a:lnTo>
                  <a:pt x="576" y="476"/>
                </a:lnTo>
                <a:lnTo>
                  <a:pt x="572" y="480"/>
                </a:lnTo>
                <a:lnTo>
                  <a:pt x="572" y="480"/>
                </a:lnTo>
                <a:lnTo>
                  <a:pt x="567" y="485"/>
                </a:lnTo>
                <a:lnTo>
                  <a:pt x="562" y="485"/>
                </a:lnTo>
                <a:lnTo>
                  <a:pt x="562" y="489"/>
                </a:lnTo>
                <a:lnTo>
                  <a:pt x="562" y="494"/>
                </a:lnTo>
                <a:lnTo>
                  <a:pt x="558" y="494"/>
                </a:lnTo>
                <a:lnTo>
                  <a:pt x="558" y="498"/>
                </a:lnTo>
                <a:lnTo>
                  <a:pt x="558" y="503"/>
                </a:lnTo>
                <a:lnTo>
                  <a:pt x="562" y="503"/>
                </a:lnTo>
                <a:lnTo>
                  <a:pt x="562" y="503"/>
                </a:lnTo>
                <a:lnTo>
                  <a:pt x="558" y="508"/>
                </a:lnTo>
                <a:lnTo>
                  <a:pt x="553" y="512"/>
                </a:lnTo>
                <a:lnTo>
                  <a:pt x="549" y="512"/>
                </a:lnTo>
                <a:lnTo>
                  <a:pt x="544" y="512"/>
                </a:lnTo>
                <a:lnTo>
                  <a:pt x="540" y="517"/>
                </a:lnTo>
                <a:lnTo>
                  <a:pt x="535" y="517"/>
                </a:lnTo>
                <a:lnTo>
                  <a:pt x="530" y="517"/>
                </a:lnTo>
                <a:lnTo>
                  <a:pt x="526" y="517"/>
                </a:lnTo>
                <a:lnTo>
                  <a:pt x="521" y="512"/>
                </a:lnTo>
                <a:lnTo>
                  <a:pt x="521" y="508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"/>
          <p:cNvSpPr/>
          <p:nvPr/>
        </p:nvSpPr>
        <p:spPr>
          <a:xfrm>
            <a:off x="3541371" y="3202948"/>
            <a:ext cx="1047852" cy="1078258"/>
          </a:xfrm>
          <a:custGeom>
            <a:avLst/>
            <a:gdLst/>
            <a:ahLst/>
            <a:cxnLst/>
            <a:rect l="l" t="t" r="r" b="b"/>
            <a:pathLst>
              <a:path w="791" h="764" extrusionOk="0">
                <a:moveTo>
                  <a:pt x="178" y="503"/>
                </a:moveTo>
                <a:lnTo>
                  <a:pt x="174" y="503"/>
                </a:lnTo>
                <a:lnTo>
                  <a:pt x="174" y="503"/>
                </a:lnTo>
                <a:lnTo>
                  <a:pt x="169" y="503"/>
                </a:lnTo>
                <a:lnTo>
                  <a:pt x="160" y="503"/>
                </a:lnTo>
                <a:lnTo>
                  <a:pt x="151" y="503"/>
                </a:lnTo>
                <a:lnTo>
                  <a:pt x="146" y="503"/>
                </a:lnTo>
                <a:lnTo>
                  <a:pt x="137" y="508"/>
                </a:lnTo>
                <a:lnTo>
                  <a:pt x="128" y="508"/>
                </a:lnTo>
                <a:lnTo>
                  <a:pt x="128" y="508"/>
                </a:lnTo>
                <a:lnTo>
                  <a:pt x="119" y="503"/>
                </a:lnTo>
                <a:lnTo>
                  <a:pt x="105" y="503"/>
                </a:lnTo>
                <a:lnTo>
                  <a:pt x="91" y="503"/>
                </a:lnTo>
                <a:lnTo>
                  <a:pt x="87" y="503"/>
                </a:lnTo>
                <a:lnTo>
                  <a:pt x="87" y="494"/>
                </a:lnTo>
                <a:lnTo>
                  <a:pt x="87" y="485"/>
                </a:lnTo>
                <a:lnTo>
                  <a:pt x="82" y="480"/>
                </a:lnTo>
                <a:lnTo>
                  <a:pt x="78" y="480"/>
                </a:lnTo>
                <a:lnTo>
                  <a:pt x="78" y="462"/>
                </a:lnTo>
                <a:lnTo>
                  <a:pt x="73" y="453"/>
                </a:lnTo>
                <a:lnTo>
                  <a:pt x="73" y="444"/>
                </a:lnTo>
                <a:lnTo>
                  <a:pt x="59" y="444"/>
                </a:lnTo>
                <a:lnTo>
                  <a:pt x="50" y="444"/>
                </a:lnTo>
                <a:lnTo>
                  <a:pt x="41" y="439"/>
                </a:lnTo>
                <a:lnTo>
                  <a:pt x="41" y="434"/>
                </a:lnTo>
                <a:lnTo>
                  <a:pt x="41" y="434"/>
                </a:lnTo>
                <a:lnTo>
                  <a:pt x="41" y="430"/>
                </a:lnTo>
                <a:lnTo>
                  <a:pt x="41" y="425"/>
                </a:lnTo>
                <a:lnTo>
                  <a:pt x="46" y="421"/>
                </a:lnTo>
                <a:lnTo>
                  <a:pt x="46" y="416"/>
                </a:lnTo>
                <a:lnTo>
                  <a:pt x="50" y="412"/>
                </a:lnTo>
                <a:lnTo>
                  <a:pt x="50" y="412"/>
                </a:lnTo>
                <a:lnTo>
                  <a:pt x="55" y="407"/>
                </a:lnTo>
                <a:lnTo>
                  <a:pt x="55" y="402"/>
                </a:lnTo>
                <a:lnTo>
                  <a:pt x="55" y="398"/>
                </a:lnTo>
                <a:lnTo>
                  <a:pt x="50" y="393"/>
                </a:lnTo>
                <a:lnTo>
                  <a:pt x="46" y="393"/>
                </a:lnTo>
                <a:lnTo>
                  <a:pt x="46" y="389"/>
                </a:lnTo>
                <a:lnTo>
                  <a:pt x="41" y="389"/>
                </a:lnTo>
                <a:lnTo>
                  <a:pt x="41" y="389"/>
                </a:lnTo>
                <a:lnTo>
                  <a:pt x="41" y="384"/>
                </a:lnTo>
                <a:lnTo>
                  <a:pt x="37" y="384"/>
                </a:lnTo>
                <a:lnTo>
                  <a:pt x="32" y="384"/>
                </a:lnTo>
                <a:lnTo>
                  <a:pt x="32" y="380"/>
                </a:lnTo>
                <a:lnTo>
                  <a:pt x="27" y="380"/>
                </a:lnTo>
                <a:lnTo>
                  <a:pt x="18" y="370"/>
                </a:lnTo>
                <a:lnTo>
                  <a:pt x="14" y="361"/>
                </a:lnTo>
                <a:lnTo>
                  <a:pt x="9" y="361"/>
                </a:lnTo>
                <a:lnTo>
                  <a:pt x="9" y="357"/>
                </a:lnTo>
                <a:lnTo>
                  <a:pt x="5" y="352"/>
                </a:lnTo>
                <a:lnTo>
                  <a:pt x="5" y="348"/>
                </a:lnTo>
                <a:lnTo>
                  <a:pt x="0" y="348"/>
                </a:lnTo>
                <a:lnTo>
                  <a:pt x="0" y="343"/>
                </a:lnTo>
                <a:lnTo>
                  <a:pt x="0" y="338"/>
                </a:lnTo>
                <a:lnTo>
                  <a:pt x="0" y="329"/>
                </a:lnTo>
                <a:lnTo>
                  <a:pt x="0" y="320"/>
                </a:lnTo>
                <a:lnTo>
                  <a:pt x="0" y="311"/>
                </a:lnTo>
                <a:lnTo>
                  <a:pt x="0" y="306"/>
                </a:lnTo>
                <a:lnTo>
                  <a:pt x="0" y="302"/>
                </a:lnTo>
                <a:lnTo>
                  <a:pt x="5" y="297"/>
                </a:lnTo>
                <a:lnTo>
                  <a:pt x="5" y="293"/>
                </a:lnTo>
                <a:lnTo>
                  <a:pt x="9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70"/>
                </a:lnTo>
                <a:lnTo>
                  <a:pt x="18" y="265"/>
                </a:lnTo>
                <a:lnTo>
                  <a:pt x="18" y="261"/>
                </a:lnTo>
                <a:lnTo>
                  <a:pt x="18" y="261"/>
                </a:lnTo>
                <a:lnTo>
                  <a:pt x="18" y="256"/>
                </a:lnTo>
                <a:lnTo>
                  <a:pt x="18" y="247"/>
                </a:lnTo>
                <a:lnTo>
                  <a:pt x="18" y="242"/>
                </a:lnTo>
                <a:lnTo>
                  <a:pt x="18" y="238"/>
                </a:lnTo>
                <a:lnTo>
                  <a:pt x="18" y="233"/>
                </a:lnTo>
                <a:lnTo>
                  <a:pt x="18" y="229"/>
                </a:lnTo>
                <a:lnTo>
                  <a:pt x="18" y="206"/>
                </a:lnTo>
                <a:lnTo>
                  <a:pt x="18" y="201"/>
                </a:lnTo>
                <a:lnTo>
                  <a:pt x="18" y="192"/>
                </a:lnTo>
                <a:lnTo>
                  <a:pt x="23" y="188"/>
                </a:lnTo>
                <a:lnTo>
                  <a:pt x="23" y="183"/>
                </a:lnTo>
                <a:lnTo>
                  <a:pt x="23" y="178"/>
                </a:lnTo>
                <a:lnTo>
                  <a:pt x="32" y="174"/>
                </a:lnTo>
                <a:lnTo>
                  <a:pt x="32" y="169"/>
                </a:lnTo>
                <a:lnTo>
                  <a:pt x="32" y="165"/>
                </a:lnTo>
                <a:lnTo>
                  <a:pt x="32" y="160"/>
                </a:lnTo>
                <a:lnTo>
                  <a:pt x="37" y="160"/>
                </a:lnTo>
                <a:lnTo>
                  <a:pt x="37" y="151"/>
                </a:lnTo>
                <a:lnTo>
                  <a:pt x="41" y="151"/>
                </a:lnTo>
                <a:lnTo>
                  <a:pt x="41" y="146"/>
                </a:lnTo>
                <a:lnTo>
                  <a:pt x="41" y="142"/>
                </a:lnTo>
                <a:lnTo>
                  <a:pt x="41" y="137"/>
                </a:lnTo>
                <a:lnTo>
                  <a:pt x="41" y="133"/>
                </a:lnTo>
                <a:lnTo>
                  <a:pt x="41" y="128"/>
                </a:lnTo>
                <a:lnTo>
                  <a:pt x="41" y="124"/>
                </a:lnTo>
                <a:lnTo>
                  <a:pt x="41" y="105"/>
                </a:lnTo>
                <a:lnTo>
                  <a:pt x="41" y="96"/>
                </a:lnTo>
                <a:lnTo>
                  <a:pt x="41" y="87"/>
                </a:lnTo>
                <a:lnTo>
                  <a:pt x="41" y="82"/>
                </a:lnTo>
                <a:lnTo>
                  <a:pt x="41" y="78"/>
                </a:lnTo>
                <a:lnTo>
                  <a:pt x="46" y="73"/>
                </a:lnTo>
                <a:lnTo>
                  <a:pt x="50" y="69"/>
                </a:lnTo>
                <a:lnTo>
                  <a:pt x="55" y="64"/>
                </a:lnTo>
                <a:lnTo>
                  <a:pt x="59" y="64"/>
                </a:lnTo>
                <a:lnTo>
                  <a:pt x="59" y="64"/>
                </a:lnTo>
                <a:lnTo>
                  <a:pt x="64" y="64"/>
                </a:lnTo>
                <a:lnTo>
                  <a:pt x="64" y="60"/>
                </a:lnTo>
                <a:lnTo>
                  <a:pt x="69" y="55"/>
                </a:lnTo>
                <a:lnTo>
                  <a:pt x="73" y="50"/>
                </a:lnTo>
                <a:lnTo>
                  <a:pt x="73" y="46"/>
                </a:lnTo>
                <a:lnTo>
                  <a:pt x="78" y="41"/>
                </a:lnTo>
                <a:lnTo>
                  <a:pt x="82" y="37"/>
                </a:lnTo>
                <a:lnTo>
                  <a:pt x="82" y="32"/>
                </a:lnTo>
                <a:lnTo>
                  <a:pt x="82" y="18"/>
                </a:lnTo>
                <a:lnTo>
                  <a:pt x="82" y="14"/>
                </a:lnTo>
                <a:lnTo>
                  <a:pt x="82" y="5"/>
                </a:lnTo>
                <a:lnTo>
                  <a:pt x="78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5"/>
                </a:lnTo>
                <a:lnTo>
                  <a:pt x="96" y="9"/>
                </a:lnTo>
                <a:lnTo>
                  <a:pt x="110" y="14"/>
                </a:lnTo>
                <a:lnTo>
                  <a:pt x="110" y="14"/>
                </a:lnTo>
                <a:lnTo>
                  <a:pt x="114" y="14"/>
                </a:lnTo>
                <a:lnTo>
                  <a:pt x="119" y="14"/>
                </a:lnTo>
                <a:lnTo>
                  <a:pt x="123" y="14"/>
                </a:lnTo>
                <a:lnTo>
                  <a:pt x="128" y="14"/>
                </a:lnTo>
                <a:lnTo>
                  <a:pt x="133" y="18"/>
                </a:lnTo>
                <a:lnTo>
                  <a:pt x="137" y="18"/>
                </a:lnTo>
                <a:lnTo>
                  <a:pt x="137" y="18"/>
                </a:lnTo>
                <a:lnTo>
                  <a:pt x="142" y="23"/>
                </a:lnTo>
                <a:lnTo>
                  <a:pt x="146" y="28"/>
                </a:lnTo>
                <a:lnTo>
                  <a:pt x="146" y="32"/>
                </a:lnTo>
                <a:lnTo>
                  <a:pt x="146" y="41"/>
                </a:lnTo>
                <a:lnTo>
                  <a:pt x="146" y="46"/>
                </a:lnTo>
                <a:lnTo>
                  <a:pt x="146" y="50"/>
                </a:lnTo>
                <a:lnTo>
                  <a:pt x="146" y="55"/>
                </a:lnTo>
                <a:lnTo>
                  <a:pt x="146" y="60"/>
                </a:lnTo>
                <a:lnTo>
                  <a:pt x="151" y="64"/>
                </a:lnTo>
                <a:lnTo>
                  <a:pt x="151" y="64"/>
                </a:lnTo>
                <a:lnTo>
                  <a:pt x="151" y="69"/>
                </a:lnTo>
                <a:lnTo>
                  <a:pt x="151" y="73"/>
                </a:lnTo>
                <a:lnTo>
                  <a:pt x="151" y="78"/>
                </a:lnTo>
                <a:lnTo>
                  <a:pt x="155" y="82"/>
                </a:lnTo>
                <a:lnTo>
                  <a:pt x="155" y="82"/>
                </a:lnTo>
                <a:lnTo>
                  <a:pt x="155" y="87"/>
                </a:lnTo>
                <a:lnTo>
                  <a:pt x="155" y="96"/>
                </a:lnTo>
                <a:lnTo>
                  <a:pt x="155" y="101"/>
                </a:lnTo>
                <a:lnTo>
                  <a:pt x="155" y="105"/>
                </a:lnTo>
                <a:lnTo>
                  <a:pt x="155" y="119"/>
                </a:lnTo>
                <a:lnTo>
                  <a:pt x="155" y="133"/>
                </a:lnTo>
                <a:lnTo>
                  <a:pt x="155" y="137"/>
                </a:lnTo>
                <a:lnTo>
                  <a:pt x="155" y="146"/>
                </a:lnTo>
                <a:lnTo>
                  <a:pt x="160" y="151"/>
                </a:lnTo>
                <a:lnTo>
                  <a:pt x="160" y="151"/>
                </a:lnTo>
                <a:lnTo>
                  <a:pt x="165" y="151"/>
                </a:lnTo>
                <a:lnTo>
                  <a:pt x="169" y="151"/>
                </a:lnTo>
                <a:lnTo>
                  <a:pt x="174" y="146"/>
                </a:lnTo>
                <a:lnTo>
                  <a:pt x="183" y="142"/>
                </a:lnTo>
                <a:lnTo>
                  <a:pt x="187" y="137"/>
                </a:lnTo>
                <a:lnTo>
                  <a:pt x="192" y="133"/>
                </a:lnTo>
                <a:lnTo>
                  <a:pt x="192" y="133"/>
                </a:lnTo>
                <a:lnTo>
                  <a:pt x="197" y="133"/>
                </a:lnTo>
                <a:lnTo>
                  <a:pt x="206" y="133"/>
                </a:lnTo>
                <a:lnTo>
                  <a:pt x="219" y="137"/>
                </a:lnTo>
                <a:lnTo>
                  <a:pt x="219" y="137"/>
                </a:lnTo>
                <a:lnTo>
                  <a:pt x="224" y="142"/>
                </a:lnTo>
                <a:lnTo>
                  <a:pt x="233" y="151"/>
                </a:lnTo>
                <a:lnTo>
                  <a:pt x="238" y="151"/>
                </a:lnTo>
                <a:lnTo>
                  <a:pt x="238" y="156"/>
                </a:lnTo>
                <a:lnTo>
                  <a:pt x="238" y="165"/>
                </a:lnTo>
                <a:lnTo>
                  <a:pt x="242" y="169"/>
                </a:lnTo>
                <a:lnTo>
                  <a:pt x="242" y="174"/>
                </a:lnTo>
                <a:lnTo>
                  <a:pt x="242" y="174"/>
                </a:lnTo>
                <a:lnTo>
                  <a:pt x="247" y="174"/>
                </a:lnTo>
                <a:lnTo>
                  <a:pt x="247" y="178"/>
                </a:lnTo>
                <a:lnTo>
                  <a:pt x="247" y="183"/>
                </a:lnTo>
                <a:lnTo>
                  <a:pt x="247" y="188"/>
                </a:lnTo>
                <a:lnTo>
                  <a:pt x="247" y="192"/>
                </a:lnTo>
                <a:lnTo>
                  <a:pt x="242" y="201"/>
                </a:lnTo>
                <a:lnTo>
                  <a:pt x="242" y="206"/>
                </a:lnTo>
                <a:lnTo>
                  <a:pt x="238" y="210"/>
                </a:lnTo>
                <a:lnTo>
                  <a:pt x="238" y="215"/>
                </a:lnTo>
                <a:lnTo>
                  <a:pt x="238" y="215"/>
                </a:lnTo>
                <a:lnTo>
                  <a:pt x="238" y="215"/>
                </a:lnTo>
                <a:lnTo>
                  <a:pt x="233" y="220"/>
                </a:lnTo>
                <a:lnTo>
                  <a:pt x="229" y="233"/>
                </a:lnTo>
                <a:lnTo>
                  <a:pt x="229" y="238"/>
                </a:lnTo>
                <a:lnTo>
                  <a:pt x="229" y="238"/>
                </a:lnTo>
                <a:lnTo>
                  <a:pt x="233" y="247"/>
                </a:lnTo>
                <a:lnTo>
                  <a:pt x="233" y="252"/>
                </a:lnTo>
                <a:lnTo>
                  <a:pt x="238" y="256"/>
                </a:lnTo>
                <a:lnTo>
                  <a:pt x="238" y="256"/>
                </a:lnTo>
                <a:lnTo>
                  <a:pt x="242" y="256"/>
                </a:lnTo>
                <a:lnTo>
                  <a:pt x="247" y="256"/>
                </a:lnTo>
                <a:lnTo>
                  <a:pt x="251" y="256"/>
                </a:lnTo>
                <a:lnTo>
                  <a:pt x="256" y="256"/>
                </a:lnTo>
                <a:lnTo>
                  <a:pt x="256" y="261"/>
                </a:lnTo>
                <a:lnTo>
                  <a:pt x="261" y="261"/>
                </a:lnTo>
                <a:lnTo>
                  <a:pt x="261" y="261"/>
                </a:lnTo>
                <a:lnTo>
                  <a:pt x="265" y="261"/>
                </a:lnTo>
                <a:lnTo>
                  <a:pt x="270" y="270"/>
                </a:lnTo>
                <a:lnTo>
                  <a:pt x="274" y="274"/>
                </a:lnTo>
                <a:lnTo>
                  <a:pt x="274" y="279"/>
                </a:lnTo>
                <a:lnTo>
                  <a:pt x="274" y="284"/>
                </a:lnTo>
                <a:lnTo>
                  <a:pt x="279" y="284"/>
                </a:lnTo>
                <a:lnTo>
                  <a:pt x="283" y="288"/>
                </a:lnTo>
                <a:lnTo>
                  <a:pt x="283" y="293"/>
                </a:lnTo>
                <a:lnTo>
                  <a:pt x="283" y="297"/>
                </a:lnTo>
                <a:lnTo>
                  <a:pt x="288" y="297"/>
                </a:lnTo>
                <a:lnTo>
                  <a:pt x="288" y="302"/>
                </a:lnTo>
                <a:lnTo>
                  <a:pt x="293" y="302"/>
                </a:lnTo>
                <a:lnTo>
                  <a:pt x="297" y="302"/>
                </a:lnTo>
                <a:lnTo>
                  <a:pt x="302" y="302"/>
                </a:lnTo>
                <a:lnTo>
                  <a:pt x="306" y="306"/>
                </a:lnTo>
                <a:lnTo>
                  <a:pt x="315" y="311"/>
                </a:lnTo>
                <a:lnTo>
                  <a:pt x="347" y="320"/>
                </a:lnTo>
                <a:lnTo>
                  <a:pt x="347" y="320"/>
                </a:lnTo>
                <a:lnTo>
                  <a:pt x="352" y="320"/>
                </a:lnTo>
                <a:lnTo>
                  <a:pt x="366" y="320"/>
                </a:lnTo>
                <a:lnTo>
                  <a:pt x="370" y="320"/>
                </a:lnTo>
                <a:lnTo>
                  <a:pt x="393" y="320"/>
                </a:lnTo>
                <a:lnTo>
                  <a:pt x="393" y="320"/>
                </a:lnTo>
                <a:lnTo>
                  <a:pt x="411" y="320"/>
                </a:lnTo>
                <a:lnTo>
                  <a:pt x="425" y="316"/>
                </a:lnTo>
                <a:lnTo>
                  <a:pt x="430" y="316"/>
                </a:lnTo>
                <a:lnTo>
                  <a:pt x="439" y="311"/>
                </a:lnTo>
                <a:lnTo>
                  <a:pt x="443" y="311"/>
                </a:lnTo>
                <a:lnTo>
                  <a:pt x="443" y="306"/>
                </a:lnTo>
                <a:lnTo>
                  <a:pt x="448" y="306"/>
                </a:lnTo>
                <a:lnTo>
                  <a:pt x="453" y="302"/>
                </a:lnTo>
                <a:lnTo>
                  <a:pt x="453" y="302"/>
                </a:lnTo>
                <a:lnTo>
                  <a:pt x="457" y="302"/>
                </a:lnTo>
                <a:lnTo>
                  <a:pt x="457" y="297"/>
                </a:lnTo>
                <a:lnTo>
                  <a:pt x="457" y="288"/>
                </a:lnTo>
                <a:lnTo>
                  <a:pt x="457" y="284"/>
                </a:lnTo>
                <a:lnTo>
                  <a:pt x="462" y="284"/>
                </a:lnTo>
                <a:lnTo>
                  <a:pt x="466" y="279"/>
                </a:lnTo>
                <a:lnTo>
                  <a:pt x="475" y="274"/>
                </a:lnTo>
                <a:lnTo>
                  <a:pt x="480" y="274"/>
                </a:lnTo>
                <a:lnTo>
                  <a:pt x="494" y="270"/>
                </a:lnTo>
                <a:lnTo>
                  <a:pt x="498" y="270"/>
                </a:lnTo>
                <a:lnTo>
                  <a:pt x="503" y="265"/>
                </a:lnTo>
                <a:lnTo>
                  <a:pt x="503" y="261"/>
                </a:lnTo>
                <a:lnTo>
                  <a:pt x="503" y="261"/>
                </a:lnTo>
                <a:lnTo>
                  <a:pt x="503" y="256"/>
                </a:lnTo>
                <a:lnTo>
                  <a:pt x="498" y="252"/>
                </a:lnTo>
                <a:lnTo>
                  <a:pt x="498" y="247"/>
                </a:lnTo>
                <a:lnTo>
                  <a:pt x="494" y="247"/>
                </a:lnTo>
                <a:lnTo>
                  <a:pt x="494" y="242"/>
                </a:lnTo>
                <a:lnTo>
                  <a:pt x="489" y="242"/>
                </a:lnTo>
                <a:lnTo>
                  <a:pt x="489" y="238"/>
                </a:lnTo>
                <a:lnTo>
                  <a:pt x="485" y="238"/>
                </a:lnTo>
                <a:lnTo>
                  <a:pt x="485" y="238"/>
                </a:lnTo>
                <a:lnTo>
                  <a:pt x="480" y="238"/>
                </a:lnTo>
                <a:lnTo>
                  <a:pt x="480" y="233"/>
                </a:lnTo>
                <a:lnTo>
                  <a:pt x="480" y="229"/>
                </a:lnTo>
                <a:lnTo>
                  <a:pt x="480" y="224"/>
                </a:lnTo>
                <a:lnTo>
                  <a:pt x="480" y="220"/>
                </a:lnTo>
                <a:lnTo>
                  <a:pt x="485" y="215"/>
                </a:lnTo>
                <a:lnTo>
                  <a:pt x="489" y="215"/>
                </a:lnTo>
                <a:lnTo>
                  <a:pt x="494" y="215"/>
                </a:lnTo>
                <a:lnTo>
                  <a:pt x="503" y="215"/>
                </a:lnTo>
                <a:lnTo>
                  <a:pt x="507" y="215"/>
                </a:lnTo>
                <a:lnTo>
                  <a:pt x="512" y="215"/>
                </a:lnTo>
                <a:lnTo>
                  <a:pt x="512" y="215"/>
                </a:lnTo>
                <a:lnTo>
                  <a:pt x="526" y="220"/>
                </a:lnTo>
                <a:lnTo>
                  <a:pt x="526" y="220"/>
                </a:lnTo>
                <a:lnTo>
                  <a:pt x="530" y="224"/>
                </a:lnTo>
                <a:lnTo>
                  <a:pt x="535" y="224"/>
                </a:lnTo>
                <a:lnTo>
                  <a:pt x="539" y="224"/>
                </a:lnTo>
                <a:lnTo>
                  <a:pt x="539" y="229"/>
                </a:lnTo>
                <a:lnTo>
                  <a:pt x="544" y="229"/>
                </a:lnTo>
                <a:lnTo>
                  <a:pt x="558" y="229"/>
                </a:lnTo>
                <a:lnTo>
                  <a:pt x="567" y="233"/>
                </a:lnTo>
                <a:lnTo>
                  <a:pt x="571" y="238"/>
                </a:lnTo>
                <a:lnTo>
                  <a:pt x="576" y="238"/>
                </a:lnTo>
                <a:lnTo>
                  <a:pt x="581" y="238"/>
                </a:lnTo>
                <a:lnTo>
                  <a:pt x="585" y="242"/>
                </a:lnTo>
                <a:lnTo>
                  <a:pt x="590" y="242"/>
                </a:lnTo>
                <a:lnTo>
                  <a:pt x="590" y="247"/>
                </a:lnTo>
                <a:lnTo>
                  <a:pt x="594" y="247"/>
                </a:lnTo>
                <a:lnTo>
                  <a:pt x="594" y="252"/>
                </a:lnTo>
                <a:lnTo>
                  <a:pt x="599" y="256"/>
                </a:lnTo>
                <a:lnTo>
                  <a:pt x="603" y="261"/>
                </a:lnTo>
                <a:lnTo>
                  <a:pt x="608" y="261"/>
                </a:lnTo>
                <a:lnTo>
                  <a:pt x="613" y="261"/>
                </a:lnTo>
                <a:lnTo>
                  <a:pt x="617" y="265"/>
                </a:lnTo>
                <a:lnTo>
                  <a:pt x="635" y="265"/>
                </a:lnTo>
                <a:lnTo>
                  <a:pt x="645" y="270"/>
                </a:lnTo>
                <a:lnTo>
                  <a:pt x="649" y="274"/>
                </a:lnTo>
                <a:lnTo>
                  <a:pt x="658" y="274"/>
                </a:lnTo>
                <a:lnTo>
                  <a:pt x="663" y="279"/>
                </a:lnTo>
                <a:lnTo>
                  <a:pt x="667" y="279"/>
                </a:lnTo>
                <a:lnTo>
                  <a:pt x="672" y="284"/>
                </a:lnTo>
                <a:lnTo>
                  <a:pt x="677" y="284"/>
                </a:lnTo>
                <a:lnTo>
                  <a:pt x="677" y="284"/>
                </a:lnTo>
                <a:lnTo>
                  <a:pt x="681" y="288"/>
                </a:lnTo>
                <a:lnTo>
                  <a:pt x="686" y="293"/>
                </a:lnTo>
                <a:lnTo>
                  <a:pt x="690" y="293"/>
                </a:lnTo>
                <a:lnTo>
                  <a:pt x="695" y="297"/>
                </a:lnTo>
                <a:lnTo>
                  <a:pt x="699" y="302"/>
                </a:lnTo>
                <a:lnTo>
                  <a:pt x="699" y="302"/>
                </a:lnTo>
                <a:lnTo>
                  <a:pt x="704" y="302"/>
                </a:lnTo>
                <a:lnTo>
                  <a:pt x="709" y="302"/>
                </a:lnTo>
                <a:lnTo>
                  <a:pt x="713" y="306"/>
                </a:lnTo>
                <a:lnTo>
                  <a:pt x="722" y="311"/>
                </a:lnTo>
                <a:lnTo>
                  <a:pt x="727" y="320"/>
                </a:lnTo>
                <a:lnTo>
                  <a:pt x="741" y="325"/>
                </a:lnTo>
                <a:lnTo>
                  <a:pt x="745" y="329"/>
                </a:lnTo>
                <a:lnTo>
                  <a:pt x="745" y="334"/>
                </a:lnTo>
                <a:lnTo>
                  <a:pt x="745" y="334"/>
                </a:lnTo>
                <a:lnTo>
                  <a:pt x="754" y="338"/>
                </a:lnTo>
                <a:lnTo>
                  <a:pt x="759" y="343"/>
                </a:lnTo>
                <a:lnTo>
                  <a:pt x="777" y="338"/>
                </a:lnTo>
                <a:lnTo>
                  <a:pt x="763" y="348"/>
                </a:lnTo>
                <a:lnTo>
                  <a:pt x="763" y="352"/>
                </a:lnTo>
                <a:lnTo>
                  <a:pt x="759" y="357"/>
                </a:lnTo>
                <a:lnTo>
                  <a:pt x="759" y="361"/>
                </a:lnTo>
                <a:lnTo>
                  <a:pt x="759" y="366"/>
                </a:lnTo>
                <a:lnTo>
                  <a:pt x="754" y="366"/>
                </a:lnTo>
                <a:lnTo>
                  <a:pt x="754" y="370"/>
                </a:lnTo>
                <a:lnTo>
                  <a:pt x="754" y="375"/>
                </a:lnTo>
                <a:lnTo>
                  <a:pt x="750" y="380"/>
                </a:lnTo>
                <a:lnTo>
                  <a:pt x="750" y="384"/>
                </a:lnTo>
                <a:lnTo>
                  <a:pt x="750" y="389"/>
                </a:lnTo>
                <a:lnTo>
                  <a:pt x="750" y="398"/>
                </a:lnTo>
                <a:lnTo>
                  <a:pt x="754" y="407"/>
                </a:lnTo>
                <a:lnTo>
                  <a:pt x="754" y="421"/>
                </a:lnTo>
                <a:lnTo>
                  <a:pt x="759" y="434"/>
                </a:lnTo>
                <a:lnTo>
                  <a:pt x="759" y="448"/>
                </a:lnTo>
                <a:lnTo>
                  <a:pt x="763" y="462"/>
                </a:lnTo>
                <a:lnTo>
                  <a:pt x="768" y="480"/>
                </a:lnTo>
                <a:lnTo>
                  <a:pt x="773" y="489"/>
                </a:lnTo>
                <a:lnTo>
                  <a:pt x="777" y="499"/>
                </a:lnTo>
                <a:lnTo>
                  <a:pt x="777" y="503"/>
                </a:lnTo>
                <a:lnTo>
                  <a:pt x="782" y="503"/>
                </a:lnTo>
                <a:lnTo>
                  <a:pt x="782" y="508"/>
                </a:lnTo>
                <a:lnTo>
                  <a:pt x="786" y="508"/>
                </a:lnTo>
                <a:lnTo>
                  <a:pt x="786" y="512"/>
                </a:lnTo>
                <a:lnTo>
                  <a:pt x="786" y="517"/>
                </a:lnTo>
                <a:lnTo>
                  <a:pt x="786" y="521"/>
                </a:lnTo>
                <a:lnTo>
                  <a:pt x="791" y="521"/>
                </a:lnTo>
                <a:lnTo>
                  <a:pt x="791" y="526"/>
                </a:lnTo>
                <a:lnTo>
                  <a:pt x="791" y="531"/>
                </a:lnTo>
                <a:lnTo>
                  <a:pt x="791" y="540"/>
                </a:lnTo>
                <a:lnTo>
                  <a:pt x="786" y="544"/>
                </a:lnTo>
                <a:lnTo>
                  <a:pt x="786" y="544"/>
                </a:lnTo>
                <a:lnTo>
                  <a:pt x="782" y="549"/>
                </a:lnTo>
                <a:lnTo>
                  <a:pt x="777" y="553"/>
                </a:lnTo>
                <a:lnTo>
                  <a:pt x="773" y="553"/>
                </a:lnTo>
                <a:lnTo>
                  <a:pt x="768" y="558"/>
                </a:lnTo>
                <a:lnTo>
                  <a:pt x="768" y="558"/>
                </a:lnTo>
                <a:lnTo>
                  <a:pt x="754" y="563"/>
                </a:lnTo>
                <a:lnTo>
                  <a:pt x="736" y="563"/>
                </a:lnTo>
                <a:lnTo>
                  <a:pt x="727" y="563"/>
                </a:lnTo>
                <a:lnTo>
                  <a:pt x="722" y="567"/>
                </a:lnTo>
                <a:lnTo>
                  <a:pt x="718" y="567"/>
                </a:lnTo>
                <a:lnTo>
                  <a:pt x="713" y="567"/>
                </a:lnTo>
                <a:lnTo>
                  <a:pt x="709" y="567"/>
                </a:lnTo>
                <a:lnTo>
                  <a:pt x="704" y="567"/>
                </a:lnTo>
                <a:lnTo>
                  <a:pt x="704" y="572"/>
                </a:lnTo>
                <a:lnTo>
                  <a:pt x="699" y="572"/>
                </a:lnTo>
                <a:lnTo>
                  <a:pt x="699" y="576"/>
                </a:lnTo>
                <a:lnTo>
                  <a:pt x="695" y="576"/>
                </a:lnTo>
                <a:lnTo>
                  <a:pt x="690" y="581"/>
                </a:lnTo>
                <a:lnTo>
                  <a:pt x="686" y="585"/>
                </a:lnTo>
                <a:lnTo>
                  <a:pt x="677" y="590"/>
                </a:lnTo>
                <a:lnTo>
                  <a:pt x="677" y="595"/>
                </a:lnTo>
                <a:lnTo>
                  <a:pt x="672" y="595"/>
                </a:lnTo>
                <a:lnTo>
                  <a:pt x="667" y="599"/>
                </a:lnTo>
                <a:lnTo>
                  <a:pt x="663" y="604"/>
                </a:lnTo>
                <a:lnTo>
                  <a:pt x="658" y="613"/>
                </a:lnTo>
                <a:lnTo>
                  <a:pt x="649" y="613"/>
                </a:lnTo>
                <a:lnTo>
                  <a:pt x="640" y="622"/>
                </a:lnTo>
                <a:lnTo>
                  <a:pt x="635" y="627"/>
                </a:lnTo>
                <a:lnTo>
                  <a:pt x="635" y="631"/>
                </a:lnTo>
                <a:lnTo>
                  <a:pt x="635" y="631"/>
                </a:lnTo>
                <a:lnTo>
                  <a:pt x="635" y="631"/>
                </a:lnTo>
                <a:lnTo>
                  <a:pt x="631" y="631"/>
                </a:lnTo>
                <a:lnTo>
                  <a:pt x="617" y="645"/>
                </a:lnTo>
                <a:lnTo>
                  <a:pt x="617" y="649"/>
                </a:lnTo>
                <a:lnTo>
                  <a:pt x="613" y="649"/>
                </a:lnTo>
                <a:lnTo>
                  <a:pt x="613" y="654"/>
                </a:lnTo>
                <a:lnTo>
                  <a:pt x="608" y="654"/>
                </a:lnTo>
                <a:lnTo>
                  <a:pt x="608" y="659"/>
                </a:lnTo>
                <a:lnTo>
                  <a:pt x="603" y="659"/>
                </a:lnTo>
                <a:lnTo>
                  <a:pt x="599" y="663"/>
                </a:lnTo>
                <a:lnTo>
                  <a:pt x="599" y="668"/>
                </a:lnTo>
                <a:lnTo>
                  <a:pt x="594" y="668"/>
                </a:lnTo>
                <a:lnTo>
                  <a:pt x="590" y="668"/>
                </a:lnTo>
                <a:lnTo>
                  <a:pt x="590" y="672"/>
                </a:lnTo>
                <a:lnTo>
                  <a:pt x="590" y="677"/>
                </a:lnTo>
                <a:lnTo>
                  <a:pt x="585" y="677"/>
                </a:lnTo>
                <a:lnTo>
                  <a:pt x="585" y="677"/>
                </a:lnTo>
                <a:lnTo>
                  <a:pt x="581" y="677"/>
                </a:lnTo>
                <a:lnTo>
                  <a:pt x="576" y="681"/>
                </a:lnTo>
                <a:lnTo>
                  <a:pt x="576" y="686"/>
                </a:lnTo>
                <a:lnTo>
                  <a:pt x="571" y="686"/>
                </a:lnTo>
                <a:lnTo>
                  <a:pt x="567" y="686"/>
                </a:lnTo>
                <a:lnTo>
                  <a:pt x="567" y="691"/>
                </a:lnTo>
                <a:lnTo>
                  <a:pt x="567" y="691"/>
                </a:lnTo>
                <a:lnTo>
                  <a:pt x="567" y="695"/>
                </a:lnTo>
                <a:lnTo>
                  <a:pt x="562" y="695"/>
                </a:lnTo>
                <a:lnTo>
                  <a:pt x="558" y="695"/>
                </a:lnTo>
                <a:lnTo>
                  <a:pt x="558" y="700"/>
                </a:lnTo>
                <a:lnTo>
                  <a:pt x="553" y="700"/>
                </a:lnTo>
                <a:lnTo>
                  <a:pt x="549" y="700"/>
                </a:lnTo>
                <a:lnTo>
                  <a:pt x="549" y="704"/>
                </a:lnTo>
                <a:lnTo>
                  <a:pt x="544" y="704"/>
                </a:lnTo>
                <a:lnTo>
                  <a:pt x="539" y="709"/>
                </a:lnTo>
                <a:lnTo>
                  <a:pt x="535" y="709"/>
                </a:lnTo>
                <a:lnTo>
                  <a:pt x="535" y="713"/>
                </a:lnTo>
                <a:lnTo>
                  <a:pt x="530" y="713"/>
                </a:lnTo>
                <a:lnTo>
                  <a:pt x="526" y="718"/>
                </a:lnTo>
                <a:lnTo>
                  <a:pt x="526" y="718"/>
                </a:lnTo>
                <a:lnTo>
                  <a:pt x="526" y="723"/>
                </a:lnTo>
                <a:lnTo>
                  <a:pt x="521" y="723"/>
                </a:lnTo>
                <a:lnTo>
                  <a:pt x="517" y="723"/>
                </a:lnTo>
                <a:lnTo>
                  <a:pt x="512" y="727"/>
                </a:lnTo>
                <a:lnTo>
                  <a:pt x="507" y="732"/>
                </a:lnTo>
                <a:lnTo>
                  <a:pt x="503" y="732"/>
                </a:lnTo>
                <a:lnTo>
                  <a:pt x="503" y="736"/>
                </a:lnTo>
                <a:lnTo>
                  <a:pt x="498" y="736"/>
                </a:lnTo>
                <a:lnTo>
                  <a:pt x="498" y="741"/>
                </a:lnTo>
                <a:lnTo>
                  <a:pt x="494" y="741"/>
                </a:lnTo>
                <a:lnTo>
                  <a:pt x="489" y="741"/>
                </a:lnTo>
                <a:lnTo>
                  <a:pt x="485" y="741"/>
                </a:lnTo>
                <a:lnTo>
                  <a:pt x="480" y="745"/>
                </a:lnTo>
                <a:lnTo>
                  <a:pt x="480" y="745"/>
                </a:lnTo>
                <a:lnTo>
                  <a:pt x="471" y="750"/>
                </a:lnTo>
                <a:lnTo>
                  <a:pt x="466" y="750"/>
                </a:lnTo>
                <a:lnTo>
                  <a:pt x="466" y="755"/>
                </a:lnTo>
                <a:lnTo>
                  <a:pt x="462" y="755"/>
                </a:lnTo>
                <a:lnTo>
                  <a:pt x="457" y="759"/>
                </a:lnTo>
                <a:lnTo>
                  <a:pt x="457" y="759"/>
                </a:lnTo>
                <a:lnTo>
                  <a:pt x="448" y="759"/>
                </a:lnTo>
                <a:lnTo>
                  <a:pt x="443" y="759"/>
                </a:lnTo>
                <a:lnTo>
                  <a:pt x="439" y="764"/>
                </a:lnTo>
                <a:lnTo>
                  <a:pt x="439" y="764"/>
                </a:lnTo>
                <a:lnTo>
                  <a:pt x="430" y="764"/>
                </a:lnTo>
                <a:lnTo>
                  <a:pt x="425" y="764"/>
                </a:lnTo>
                <a:lnTo>
                  <a:pt x="416" y="764"/>
                </a:lnTo>
                <a:lnTo>
                  <a:pt x="416" y="759"/>
                </a:lnTo>
                <a:lnTo>
                  <a:pt x="402" y="755"/>
                </a:lnTo>
                <a:lnTo>
                  <a:pt x="393" y="755"/>
                </a:lnTo>
                <a:lnTo>
                  <a:pt x="379" y="750"/>
                </a:lnTo>
                <a:lnTo>
                  <a:pt x="370" y="750"/>
                </a:lnTo>
                <a:lnTo>
                  <a:pt x="361" y="741"/>
                </a:lnTo>
                <a:lnTo>
                  <a:pt x="352" y="741"/>
                </a:lnTo>
                <a:lnTo>
                  <a:pt x="334" y="732"/>
                </a:lnTo>
                <a:lnTo>
                  <a:pt x="315" y="723"/>
                </a:lnTo>
                <a:lnTo>
                  <a:pt x="302" y="723"/>
                </a:lnTo>
                <a:lnTo>
                  <a:pt x="293" y="718"/>
                </a:lnTo>
                <a:lnTo>
                  <a:pt x="283" y="718"/>
                </a:lnTo>
                <a:lnTo>
                  <a:pt x="265" y="718"/>
                </a:lnTo>
                <a:lnTo>
                  <a:pt x="261" y="723"/>
                </a:lnTo>
                <a:lnTo>
                  <a:pt x="256" y="723"/>
                </a:lnTo>
                <a:lnTo>
                  <a:pt x="242" y="723"/>
                </a:lnTo>
                <a:lnTo>
                  <a:pt x="224" y="723"/>
                </a:lnTo>
                <a:lnTo>
                  <a:pt x="210" y="723"/>
                </a:lnTo>
                <a:lnTo>
                  <a:pt x="201" y="727"/>
                </a:lnTo>
                <a:lnTo>
                  <a:pt x="197" y="727"/>
                </a:lnTo>
                <a:lnTo>
                  <a:pt x="197" y="727"/>
                </a:lnTo>
                <a:lnTo>
                  <a:pt x="192" y="723"/>
                </a:lnTo>
                <a:lnTo>
                  <a:pt x="187" y="718"/>
                </a:lnTo>
                <a:lnTo>
                  <a:pt x="183" y="713"/>
                </a:lnTo>
                <a:lnTo>
                  <a:pt x="178" y="709"/>
                </a:lnTo>
                <a:lnTo>
                  <a:pt x="174" y="704"/>
                </a:lnTo>
                <a:lnTo>
                  <a:pt x="169" y="700"/>
                </a:lnTo>
                <a:lnTo>
                  <a:pt x="165" y="704"/>
                </a:lnTo>
                <a:lnTo>
                  <a:pt x="155" y="704"/>
                </a:lnTo>
                <a:lnTo>
                  <a:pt x="151" y="704"/>
                </a:lnTo>
                <a:lnTo>
                  <a:pt x="151" y="700"/>
                </a:lnTo>
                <a:lnTo>
                  <a:pt x="151" y="695"/>
                </a:lnTo>
                <a:lnTo>
                  <a:pt x="151" y="686"/>
                </a:lnTo>
                <a:lnTo>
                  <a:pt x="151" y="677"/>
                </a:lnTo>
                <a:lnTo>
                  <a:pt x="146" y="672"/>
                </a:lnTo>
                <a:lnTo>
                  <a:pt x="137" y="672"/>
                </a:lnTo>
                <a:lnTo>
                  <a:pt x="133" y="663"/>
                </a:lnTo>
                <a:lnTo>
                  <a:pt x="128" y="654"/>
                </a:lnTo>
                <a:lnTo>
                  <a:pt x="128" y="654"/>
                </a:lnTo>
                <a:lnTo>
                  <a:pt x="128" y="645"/>
                </a:lnTo>
                <a:lnTo>
                  <a:pt x="119" y="636"/>
                </a:lnTo>
                <a:lnTo>
                  <a:pt x="114" y="631"/>
                </a:lnTo>
                <a:lnTo>
                  <a:pt x="114" y="617"/>
                </a:lnTo>
                <a:lnTo>
                  <a:pt x="123" y="608"/>
                </a:lnTo>
                <a:lnTo>
                  <a:pt x="128" y="604"/>
                </a:lnTo>
                <a:lnTo>
                  <a:pt x="137" y="595"/>
                </a:lnTo>
                <a:lnTo>
                  <a:pt x="137" y="590"/>
                </a:lnTo>
                <a:lnTo>
                  <a:pt x="142" y="576"/>
                </a:lnTo>
                <a:lnTo>
                  <a:pt x="151" y="576"/>
                </a:lnTo>
                <a:lnTo>
                  <a:pt x="155" y="572"/>
                </a:lnTo>
                <a:lnTo>
                  <a:pt x="165" y="567"/>
                </a:lnTo>
                <a:lnTo>
                  <a:pt x="169" y="563"/>
                </a:lnTo>
                <a:lnTo>
                  <a:pt x="169" y="558"/>
                </a:lnTo>
                <a:lnTo>
                  <a:pt x="174" y="544"/>
                </a:lnTo>
                <a:lnTo>
                  <a:pt x="178" y="535"/>
                </a:lnTo>
                <a:lnTo>
                  <a:pt x="183" y="521"/>
                </a:lnTo>
                <a:lnTo>
                  <a:pt x="178" y="517"/>
                </a:lnTo>
                <a:lnTo>
                  <a:pt x="178" y="50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6"/>
          <p:cNvSpPr/>
          <p:nvPr/>
        </p:nvSpPr>
        <p:spPr>
          <a:xfrm>
            <a:off x="2414071" y="5662204"/>
            <a:ext cx="624846" cy="761002"/>
          </a:xfrm>
          <a:custGeom>
            <a:avLst/>
            <a:gdLst/>
            <a:ahLst/>
            <a:cxnLst/>
            <a:rect l="l" t="t" r="r" b="b"/>
            <a:pathLst>
              <a:path w="471" h="539" extrusionOk="0">
                <a:moveTo>
                  <a:pt x="315" y="334"/>
                </a:moveTo>
                <a:lnTo>
                  <a:pt x="320" y="338"/>
                </a:lnTo>
                <a:lnTo>
                  <a:pt x="324" y="338"/>
                </a:lnTo>
                <a:lnTo>
                  <a:pt x="329" y="343"/>
                </a:lnTo>
                <a:lnTo>
                  <a:pt x="333" y="343"/>
                </a:lnTo>
                <a:lnTo>
                  <a:pt x="343" y="343"/>
                </a:lnTo>
                <a:lnTo>
                  <a:pt x="347" y="338"/>
                </a:lnTo>
                <a:lnTo>
                  <a:pt x="352" y="338"/>
                </a:lnTo>
                <a:lnTo>
                  <a:pt x="361" y="338"/>
                </a:lnTo>
                <a:lnTo>
                  <a:pt x="365" y="338"/>
                </a:lnTo>
                <a:lnTo>
                  <a:pt x="375" y="338"/>
                </a:lnTo>
                <a:lnTo>
                  <a:pt x="384" y="338"/>
                </a:lnTo>
                <a:lnTo>
                  <a:pt x="388" y="338"/>
                </a:lnTo>
                <a:lnTo>
                  <a:pt x="393" y="338"/>
                </a:lnTo>
                <a:lnTo>
                  <a:pt x="402" y="338"/>
                </a:lnTo>
                <a:lnTo>
                  <a:pt x="411" y="343"/>
                </a:lnTo>
                <a:lnTo>
                  <a:pt x="411" y="338"/>
                </a:lnTo>
                <a:lnTo>
                  <a:pt x="420" y="343"/>
                </a:lnTo>
                <a:lnTo>
                  <a:pt x="429" y="347"/>
                </a:lnTo>
                <a:lnTo>
                  <a:pt x="429" y="347"/>
                </a:lnTo>
                <a:lnTo>
                  <a:pt x="434" y="347"/>
                </a:lnTo>
                <a:lnTo>
                  <a:pt x="434" y="352"/>
                </a:lnTo>
                <a:lnTo>
                  <a:pt x="439" y="352"/>
                </a:lnTo>
                <a:lnTo>
                  <a:pt x="439" y="357"/>
                </a:lnTo>
                <a:lnTo>
                  <a:pt x="443" y="357"/>
                </a:lnTo>
                <a:lnTo>
                  <a:pt x="448" y="361"/>
                </a:lnTo>
                <a:lnTo>
                  <a:pt x="448" y="361"/>
                </a:lnTo>
                <a:lnTo>
                  <a:pt x="452" y="370"/>
                </a:lnTo>
                <a:lnTo>
                  <a:pt x="452" y="375"/>
                </a:lnTo>
                <a:lnTo>
                  <a:pt x="457" y="379"/>
                </a:lnTo>
                <a:lnTo>
                  <a:pt x="457" y="384"/>
                </a:lnTo>
                <a:lnTo>
                  <a:pt x="457" y="384"/>
                </a:lnTo>
                <a:lnTo>
                  <a:pt x="457" y="389"/>
                </a:lnTo>
                <a:lnTo>
                  <a:pt x="457" y="393"/>
                </a:lnTo>
                <a:lnTo>
                  <a:pt x="457" y="398"/>
                </a:lnTo>
                <a:lnTo>
                  <a:pt x="452" y="402"/>
                </a:lnTo>
                <a:lnTo>
                  <a:pt x="452" y="407"/>
                </a:lnTo>
                <a:lnTo>
                  <a:pt x="452" y="411"/>
                </a:lnTo>
                <a:lnTo>
                  <a:pt x="452" y="421"/>
                </a:lnTo>
                <a:lnTo>
                  <a:pt x="452" y="425"/>
                </a:lnTo>
                <a:lnTo>
                  <a:pt x="452" y="425"/>
                </a:lnTo>
                <a:lnTo>
                  <a:pt x="452" y="439"/>
                </a:lnTo>
                <a:lnTo>
                  <a:pt x="457" y="439"/>
                </a:lnTo>
                <a:lnTo>
                  <a:pt x="457" y="448"/>
                </a:lnTo>
                <a:lnTo>
                  <a:pt x="457" y="453"/>
                </a:lnTo>
                <a:lnTo>
                  <a:pt x="457" y="462"/>
                </a:lnTo>
                <a:lnTo>
                  <a:pt x="461" y="466"/>
                </a:lnTo>
                <a:lnTo>
                  <a:pt x="466" y="471"/>
                </a:lnTo>
                <a:lnTo>
                  <a:pt x="471" y="471"/>
                </a:lnTo>
                <a:lnTo>
                  <a:pt x="471" y="475"/>
                </a:lnTo>
                <a:lnTo>
                  <a:pt x="471" y="475"/>
                </a:lnTo>
                <a:lnTo>
                  <a:pt x="466" y="480"/>
                </a:lnTo>
                <a:lnTo>
                  <a:pt x="466" y="480"/>
                </a:lnTo>
                <a:lnTo>
                  <a:pt x="466" y="489"/>
                </a:lnTo>
                <a:lnTo>
                  <a:pt x="466" y="489"/>
                </a:lnTo>
                <a:lnTo>
                  <a:pt x="461" y="489"/>
                </a:lnTo>
                <a:lnTo>
                  <a:pt x="443" y="489"/>
                </a:lnTo>
                <a:lnTo>
                  <a:pt x="434" y="489"/>
                </a:lnTo>
                <a:lnTo>
                  <a:pt x="420" y="489"/>
                </a:lnTo>
                <a:lnTo>
                  <a:pt x="416" y="494"/>
                </a:lnTo>
                <a:lnTo>
                  <a:pt x="411" y="494"/>
                </a:lnTo>
                <a:lnTo>
                  <a:pt x="407" y="494"/>
                </a:lnTo>
                <a:lnTo>
                  <a:pt x="402" y="498"/>
                </a:lnTo>
                <a:lnTo>
                  <a:pt x="397" y="498"/>
                </a:lnTo>
                <a:lnTo>
                  <a:pt x="388" y="494"/>
                </a:lnTo>
                <a:lnTo>
                  <a:pt x="370" y="494"/>
                </a:lnTo>
                <a:lnTo>
                  <a:pt x="370" y="489"/>
                </a:lnTo>
                <a:lnTo>
                  <a:pt x="365" y="494"/>
                </a:lnTo>
                <a:lnTo>
                  <a:pt x="365" y="494"/>
                </a:lnTo>
                <a:lnTo>
                  <a:pt x="365" y="498"/>
                </a:lnTo>
                <a:lnTo>
                  <a:pt x="365" y="503"/>
                </a:lnTo>
                <a:lnTo>
                  <a:pt x="361" y="503"/>
                </a:lnTo>
                <a:lnTo>
                  <a:pt x="352" y="503"/>
                </a:lnTo>
                <a:lnTo>
                  <a:pt x="352" y="507"/>
                </a:lnTo>
                <a:lnTo>
                  <a:pt x="347" y="507"/>
                </a:lnTo>
                <a:lnTo>
                  <a:pt x="343" y="507"/>
                </a:lnTo>
                <a:lnTo>
                  <a:pt x="343" y="507"/>
                </a:ln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lnTo>
                  <a:pt x="324" y="517"/>
                </a:lnTo>
                <a:lnTo>
                  <a:pt x="320" y="517"/>
                </a:lnTo>
                <a:lnTo>
                  <a:pt x="301" y="517"/>
                </a:lnTo>
                <a:lnTo>
                  <a:pt x="301" y="517"/>
                </a:lnTo>
                <a:lnTo>
                  <a:pt x="297" y="517"/>
                </a:lnTo>
                <a:lnTo>
                  <a:pt x="297" y="517"/>
                </a:lnTo>
                <a:lnTo>
                  <a:pt x="297" y="512"/>
                </a:lnTo>
                <a:lnTo>
                  <a:pt x="297" y="507"/>
                </a:lnTo>
                <a:lnTo>
                  <a:pt x="297" y="503"/>
                </a:lnTo>
                <a:lnTo>
                  <a:pt x="301" y="507"/>
                </a:lnTo>
                <a:lnTo>
                  <a:pt x="301" y="507"/>
                </a:lnTo>
                <a:lnTo>
                  <a:pt x="301" y="507"/>
                </a:lnTo>
                <a:lnTo>
                  <a:pt x="301" y="507"/>
                </a:lnTo>
                <a:lnTo>
                  <a:pt x="301" y="507"/>
                </a:lnTo>
                <a:lnTo>
                  <a:pt x="297" y="507"/>
                </a:lnTo>
                <a:lnTo>
                  <a:pt x="301" y="503"/>
                </a:lnTo>
                <a:lnTo>
                  <a:pt x="306" y="494"/>
                </a:lnTo>
                <a:lnTo>
                  <a:pt x="311" y="489"/>
                </a:lnTo>
                <a:lnTo>
                  <a:pt x="301" y="485"/>
                </a:lnTo>
                <a:lnTo>
                  <a:pt x="301" y="480"/>
                </a:lnTo>
                <a:lnTo>
                  <a:pt x="297" y="485"/>
                </a:lnTo>
                <a:lnTo>
                  <a:pt x="292" y="485"/>
                </a:lnTo>
                <a:lnTo>
                  <a:pt x="292" y="485"/>
                </a:lnTo>
                <a:lnTo>
                  <a:pt x="292" y="485"/>
                </a:lnTo>
                <a:lnTo>
                  <a:pt x="288" y="485"/>
                </a:lnTo>
                <a:lnTo>
                  <a:pt x="288" y="485"/>
                </a:lnTo>
                <a:lnTo>
                  <a:pt x="288" y="485"/>
                </a:lnTo>
                <a:lnTo>
                  <a:pt x="283" y="485"/>
                </a:lnTo>
                <a:lnTo>
                  <a:pt x="283" y="489"/>
                </a:lnTo>
                <a:lnTo>
                  <a:pt x="283" y="489"/>
                </a:lnTo>
                <a:lnTo>
                  <a:pt x="288" y="489"/>
                </a:lnTo>
                <a:lnTo>
                  <a:pt x="288" y="489"/>
                </a:lnTo>
                <a:lnTo>
                  <a:pt x="283" y="494"/>
                </a:lnTo>
                <a:lnTo>
                  <a:pt x="279" y="489"/>
                </a:lnTo>
                <a:lnTo>
                  <a:pt x="279" y="489"/>
                </a:lnTo>
                <a:lnTo>
                  <a:pt x="274" y="489"/>
                </a:lnTo>
                <a:lnTo>
                  <a:pt x="274" y="494"/>
                </a:lnTo>
                <a:lnTo>
                  <a:pt x="274" y="494"/>
                </a:lnTo>
                <a:lnTo>
                  <a:pt x="269" y="494"/>
                </a:lnTo>
                <a:lnTo>
                  <a:pt x="260" y="498"/>
                </a:lnTo>
                <a:lnTo>
                  <a:pt x="260" y="498"/>
                </a:lnTo>
                <a:lnTo>
                  <a:pt x="256" y="498"/>
                </a:lnTo>
                <a:lnTo>
                  <a:pt x="256" y="494"/>
                </a:lnTo>
                <a:lnTo>
                  <a:pt x="256" y="494"/>
                </a:lnTo>
                <a:lnTo>
                  <a:pt x="256" y="494"/>
                </a:lnTo>
                <a:lnTo>
                  <a:pt x="256" y="494"/>
                </a:lnTo>
                <a:lnTo>
                  <a:pt x="251" y="489"/>
                </a:lnTo>
                <a:lnTo>
                  <a:pt x="247" y="485"/>
                </a:lnTo>
                <a:lnTo>
                  <a:pt x="247" y="485"/>
                </a:lnTo>
                <a:lnTo>
                  <a:pt x="242" y="485"/>
                </a:lnTo>
                <a:lnTo>
                  <a:pt x="242" y="485"/>
                </a:lnTo>
                <a:lnTo>
                  <a:pt x="242" y="489"/>
                </a:lnTo>
                <a:lnTo>
                  <a:pt x="247" y="498"/>
                </a:lnTo>
                <a:lnTo>
                  <a:pt x="247" y="503"/>
                </a:lnTo>
                <a:lnTo>
                  <a:pt x="251" y="507"/>
                </a:lnTo>
                <a:lnTo>
                  <a:pt x="251" y="507"/>
                </a:lnTo>
                <a:lnTo>
                  <a:pt x="251" y="507"/>
                </a:lnTo>
                <a:lnTo>
                  <a:pt x="247" y="517"/>
                </a:lnTo>
                <a:lnTo>
                  <a:pt x="247" y="517"/>
                </a:lnTo>
                <a:lnTo>
                  <a:pt x="251" y="517"/>
                </a:lnTo>
                <a:lnTo>
                  <a:pt x="251" y="512"/>
                </a:lnTo>
                <a:lnTo>
                  <a:pt x="251" y="512"/>
                </a:lnTo>
                <a:lnTo>
                  <a:pt x="251" y="517"/>
                </a:lnTo>
                <a:lnTo>
                  <a:pt x="251" y="517"/>
                </a:lnTo>
                <a:lnTo>
                  <a:pt x="247" y="521"/>
                </a:lnTo>
                <a:lnTo>
                  <a:pt x="242" y="521"/>
                </a:lnTo>
                <a:lnTo>
                  <a:pt x="242" y="521"/>
                </a:lnTo>
                <a:lnTo>
                  <a:pt x="237" y="517"/>
                </a:lnTo>
                <a:lnTo>
                  <a:pt x="237" y="517"/>
                </a:lnTo>
                <a:lnTo>
                  <a:pt x="233" y="517"/>
                </a:lnTo>
                <a:lnTo>
                  <a:pt x="237" y="517"/>
                </a:lnTo>
                <a:lnTo>
                  <a:pt x="233" y="517"/>
                </a:lnTo>
                <a:lnTo>
                  <a:pt x="233" y="521"/>
                </a:lnTo>
                <a:lnTo>
                  <a:pt x="228" y="521"/>
                </a:lnTo>
                <a:lnTo>
                  <a:pt x="224" y="517"/>
                </a:lnTo>
                <a:lnTo>
                  <a:pt x="210" y="517"/>
                </a:lnTo>
                <a:lnTo>
                  <a:pt x="196" y="512"/>
                </a:lnTo>
                <a:lnTo>
                  <a:pt x="192" y="521"/>
                </a:lnTo>
                <a:lnTo>
                  <a:pt x="196" y="521"/>
                </a:lnTo>
                <a:lnTo>
                  <a:pt x="196" y="526"/>
                </a:lnTo>
                <a:lnTo>
                  <a:pt x="196" y="526"/>
                </a:lnTo>
                <a:lnTo>
                  <a:pt x="192" y="526"/>
                </a:lnTo>
                <a:lnTo>
                  <a:pt x="187" y="526"/>
                </a:lnTo>
                <a:lnTo>
                  <a:pt x="173" y="526"/>
                </a:lnTo>
                <a:lnTo>
                  <a:pt x="173" y="526"/>
                </a:lnTo>
                <a:lnTo>
                  <a:pt x="164" y="530"/>
                </a:lnTo>
                <a:lnTo>
                  <a:pt x="155" y="530"/>
                </a:lnTo>
                <a:lnTo>
                  <a:pt x="146" y="530"/>
                </a:lnTo>
                <a:lnTo>
                  <a:pt x="146" y="530"/>
                </a:lnTo>
                <a:lnTo>
                  <a:pt x="141" y="530"/>
                </a:lnTo>
                <a:lnTo>
                  <a:pt x="137" y="530"/>
                </a:lnTo>
                <a:lnTo>
                  <a:pt x="137" y="530"/>
                </a:lnTo>
                <a:lnTo>
                  <a:pt x="132" y="535"/>
                </a:lnTo>
                <a:lnTo>
                  <a:pt x="109" y="535"/>
                </a:lnTo>
                <a:lnTo>
                  <a:pt x="105" y="539"/>
                </a:lnTo>
                <a:lnTo>
                  <a:pt x="105" y="539"/>
                </a:lnTo>
                <a:lnTo>
                  <a:pt x="100" y="539"/>
                </a:lnTo>
                <a:lnTo>
                  <a:pt x="100" y="539"/>
                </a:lnTo>
                <a:lnTo>
                  <a:pt x="100" y="535"/>
                </a:lnTo>
                <a:lnTo>
                  <a:pt x="96" y="535"/>
                </a:lnTo>
                <a:lnTo>
                  <a:pt x="91" y="535"/>
                </a:lnTo>
                <a:lnTo>
                  <a:pt x="91" y="535"/>
                </a:lnTo>
                <a:lnTo>
                  <a:pt x="87" y="539"/>
                </a:lnTo>
                <a:lnTo>
                  <a:pt x="73" y="539"/>
                </a:lnTo>
                <a:lnTo>
                  <a:pt x="55" y="539"/>
                </a:lnTo>
                <a:lnTo>
                  <a:pt x="55" y="539"/>
                </a:lnTo>
                <a:lnTo>
                  <a:pt x="50" y="535"/>
                </a:lnTo>
                <a:lnTo>
                  <a:pt x="41" y="535"/>
                </a:lnTo>
                <a:lnTo>
                  <a:pt x="41" y="530"/>
                </a:lnTo>
                <a:lnTo>
                  <a:pt x="36" y="526"/>
                </a:lnTo>
                <a:lnTo>
                  <a:pt x="36" y="517"/>
                </a:lnTo>
                <a:lnTo>
                  <a:pt x="41" y="512"/>
                </a:lnTo>
                <a:lnTo>
                  <a:pt x="45" y="498"/>
                </a:lnTo>
                <a:lnTo>
                  <a:pt x="45" y="494"/>
                </a:lnTo>
                <a:lnTo>
                  <a:pt x="45" y="489"/>
                </a:lnTo>
                <a:lnTo>
                  <a:pt x="50" y="485"/>
                </a:lnTo>
                <a:lnTo>
                  <a:pt x="59" y="480"/>
                </a:lnTo>
                <a:lnTo>
                  <a:pt x="59" y="471"/>
                </a:lnTo>
                <a:lnTo>
                  <a:pt x="59" y="471"/>
                </a:lnTo>
                <a:lnTo>
                  <a:pt x="59" y="466"/>
                </a:lnTo>
                <a:lnTo>
                  <a:pt x="64" y="457"/>
                </a:lnTo>
                <a:lnTo>
                  <a:pt x="59" y="453"/>
                </a:lnTo>
                <a:lnTo>
                  <a:pt x="59" y="448"/>
                </a:lnTo>
                <a:lnTo>
                  <a:pt x="59" y="448"/>
                </a:lnTo>
                <a:lnTo>
                  <a:pt x="55" y="439"/>
                </a:lnTo>
                <a:lnTo>
                  <a:pt x="50" y="430"/>
                </a:lnTo>
                <a:lnTo>
                  <a:pt x="45" y="425"/>
                </a:lnTo>
                <a:lnTo>
                  <a:pt x="50" y="421"/>
                </a:lnTo>
                <a:lnTo>
                  <a:pt x="55" y="416"/>
                </a:lnTo>
                <a:lnTo>
                  <a:pt x="59" y="411"/>
                </a:lnTo>
                <a:lnTo>
                  <a:pt x="68" y="402"/>
                </a:lnTo>
                <a:lnTo>
                  <a:pt x="73" y="402"/>
                </a:lnTo>
                <a:lnTo>
                  <a:pt x="82" y="393"/>
                </a:lnTo>
                <a:lnTo>
                  <a:pt x="91" y="389"/>
                </a:lnTo>
                <a:lnTo>
                  <a:pt x="87" y="384"/>
                </a:lnTo>
                <a:lnTo>
                  <a:pt x="77" y="384"/>
                </a:lnTo>
                <a:lnTo>
                  <a:pt x="64" y="384"/>
                </a:lnTo>
                <a:lnTo>
                  <a:pt x="55" y="384"/>
                </a:lnTo>
                <a:lnTo>
                  <a:pt x="41" y="389"/>
                </a:lnTo>
                <a:lnTo>
                  <a:pt x="32" y="393"/>
                </a:lnTo>
                <a:lnTo>
                  <a:pt x="32" y="389"/>
                </a:lnTo>
                <a:lnTo>
                  <a:pt x="27" y="384"/>
                </a:lnTo>
                <a:lnTo>
                  <a:pt x="23" y="384"/>
                </a:lnTo>
                <a:lnTo>
                  <a:pt x="23" y="379"/>
                </a:lnTo>
                <a:lnTo>
                  <a:pt x="27" y="375"/>
                </a:lnTo>
                <a:lnTo>
                  <a:pt x="23" y="370"/>
                </a:lnTo>
                <a:lnTo>
                  <a:pt x="13" y="370"/>
                </a:lnTo>
                <a:lnTo>
                  <a:pt x="9" y="361"/>
                </a:lnTo>
                <a:lnTo>
                  <a:pt x="0" y="357"/>
                </a:lnTo>
                <a:lnTo>
                  <a:pt x="0" y="343"/>
                </a:lnTo>
                <a:lnTo>
                  <a:pt x="4" y="338"/>
                </a:lnTo>
                <a:lnTo>
                  <a:pt x="13" y="329"/>
                </a:lnTo>
                <a:lnTo>
                  <a:pt x="13" y="320"/>
                </a:lnTo>
                <a:lnTo>
                  <a:pt x="23" y="315"/>
                </a:lnTo>
                <a:lnTo>
                  <a:pt x="23" y="311"/>
                </a:lnTo>
                <a:lnTo>
                  <a:pt x="27" y="306"/>
                </a:lnTo>
                <a:lnTo>
                  <a:pt x="27" y="302"/>
                </a:lnTo>
                <a:lnTo>
                  <a:pt x="23" y="302"/>
                </a:lnTo>
                <a:lnTo>
                  <a:pt x="18" y="302"/>
                </a:lnTo>
                <a:lnTo>
                  <a:pt x="18" y="297"/>
                </a:lnTo>
                <a:lnTo>
                  <a:pt x="13" y="293"/>
                </a:lnTo>
                <a:lnTo>
                  <a:pt x="13" y="288"/>
                </a:lnTo>
                <a:lnTo>
                  <a:pt x="13" y="279"/>
                </a:lnTo>
                <a:lnTo>
                  <a:pt x="18" y="274"/>
                </a:lnTo>
                <a:lnTo>
                  <a:pt x="23" y="270"/>
                </a:lnTo>
                <a:lnTo>
                  <a:pt x="27" y="256"/>
                </a:lnTo>
                <a:lnTo>
                  <a:pt x="36" y="247"/>
                </a:lnTo>
                <a:lnTo>
                  <a:pt x="36" y="233"/>
                </a:lnTo>
                <a:lnTo>
                  <a:pt x="41" y="229"/>
                </a:lnTo>
                <a:lnTo>
                  <a:pt x="45" y="219"/>
                </a:lnTo>
                <a:lnTo>
                  <a:pt x="55" y="219"/>
                </a:lnTo>
                <a:lnTo>
                  <a:pt x="59" y="224"/>
                </a:lnTo>
                <a:lnTo>
                  <a:pt x="73" y="219"/>
                </a:lnTo>
                <a:lnTo>
                  <a:pt x="73" y="215"/>
                </a:lnTo>
                <a:lnTo>
                  <a:pt x="77" y="206"/>
                </a:lnTo>
                <a:lnTo>
                  <a:pt x="77" y="206"/>
                </a:lnTo>
                <a:lnTo>
                  <a:pt x="82" y="197"/>
                </a:lnTo>
                <a:lnTo>
                  <a:pt x="73" y="192"/>
                </a:lnTo>
                <a:lnTo>
                  <a:pt x="73" y="183"/>
                </a:lnTo>
                <a:lnTo>
                  <a:pt x="68" y="178"/>
                </a:lnTo>
                <a:lnTo>
                  <a:pt x="64" y="169"/>
                </a:lnTo>
                <a:lnTo>
                  <a:pt x="68" y="165"/>
                </a:lnTo>
                <a:lnTo>
                  <a:pt x="73" y="160"/>
                </a:lnTo>
                <a:lnTo>
                  <a:pt x="77" y="151"/>
                </a:lnTo>
                <a:lnTo>
                  <a:pt x="82" y="146"/>
                </a:lnTo>
                <a:lnTo>
                  <a:pt x="82" y="142"/>
                </a:lnTo>
                <a:lnTo>
                  <a:pt x="77" y="142"/>
                </a:lnTo>
                <a:lnTo>
                  <a:pt x="68" y="142"/>
                </a:lnTo>
                <a:lnTo>
                  <a:pt x="59" y="142"/>
                </a:lnTo>
                <a:lnTo>
                  <a:pt x="59" y="142"/>
                </a:lnTo>
                <a:lnTo>
                  <a:pt x="55" y="142"/>
                </a:lnTo>
                <a:lnTo>
                  <a:pt x="50" y="142"/>
                </a:lnTo>
                <a:lnTo>
                  <a:pt x="50" y="133"/>
                </a:lnTo>
                <a:lnTo>
                  <a:pt x="50" y="128"/>
                </a:lnTo>
                <a:lnTo>
                  <a:pt x="59" y="119"/>
                </a:lnTo>
                <a:lnTo>
                  <a:pt x="64" y="119"/>
                </a:lnTo>
                <a:lnTo>
                  <a:pt x="68" y="110"/>
                </a:lnTo>
                <a:lnTo>
                  <a:pt x="68" y="96"/>
                </a:lnTo>
                <a:lnTo>
                  <a:pt x="64" y="87"/>
                </a:lnTo>
                <a:lnTo>
                  <a:pt x="64" y="78"/>
                </a:lnTo>
                <a:lnTo>
                  <a:pt x="73" y="69"/>
                </a:lnTo>
                <a:lnTo>
                  <a:pt x="82" y="59"/>
                </a:lnTo>
                <a:lnTo>
                  <a:pt x="87" y="55"/>
                </a:lnTo>
                <a:lnTo>
                  <a:pt x="91" y="46"/>
                </a:lnTo>
                <a:lnTo>
                  <a:pt x="91" y="32"/>
                </a:lnTo>
                <a:lnTo>
                  <a:pt x="91" y="27"/>
                </a:lnTo>
                <a:lnTo>
                  <a:pt x="91" y="14"/>
                </a:lnTo>
                <a:lnTo>
                  <a:pt x="96" y="9"/>
                </a:lnTo>
                <a:lnTo>
                  <a:pt x="105" y="0"/>
                </a:lnTo>
                <a:lnTo>
                  <a:pt x="105" y="0"/>
                </a:lnTo>
                <a:lnTo>
                  <a:pt x="123" y="5"/>
                </a:lnTo>
                <a:lnTo>
                  <a:pt x="128" y="23"/>
                </a:lnTo>
                <a:lnTo>
                  <a:pt x="128" y="27"/>
                </a:lnTo>
                <a:lnTo>
                  <a:pt x="128" y="37"/>
                </a:lnTo>
                <a:lnTo>
                  <a:pt x="123" y="41"/>
                </a:lnTo>
                <a:lnTo>
                  <a:pt x="123" y="46"/>
                </a:lnTo>
                <a:lnTo>
                  <a:pt x="123" y="50"/>
                </a:lnTo>
                <a:lnTo>
                  <a:pt x="123" y="55"/>
                </a:lnTo>
                <a:lnTo>
                  <a:pt x="123" y="55"/>
                </a:lnTo>
                <a:lnTo>
                  <a:pt x="123" y="59"/>
                </a:lnTo>
                <a:lnTo>
                  <a:pt x="123" y="64"/>
                </a:lnTo>
                <a:lnTo>
                  <a:pt x="119" y="73"/>
                </a:lnTo>
                <a:lnTo>
                  <a:pt x="114" y="82"/>
                </a:lnTo>
                <a:lnTo>
                  <a:pt x="114" y="87"/>
                </a:lnTo>
                <a:lnTo>
                  <a:pt x="109" y="96"/>
                </a:lnTo>
                <a:lnTo>
                  <a:pt x="105" y="101"/>
                </a:lnTo>
                <a:lnTo>
                  <a:pt x="105" y="105"/>
                </a:lnTo>
                <a:lnTo>
                  <a:pt x="105" y="110"/>
                </a:lnTo>
                <a:lnTo>
                  <a:pt x="119" y="110"/>
                </a:lnTo>
                <a:lnTo>
                  <a:pt x="123" y="110"/>
                </a:lnTo>
                <a:lnTo>
                  <a:pt x="132" y="110"/>
                </a:lnTo>
                <a:lnTo>
                  <a:pt x="141" y="114"/>
                </a:lnTo>
                <a:lnTo>
                  <a:pt x="146" y="110"/>
                </a:lnTo>
                <a:lnTo>
                  <a:pt x="151" y="110"/>
                </a:lnTo>
                <a:lnTo>
                  <a:pt x="155" y="110"/>
                </a:lnTo>
                <a:lnTo>
                  <a:pt x="160" y="114"/>
                </a:lnTo>
                <a:lnTo>
                  <a:pt x="160" y="119"/>
                </a:lnTo>
                <a:lnTo>
                  <a:pt x="155" y="119"/>
                </a:lnTo>
                <a:lnTo>
                  <a:pt x="151" y="133"/>
                </a:lnTo>
                <a:lnTo>
                  <a:pt x="151" y="142"/>
                </a:lnTo>
                <a:lnTo>
                  <a:pt x="151" y="142"/>
                </a:lnTo>
                <a:lnTo>
                  <a:pt x="151" y="151"/>
                </a:lnTo>
                <a:lnTo>
                  <a:pt x="146" y="151"/>
                </a:lnTo>
                <a:lnTo>
                  <a:pt x="146" y="155"/>
                </a:lnTo>
                <a:lnTo>
                  <a:pt x="146" y="160"/>
                </a:lnTo>
                <a:lnTo>
                  <a:pt x="146" y="165"/>
                </a:lnTo>
                <a:lnTo>
                  <a:pt x="146" y="165"/>
                </a:lnTo>
                <a:lnTo>
                  <a:pt x="146" y="169"/>
                </a:lnTo>
                <a:lnTo>
                  <a:pt x="146" y="169"/>
                </a:lnTo>
                <a:lnTo>
                  <a:pt x="151" y="174"/>
                </a:lnTo>
                <a:lnTo>
                  <a:pt x="155" y="178"/>
                </a:lnTo>
                <a:lnTo>
                  <a:pt x="160" y="183"/>
                </a:lnTo>
                <a:lnTo>
                  <a:pt x="164" y="183"/>
                </a:lnTo>
                <a:lnTo>
                  <a:pt x="164" y="187"/>
                </a:lnTo>
                <a:lnTo>
                  <a:pt x="169" y="187"/>
                </a:lnTo>
                <a:lnTo>
                  <a:pt x="169" y="192"/>
                </a:lnTo>
                <a:lnTo>
                  <a:pt x="169" y="192"/>
                </a:lnTo>
                <a:lnTo>
                  <a:pt x="173" y="201"/>
                </a:lnTo>
                <a:lnTo>
                  <a:pt x="178" y="206"/>
                </a:lnTo>
                <a:lnTo>
                  <a:pt x="183" y="206"/>
                </a:lnTo>
                <a:lnTo>
                  <a:pt x="187" y="206"/>
                </a:lnTo>
                <a:lnTo>
                  <a:pt x="192" y="206"/>
                </a:lnTo>
                <a:lnTo>
                  <a:pt x="196" y="210"/>
                </a:lnTo>
                <a:lnTo>
                  <a:pt x="210" y="210"/>
                </a:lnTo>
                <a:lnTo>
                  <a:pt x="215" y="210"/>
                </a:lnTo>
                <a:lnTo>
                  <a:pt x="215" y="210"/>
                </a:lnTo>
                <a:lnTo>
                  <a:pt x="228" y="210"/>
                </a:lnTo>
                <a:lnTo>
                  <a:pt x="233" y="210"/>
                </a:lnTo>
                <a:lnTo>
                  <a:pt x="237" y="210"/>
                </a:lnTo>
                <a:lnTo>
                  <a:pt x="242" y="210"/>
                </a:lnTo>
                <a:lnTo>
                  <a:pt x="251" y="210"/>
                </a:lnTo>
                <a:lnTo>
                  <a:pt x="260" y="210"/>
                </a:lnTo>
                <a:lnTo>
                  <a:pt x="265" y="210"/>
                </a:lnTo>
                <a:lnTo>
                  <a:pt x="269" y="210"/>
                </a:lnTo>
                <a:lnTo>
                  <a:pt x="274" y="210"/>
                </a:lnTo>
                <a:lnTo>
                  <a:pt x="283" y="210"/>
                </a:lnTo>
                <a:lnTo>
                  <a:pt x="288" y="215"/>
                </a:lnTo>
                <a:lnTo>
                  <a:pt x="288" y="215"/>
                </a:lnTo>
                <a:lnTo>
                  <a:pt x="292" y="215"/>
                </a:lnTo>
                <a:lnTo>
                  <a:pt x="292" y="210"/>
                </a:lnTo>
                <a:lnTo>
                  <a:pt x="301" y="215"/>
                </a:lnTo>
                <a:lnTo>
                  <a:pt x="301" y="215"/>
                </a:lnTo>
                <a:lnTo>
                  <a:pt x="306" y="210"/>
                </a:lnTo>
                <a:lnTo>
                  <a:pt x="311" y="210"/>
                </a:lnTo>
                <a:lnTo>
                  <a:pt x="315" y="215"/>
                </a:lnTo>
                <a:lnTo>
                  <a:pt x="320" y="215"/>
                </a:lnTo>
                <a:lnTo>
                  <a:pt x="329" y="219"/>
                </a:lnTo>
                <a:lnTo>
                  <a:pt x="333" y="219"/>
                </a:lnTo>
                <a:lnTo>
                  <a:pt x="343" y="215"/>
                </a:lnTo>
                <a:lnTo>
                  <a:pt x="347" y="219"/>
                </a:lnTo>
                <a:lnTo>
                  <a:pt x="347" y="224"/>
                </a:lnTo>
                <a:lnTo>
                  <a:pt x="347" y="229"/>
                </a:lnTo>
                <a:lnTo>
                  <a:pt x="347" y="233"/>
                </a:lnTo>
                <a:lnTo>
                  <a:pt x="347" y="256"/>
                </a:lnTo>
                <a:lnTo>
                  <a:pt x="347" y="261"/>
                </a:lnTo>
                <a:lnTo>
                  <a:pt x="347" y="270"/>
                </a:lnTo>
                <a:lnTo>
                  <a:pt x="347" y="274"/>
                </a:lnTo>
                <a:lnTo>
                  <a:pt x="347" y="274"/>
                </a:lnTo>
                <a:lnTo>
                  <a:pt x="343" y="274"/>
                </a:lnTo>
                <a:lnTo>
                  <a:pt x="343" y="279"/>
                </a:lnTo>
                <a:lnTo>
                  <a:pt x="343" y="283"/>
                </a:lnTo>
                <a:lnTo>
                  <a:pt x="343" y="288"/>
                </a:lnTo>
                <a:lnTo>
                  <a:pt x="338" y="288"/>
                </a:lnTo>
                <a:lnTo>
                  <a:pt x="333" y="293"/>
                </a:lnTo>
                <a:lnTo>
                  <a:pt x="324" y="293"/>
                </a:lnTo>
                <a:lnTo>
                  <a:pt x="324" y="293"/>
                </a:lnTo>
                <a:lnTo>
                  <a:pt x="320" y="293"/>
                </a:lnTo>
                <a:lnTo>
                  <a:pt x="315" y="297"/>
                </a:lnTo>
                <a:lnTo>
                  <a:pt x="315" y="302"/>
                </a:lnTo>
                <a:lnTo>
                  <a:pt x="315" y="302"/>
                </a:lnTo>
                <a:lnTo>
                  <a:pt x="315" y="306"/>
                </a:lnTo>
                <a:lnTo>
                  <a:pt x="311" y="311"/>
                </a:lnTo>
                <a:lnTo>
                  <a:pt x="311" y="315"/>
                </a:lnTo>
                <a:lnTo>
                  <a:pt x="306" y="320"/>
                </a:lnTo>
                <a:lnTo>
                  <a:pt x="306" y="325"/>
                </a:lnTo>
                <a:lnTo>
                  <a:pt x="311" y="329"/>
                </a:lnTo>
                <a:lnTo>
                  <a:pt x="311" y="334"/>
                </a:lnTo>
                <a:lnTo>
                  <a:pt x="315" y="33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"/>
          <p:cNvSpPr/>
          <p:nvPr/>
        </p:nvSpPr>
        <p:spPr>
          <a:xfrm>
            <a:off x="1299655" y="1313924"/>
            <a:ext cx="1363496" cy="999462"/>
          </a:xfrm>
          <a:custGeom>
            <a:avLst/>
            <a:gdLst/>
            <a:ahLst/>
            <a:cxnLst/>
            <a:rect l="l" t="t" r="r" b="b"/>
            <a:pathLst>
              <a:path w="1028" h="708" extrusionOk="0">
                <a:moveTo>
                  <a:pt x="438" y="612"/>
                </a:moveTo>
                <a:lnTo>
                  <a:pt x="434" y="612"/>
                </a:lnTo>
                <a:lnTo>
                  <a:pt x="416" y="617"/>
                </a:lnTo>
                <a:lnTo>
                  <a:pt x="402" y="617"/>
                </a:lnTo>
                <a:lnTo>
                  <a:pt x="388" y="617"/>
                </a:lnTo>
                <a:lnTo>
                  <a:pt x="374" y="617"/>
                </a:lnTo>
                <a:lnTo>
                  <a:pt x="370" y="617"/>
                </a:lnTo>
                <a:lnTo>
                  <a:pt x="361" y="621"/>
                </a:lnTo>
                <a:lnTo>
                  <a:pt x="352" y="631"/>
                </a:lnTo>
                <a:lnTo>
                  <a:pt x="329" y="635"/>
                </a:lnTo>
                <a:lnTo>
                  <a:pt x="320" y="635"/>
                </a:lnTo>
                <a:lnTo>
                  <a:pt x="306" y="635"/>
                </a:lnTo>
                <a:lnTo>
                  <a:pt x="297" y="635"/>
                </a:lnTo>
                <a:lnTo>
                  <a:pt x="283" y="640"/>
                </a:lnTo>
                <a:lnTo>
                  <a:pt x="269" y="649"/>
                </a:lnTo>
                <a:lnTo>
                  <a:pt x="260" y="653"/>
                </a:lnTo>
                <a:lnTo>
                  <a:pt x="246" y="667"/>
                </a:lnTo>
                <a:lnTo>
                  <a:pt x="242" y="676"/>
                </a:lnTo>
                <a:lnTo>
                  <a:pt x="228" y="685"/>
                </a:lnTo>
                <a:lnTo>
                  <a:pt x="219" y="695"/>
                </a:lnTo>
                <a:lnTo>
                  <a:pt x="210" y="699"/>
                </a:lnTo>
                <a:lnTo>
                  <a:pt x="196" y="699"/>
                </a:lnTo>
                <a:lnTo>
                  <a:pt x="196" y="699"/>
                </a:lnTo>
                <a:lnTo>
                  <a:pt x="192" y="704"/>
                </a:lnTo>
                <a:lnTo>
                  <a:pt x="187" y="708"/>
                </a:lnTo>
                <a:lnTo>
                  <a:pt x="178" y="708"/>
                </a:lnTo>
                <a:lnTo>
                  <a:pt x="178" y="708"/>
                </a:lnTo>
                <a:lnTo>
                  <a:pt x="173" y="708"/>
                </a:lnTo>
                <a:lnTo>
                  <a:pt x="169" y="708"/>
                </a:lnTo>
                <a:lnTo>
                  <a:pt x="169" y="690"/>
                </a:lnTo>
                <a:lnTo>
                  <a:pt x="164" y="676"/>
                </a:lnTo>
                <a:lnTo>
                  <a:pt x="164" y="658"/>
                </a:lnTo>
                <a:lnTo>
                  <a:pt x="164" y="640"/>
                </a:lnTo>
                <a:lnTo>
                  <a:pt x="164" y="621"/>
                </a:lnTo>
                <a:lnTo>
                  <a:pt x="169" y="608"/>
                </a:lnTo>
                <a:lnTo>
                  <a:pt x="169" y="608"/>
                </a:lnTo>
                <a:lnTo>
                  <a:pt x="164" y="589"/>
                </a:lnTo>
                <a:lnTo>
                  <a:pt x="169" y="580"/>
                </a:lnTo>
                <a:lnTo>
                  <a:pt x="173" y="576"/>
                </a:lnTo>
                <a:lnTo>
                  <a:pt x="178" y="567"/>
                </a:lnTo>
                <a:lnTo>
                  <a:pt x="187" y="562"/>
                </a:lnTo>
                <a:lnTo>
                  <a:pt x="196" y="557"/>
                </a:lnTo>
                <a:lnTo>
                  <a:pt x="205" y="553"/>
                </a:lnTo>
                <a:lnTo>
                  <a:pt x="219" y="548"/>
                </a:lnTo>
                <a:lnTo>
                  <a:pt x="228" y="553"/>
                </a:lnTo>
                <a:lnTo>
                  <a:pt x="237" y="562"/>
                </a:lnTo>
                <a:lnTo>
                  <a:pt x="242" y="567"/>
                </a:lnTo>
                <a:lnTo>
                  <a:pt x="242" y="567"/>
                </a:lnTo>
                <a:lnTo>
                  <a:pt x="246" y="562"/>
                </a:lnTo>
                <a:lnTo>
                  <a:pt x="246" y="548"/>
                </a:lnTo>
                <a:lnTo>
                  <a:pt x="251" y="535"/>
                </a:lnTo>
                <a:lnTo>
                  <a:pt x="251" y="521"/>
                </a:lnTo>
                <a:lnTo>
                  <a:pt x="251" y="503"/>
                </a:lnTo>
                <a:lnTo>
                  <a:pt x="246" y="489"/>
                </a:lnTo>
                <a:lnTo>
                  <a:pt x="242" y="480"/>
                </a:lnTo>
                <a:lnTo>
                  <a:pt x="242" y="475"/>
                </a:lnTo>
                <a:lnTo>
                  <a:pt x="242" y="466"/>
                </a:lnTo>
                <a:lnTo>
                  <a:pt x="242" y="457"/>
                </a:lnTo>
                <a:lnTo>
                  <a:pt x="242" y="452"/>
                </a:lnTo>
                <a:lnTo>
                  <a:pt x="246" y="443"/>
                </a:lnTo>
                <a:lnTo>
                  <a:pt x="246" y="434"/>
                </a:lnTo>
                <a:lnTo>
                  <a:pt x="251" y="420"/>
                </a:lnTo>
                <a:lnTo>
                  <a:pt x="246" y="411"/>
                </a:lnTo>
                <a:lnTo>
                  <a:pt x="246" y="397"/>
                </a:lnTo>
                <a:lnTo>
                  <a:pt x="246" y="393"/>
                </a:lnTo>
                <a:lnTo>
                  <a:pt x="242" y="384"/>
                </a:lnTo>
                <a:lnTo>
                  <a:pt x="237" y="379"/>
                </a:lnTo>
                <a:lnTo>
                  <a:pt x="233" y="375"/>
                </a:lnTo>
                <a:lnTo>
                  <a:pt x="228" y="370"/>
                </a:lnTo>
                <a:lnTo>
                  <a:pt x="228" y="370"/>
                </a:lnTo>
                <a:lnTo>
                  <a:pt x="228" y="365"/>
                </a:lnTo>
                <a:lnTo>
                  <a:pt x="228" y="361"/>
                </a:lnTo>
                <a:lnTo>
                  <a:pt x="228" y="356"/>
                </a:lnTo>
                <a:lnTo>
                  <a:pt x="233" y="352"/>
                </a:lnTo>
                <a:lnTo>
                  <a:pt x="233" y="347"/>
                </a:lnTo>
                <a:lnTo>
                  <a:pt x="237" y="347"/>
                </a:lnTo>
                <a:lnTo>
                  <a:pt x="242" y="338"/>
                </a:lnTo>
                <a:lnTo>
                  <a:pt x="242" y="329"/>
                </a:lnTo>
                <a:lnTo>
                  <a:pt x="242" y="324"/>
                </a:lnTo>
                <a:lnTo>
                  <a:pt x="242" y="320"/>
                </a:lnTo>
                <a:lnTo>
                  <a:pt x="242" y="315"/>
                </a:lnTo>
                <a:lnTo>
                  <a:pt x="246" y="306"/>
                </a:lnTo>
                <a:lnTo>
                  <a:pt x="251" y="301"/>
                </a:lnTo>
                <a:lnTo>
                  <a:pt x="251" y="297"/>
                </a:lnTo>
                <a:lnTo>
                  <a:pt x="251" y="292"/>
                </a:lnTo>
                <a:lnTo>
                  <a:pt x="251" y="288"/>
                </a:lnTo>
                <a:lnTo>
                  <a:pt x="246" y="283"/>
                </a:lnTo>
                <a:lnTo>
                  <a:pt x="246" y="283"/>
                </a:lnTo>
                <a:lnTo>
                  <a:pt x="242" y="283"/>
                </a:lnTo>
                <a:lnTo>
                  <a:pt x="242" y="283"/>
                </a:lnTo>
                <a:lnTo>
                  <a:pt x="237" y="283"/>
                </a:lnTo>
                <a:lnTo>
                  <a:pt x="228" y="288"/>
                </a:lnTo>
                <a:lnTo>
                  <a:pt x="224" y="292"/>
                </a:lnTo>
                <a:lnTo>
                  <a:pt x="224" y="297"/>
                </a:lnTo>
                <a:lnTo>
                  <a:pt x="219" y="297"/>
                </a:lnTo>
                <a:lnTo>
                  <a:pt x="219" y="301"/>
                </a:lnTo>
                <a:lnTo>
                  <a:pt x="219" y="306"/>
                </a:lnTo>
                <a:lnTo>
                  <a:pt x="219" y="306"/>
                </a:lnTo>
                <a:lnTo>
                  <a:pt x="214" y="306"/>
                </a:lnTo>
                <a:lnTo>
                  <a:pt x="210" y="311"/>
                </a:lnTo>
                <a:lnTo>
                  <a:pt x="205" y="311"/>
                </a:lnTo>
                <a:lnTo>
                  <a:pt x="201" y="311"/>
                </a:lnTo>
                <a:lnTo>
                  <a:pt x="196" y="311"/>
                </a:lnTo>
                <a:lnTo>
                  <a:pt x="192" y="311"/>
                </a:lnTo>
                <a:lnTo>
                  <a:pt x="187" y="306"/>
                </a:lnTo>
                <a:lnTo>
                  <a:pt x="182" y="306"/>
                </a:lnTo>
                <a:lnTo>
                  <a:pt x="178" y="301"/>
                </a:lnTo>
                <a:lnTo>
                  <a:pt x="178" y="301"/>
                </a:lnTo>
                <a:lnTo>
                  <a:pt x="173" y="297"/>
                </a:lnTo>
                <a:lnTo>
                  <a:pt x="169" y="297"/>
                </a:lnTo>
                <a:lnTo>
                  <a:pt x="164" y="297"/>
                </a:lnTo>
                <a:lnTo>
                  <a:pt x="164" y="292"/>
                </a:lnTo>
                <a:lnTo>
                  <a:pt x="160" y="292"/>
                </a:lnTo>
                <a:lnTo>
                  <a:pt x="155" y="292"/>
                </a:lnTo>
                <a:lnTo>
                  <a:pt x="150" y="288"/>
                </a:lnTo>
                <a:lnTo>
                  <a:pt x="146" y="288"/>
                </a:lnTo>
                <a:lnTo>
                  <a:pt x="132" y="288"/>
                </a:lnTo>
                <a:lnTo>
                  <a:pt x="132" y="283"/>
                </a:lnTo>
                <a:lnTo>
                  <a:pt x="128" y="283"/>
                </a:lnTo>
                <a:lnTo>
                  <a:pt x="123" y="283"/>
                </a:lnTo>
                <a:lnTo>
                  <a:pt x="118" y="283"/>
                </a:lnTo>
                <a:lnTo>
                  <a:pt x="114" y="279"/>
                </a:lnTo>
                <a:lnTo>
                  <a:pt x="114" y="274"/>
                </a:lnTo>
                <a:lnTo>
                  <a:pt x="109" y="274"/>
                </a:lnTo>
                <a:lnTo>
                  <a:pt x="109" y="265"/>
                </a:lnTo>
                <a:lnTo>
                  <a:pt x="105" y="260"/>
                </a:lnTo>
                <a:lnTo>
                  <a:pt x="100" y="260"/>
                </a:lnTo>
                <a:lnTo>
                  <a:pt x="100" y="260"/>
                </a:lnTo>
                <a:lnTo>
                  <a:pt x="91" y="260"/>
                </a:lnTo>
                <a:lnTo>
                  <a:pt x="86" y="260"/>
                </a:lnTo>
                <a:lnTo>
                  <a:pt x="86" y="256"/>
                </a:lnTo>
                <a:lnTo>
                  <a:pt x="86" y="256"/>
                </a:lnTo>
                <a:lnTo>
                  <a:pt x="82" y="251"/>
                </a:lnTo>
                <a:lnTo>
                  <a:pt x="82" y="247"/>
                </a:lnTo>
                <a:lnTo>
                  <a:pt x="77" y="247"/>
                </a:lnTo>
                <a:lnTo>
                  <a:pt x="77" y="242"/>
                </a:lnTo>
                <a:lnTo>
                  <a:pt x="73" y="242"/>
                </a:lnTo>
                <a:lnTo>
                  <a:pt x="68" y="237"/>
                </a:lnTo>
                <a:lnTo>
                  <a:pt x="68" y="242"/>
                </a:lnTo>
                <a:lnTo>
                  <a:pt x="68" y="242"/>
                </a:lnTo>
                <a:lnTo>
                  <a:pt x="64" y="242"/>
                </a:lnTo>
                <a:lnTo>
                  <a:pt x="64" y="247"/>
                </a:lnTo>
                <a:lnTo>
                  <a:pt x="59" y="247"/>
                </a:lnTo>
                <a:lnTo>
                  <a:pt x="54" y="247"/>
                </a:lnTo>
                <a:lnTo>
                  <a:pt x="50" y="247"/>
                </a:lnTo>
                <a:lnTo>
                  <a:pt x="41" y="247"/>
                </a:lnTo>
                <a:lnTo>
                  <a:pt x="32" y="247"/>
                </a:lnTo>
                <a:lnTo>
                  <a:pt x="27" y="247"/>
                </a:lnTo>
                <a:lnTo>
                  <a:pt x="0" y="247"/>
                </a:lnTo>
                <a:lnTo>
                  <a:pt x="0" y="215"/>
                </a:lnTo>
                <a:lnTo>
                  <a:pt x="0" y="210"/>
                </a:lnTo>
                <a:lnTo>
                  <a:pt x="0" y="196"/>
                </a:lnTo>
                <a:lnTo>
                  <a:pt x="0" y="173"/>
                </a:lnTo>
                <a:lnTo>
                  <a:pt x="0" y="169"/>
                </a:lnTo>
                <a:lnTo>
                  <a:pt x="0" y="160"/>
                </a:lnTo>
                <a:lnTo>
                  <a:pt x="0" y="160"/>
                </a:lnTo>
                <a:lnTo>
                  <a:pt x="18" y="160"/>
                </a:lnTo>
                <a:lnTo>
                  <a:pt x="22" y="160"/>
                </a:lnTo>
                <a:lnTo>
                  <a:pt x="27" y="160"/>
                </a:lnTo>
                <a:lnTo>
                  <a:pt x="27" y="160"/>
                </a:lnTo>
                <a:lnTo>
                  <a:pt x="32" y="155"/>
                </a:lnTo>
                <a:lnTo>
                  <a:pt x="45" y="141"/>
                </a:lnTo>
                <a:lnTo>
                  <a:pt x="64" y="128"/>
                </a:lnTo>
                <a:lnTo>
                  <a:pt x="68" y="123"/>
                </a:lnTo>
                <a:lnTo>
                  <a:pt x="73" y="119"/>
                </a:lnTo>
                <a:lnTo>
                  <a:pt x="77" y="119"/>
                </a:lnTo>
                <a:lnTo>
                  <a:pt x="86" y="109"/>
                </a:lnTo>
                <a:lnTo>
                  <a:pt x="105" y="91"/>
                </a:lnTo>
                <a:lnTo>
                  <a:pt x="109" y="91"/>
                </a:lnTo>
                <a:lnTo>
                  <a:pt x="118" y="82"/>
                </a:lnTo>
                <a:lnTo>
                  <a:pt x="128" y="73"/>
                </a:lnTo>
                <a:lnTo>
                  <a:pt x="128" y="73"/>
                </a:lnTo>
                <a:lnTo>
                  <a:pt x="132" y="73"/>
                </a:lnTo>
                <a:lnTo>
                  <a:pt x="132" y="68"/>
                </a:lnTo>
                <a:lnTo>
                  <a:pt x="141" y="68"/>
                </a:lnTo>
                <a:lnTo>
                  <a:pt x="155" y="68"/>
                </a:lnTo>
                <a:lnTo>
                  <a:pt x="160" y="64"/>
                </a:lnTo>
                <a:lnTo>
                  <a:pt x="164" y="64"/>
                </a:lnTo>
                <a:lnTo>
                  <a:pt x="169" y="64"/>
                </a:lnTo>
                <a:lnTo>
                  <a:pt x="173" y="64"/>
                </a:lnTo>
                <a:lnTo>
                  <a:pt x="178" y="64"/>
                </a:lnTo>
                <a:lnTo>
                  <a:pt x="178" y="64"/>
                </a:lnTo>
                <a:lnTo>
                  <a:pt x="187" y="59"/>
                </a:lnTo>
                <a:lnTo>
                  <a:pt x="192" y="59"/>
                </a:lnTo>
                <a:lnTo>
                  <a:pt x="205" y="55"/>
                </a:lnTo>
                <a:lnTo>
                  <a:pt x="219" y="55"/>
                </a:lnTo>
                <a:lnTo>
                  <a:pt x="228" y="55"/>
                </a:lnTo>
                <a:lnTo>
                  <a:pt x="233" y="50"/>
                </a:lnTo>
                <a:lnTo>
                  <a:pt x="237" y="50"/>
                </a:lnTo>
                <a:lnTo>
                  <a:pt x="246" y="50"/>
                </a:lnTo>
                <a:lnTo>
                  <a:pt x="251" y="50"/>
                </a:lnTo>
                <a:lnTo>
                  <a:pt x="274" y="45"/>
                </a:lnTo>
                <a:lnTo>
                  <a:pt x="283" y="41"/>
                </a:lnTo>
                <a:lnTo>
                  <a:pt x="283" y="45"/>
                </a:lnTo>
                <a:lnTo>
                  <a:pt x="292" y="55"/>
                </a:lnTo>
                <a:lnTo>
                  <a:pt x="297" y="55"/>
                </a:lnTo>
                <a:lnTo>
                  <a:pt x="310" y="55"/>
                </a:lnTo>
                <a:lnTo>
                  <a:pt x="320" y="55"/>
                </a:lnTo>
                <a:lnTo>
                  <a:pt x="324" y="59"/>
                </a:lnTo>
                <a:lnTo>
                  <a:pt x="329" y="59"/>
                </a:lnTo>
                <a:lnTo>
                  <a:pt x="333" y="59"/>
                </a:lnTo>
                <a:lnTo>
                  <a:pt x="333" y="59"/>
                </a:lnTo>
                <a:lnTo>
                  <a:pt x="342" y="55"/>
                </a:lnTo>
                <a:lnTo>
                  <a:pt x="352" y="55"/>
                </a:lnTo>
                <a:lnTo>
                  <a:pt x="365" y="55"/>
                </a:lnTo>
                <a:lnTo>
                  <a:pt x="370" y="55"/>
                </a:lnTo>
                <a:lnTo>
                  <a:pt x="379" y="55"/>
                </a:lnTo>
                <a:lnTo>
                  <a:pt x="384" y="55"/>
                </a:lnTo>
                <a:lnTo>
                  <a:pt x="388" y="55"/>
                </a:lnTo>
                <a:lnTo>
                  <a:pt x="393" y="55"/>
                </a:lnTo>
                <a:lnTo>
                  <a:pt x="397" y="55"/>
                </a:lnTo>
                <a:lnTo>
                  <a:pt x="397" y="55"/>
                </a:lnTo>
                <a:lnTo>
                  <a:pt x="402" y="55"/>
                </a:lnTo>
                <a:lnTo>
                  <a:pt x="406" y="55"/>
                </a:lnTo>
                <a:lnTo>
                  <a:pt x="420" y="55"/>
                </a:lnTo>
                <a:lnTo>
                  <a:pt x="425" y="55"/>
                </a:lnTo>
                <a:lnTo>
                  <a:pt x="434" y="55"/>
                </a:lnTo>
                <a:lnTo>
                  <a:pt x="438" y="50"/>
                </a:lnTo>
                <a:lnTo>
                  <a:pt x="443" y="45"/>
                </a:lnTo>
                <a:lnTo>
                  <a:pt x="448" y="36"/>
                </a:lnTo>
                <a:lnTo>
                  <a:pt x="461" y="23"/>
                </a:lnTo>
                <a:lnTo>
                  <a:pt x="466" y="18"/>
                </a:lnTo>
                <a:lnTo>
                  <a:pt x="489" y="13"/>
                </a:lnTo>
                <a:lnTo>
                  <a:pt x="498" y="9"/>
                </a:lnTo>
                <a:lnTo>
                  <a:pt x="502" y="9"/>
                </a:lnTo>
                <a:lnTo>
                  <a:pt x="502" y="9"/>
                </a:lnTo>
                <a:lnTo>
                  <a:pt x="502" y="9"/>
                </a:lnTo>
                <a:lnTo>
                  <a:pt x="516" y="4"/>
                </a:lnTo>
                <a:lnTo>
                  <a:pt x="516" y="4"/>
                </a:lnTo>
                <a:lnTo>
                  <a:pt x="530" y="0"/>
                </a:lnTo>
                <a:lnTo>
                  <a:pt x="534" y="4"/>
                </a:lnTo>
                <a:lnTo>
                  <a:pt x="553" y="9"/>
                </a:lnTo>
                <a:lnTo>
                  <a:pt x="562" y="13"/>
                </a:lnTo>
                <a:lnTo>
                  <a:pt x="566" y="18"/>
                </a:lnTo>
                <a:lnTo>
                  <a:pt x="608" y="36"/>
                </a:lnTo>
                <a:lnTo>
                  <a:pt x="608" y="36"/>
                </a:lnTo>
                <a:lnTo>
                  <a:pt x="612" y="36"/>
                </a:lnTo>
                <a:lnTo>
                  <a:pt x="617" y="36"/>
                </a:lnTo>
                <a:lnTo>
                  <a:pt x="635" y="45"/>
                </a:lnTo>
                <a:lnTo>
                  <a:pt x="649" y="50"/>
                </a:lnTo>
                <a:lnTo>
                  <a:pt x="662" y="55"/>
                </a:lnTo>
                <a:lnTo>
                  <a:pt x="667" y="55"/>
                </a:lnTo>
                <a:lnTo>
                  <a:pt x="676" y="59"/>
                </a:lnTo>
                <a:lnTo>
                  <a:pt x="704" y="68"/>
                </a:lnTo>
                <a:lnTo>
                  <a:pt x="704" y="68"/>
                </a:lnTo>
                <a:lnTo>
                  <a:pt x="713" y="68"/>
                </a:lnTo>
                <a:lnTo>
                  <a:pt x="717" y="73"/>
                </a:lnTo>
                <a:lnTo>
                  <a:pt x="726" y="77"/>
                </a:lnTo>
                <a:lnTo>
                  <a:pt x="740" y="82"/>
                </a:lnTo>
                <a:lnTo>
                  <a:pt x="754" y="91"/>
                </a:lnTo>
                <a:lnTo>
                  <a:pt x="763" y="91"/>
                </a:lnTo>
                <a:lnTo>
                  <a:pt x="768" y="96"/>
                </a:lnTo>
                <a:lnTo>
                  <a:pt x="768" y="96"/>
                </a:lnTo>
                <a:lnTo>
                  <a:pt x="768" y="96"/>
                </a:lnTo>
                <a:lnTo>
                  <a:pt x="777" y="91"/>
                </a:lnTo>
                <a:lnTo>
                  <a:pt x="781" y="91"/>
                </a:lnTo>
                <a:lnTo>
                  <a:pt x="786" y="87"/>
                </a:lnTo>
                <a:lnTo>
                  <a:pt x="795" y="87"/>
                </a:lnTo>
                <a:lnTo>
                  <a:pt x="809" y="87"/>
                </a:lnTo>
                <a:lnTo>
                  <a:pt x="809" y="87"/>
                </a:lnTo>
                <a:lnTo>
                  <a:pt x="809" y="87"/>
                </a:lnTo>
                <a:lnTo>
                  <a:pt x="818" y="87"/>
                </a:lnTo>
                <a:lnTo>
                  <a:pt x="822" y="87"/>
                </a:lnTo>
                <a:lnTo>
                  <a:pt x="822" y="87"/>
                </a:lnTo>
                <a:lnTo>
                  <a:pt x="827" y="91"/>
                </a:lnTo>
                <a:lnTo>
                  <a:pt x="827" y="91"/>
                </a:lnTo>
                <a:lnTo>
                  <a:pt x="841" y="96"/>
                </a:lnTo>
                <a:lnTo>
                  <a:pt x="864" y="109"/>
                </a:lnTo>
                <a:lnTo>
                  <a:pt x="868" y="109"/>
                </a:lnTo>
                <a:lnTo>
                  <a:pt x="868" y="109"/>
                </a:lnTo>
                <a:lnTo>
                  <a:pt x="868" y="109"/>
                </a:lnTo>
                <a:lnTo>
                  <a:pt x="873" y="114"/>
                </a:lnTo>
                <a:lnTo>
                  <a:pt x="882" y="119"/>
                </a:lnTo>
                <a:lnTo>
                  <a:pt x="896" y="137"/>
                </a:lnTo>
                <a:lnTo>
                  <a:pt x="923" y="160"/>
                </a:lnTo>
                <a:lnTo>
                  <a:pt x="928" y="164"/>
                </a:lnTo>
                <a:lnTo>
                  <a:pt x="928" y="169"/>
                </a:lnTo>
                <a:lnTo>
                  <a:pt x="950" y="187"/>
                </a:lnTo>
                <a:lnTo>
                  <a:pt x="955" y="196"/>
                </a:lnTo>
                <a:lnTo>
                  <a:pt x="960" y="201"/>
                </a:lnTo>
                <a:lnTo>
                  <a:pt x="964" y="205"/>
                </a:lnTo>
                <a:lnTo>
                  <a:pt x="969" y="210"/>
                </a:lnTo>
                <a:lnTo>
                  <a:pt x="973" y="215"/>
                </a:lnTo>
                <a:lnTo>
                  <a:pt x="973" y="219"/>
                </a:lnTo>
                <a:lnTo>
                  <a:pt x="978" y="224"/>
                </a:lnTo>
                <a:lnTo>
                  <a:pt x="978" y="228"/>
                </a:lnTo>
                <a:lnTo>
                  <a:pt x="982" y="228"/>
                </a:lnTo>
                <a:lnTo>
                  <a:pt x="987" y="237"/>
                </a:lnTo>
                <a:lnTo>
                  <a:pt x="987" y="242"/>
                </a:lnTo>
                <a:lnTo>
                  <a:pt x="992" y="251"/>
                </a:lnTo>
                <a:lnTo>
                  <a:pt x="996" y="260"/>
                </a:lnTo>
                <a:lnTo>
                  <a:pt x="1010" y="274"/>
                </a:lnTo>
                <a:lnTo>
                  <a:pt x="1010" y="279"/>
                </a:lnTo>
                <a:lnTo>
                  <a:pt x="1010" y="279"/>
                </a:lnTo>
                <a:lnTo>
                  <a:pt x="1014" y="288"/>
                </a:lnTo>
                <a:lnTo>
                  <a:pt x="1019" y="292"/>
                </a:lnTo>
                <a:lnTo>
                  <a:pt x="1028" y="306"/>
                </a:lnTo>
                <a:lnTo>
                  <a:pt x="1019" y="311"/>
                </a:lnTo>
                <a:lnTo>
                  <a:pt x="932" y="320"/>
                </a:lnTo>
                <a:lnTo>
                  <a:pt x="850" y="324"/>
                </a:lnTo>
                <a:lnTo>
                  <a:pt x="790" y="333"/>
                </a:lnTo>
                <a:lnTo>
                  <a:pt x="768" y="338"/>
                </a:lnTo>
                <a:lnTo>
                  <a:pt x="768" y="338"/>
                </a:lnTo>
                <a:lnTo>
                  <a:pt x="768" y="343"/>
                </a:lnTo>
                <a:lnTo>
                  <a:pt x="763" y="347"/>
                </a:lnTo>
                <a:lnTo>
                  <a:pt x="749" y="365"/>
                </a:lnTo>
                <a:lnTo>
                  <a:pt x="745" y="379"/>
                </a:lnTo>
                <a:lnTo>
                  <a:pt x="745" y="393"/>
                </a:lnTo>
                <a:lnTo>
                  <a:pt x="740" y="393"/>
                </a:lnTo>
                <a:lnTo>
                  <a:pt x="731" y="402"/>
                </a:lnTo>
                <a:lnTo>
                  <a:pt x="726" y="411"/>
                </a:lnTo>
                <a:lnTo>
                  <a:pt x="722" y="411"/>
                </a:lnTo>
                <a:lnTo>
                  <a:pt x="704" y="416"/>
                </a:lnTo>
                <a:lnTo>
                  <a:pt x="690" y="416"/>
                </a:lnTo>
                <a:lnTo>
                  <a:pt x="681" y="425"/>
                </a:lnTo>
                <a:lnTo>
                  <a:pt x="662" y="425"/>
                </a:lnTo>
                <a:lnTo>
                  <a:pt x="653" y="425"/>
                </a:lnTo>
                <a:lnTo>
                  <a:pt x="635" y="434"/>
                </a:lnTo>
                <a:lnTo>
                  <a:pt x="621" y="439"/>
                </a:lnTo>
                <a:lnTo>
                  <a:pt x="617" y="443"/>
                </a:lnTo>
                <a:lnTo>
                  <a:pt x="612" y="443"/>
                </a:lnTo>
                <a:lnTo>
                  <a:pt x="598" y="448"/>
                </a:lnTo>
                <a:lnTo>
                  <a:pt x="585" y="457"/>
                </a:lnTo>
                <a:lnTo>
                  <a:pt x="571" y="461"/>
                </a:lnTo>
                <a:lnTo>
                  <a:pt x="553" y="480"/>
                </a:lnTo>
                <a:lnTo>
                  <a:pt x="544" y="489"/>
                </a:lnTo>
                <a:lnTo>
                  <a:pt x="530" y="498"/>
                </a:lnTo>
                <a:lnTo>
                  <a:pt x="521" y="503"/>
                </a:lnTo>
                <a:lnTo>
                  <a:pt x="516" y="516"/>
                </a:lnTo>
                <a:lnTo>
                  <a:pt x="516" y="525"/>
                </a:lnTo>
                <a:lnTo>
                  <a:pt x="525" y="539"/>
                </a:lnTo>
                <a:lnTo>
                  <a:pt x="530" y="553"/>
                </a:lnTo>
                <a:lnTo>
                  <a:pt x="530" y="576"/>
                </a:lnTo>
                <a:lnTo>
                  <a:pt x="534" y="589"/>
                </a:lnTo>
                <a:lnTo>
                  <a:pt x="534" y="594"/>
                </a:lnTo>
                <a:lnTo>
                  <a:pt x="534" y="599"/>
                </a:lnTo>
                <a:lnTo>
                  <a:pt x="525" y="608"/>
                </a:lnTo>
                <a:lnTo>
                  <a:pt x="521" y="612"/>
                </a:lnTo>
                <a:lnTo>
                  <a:pt x="507" y="612"/>
                </a:lnTo>
                <a:lnTo>
                  <a:pt x="489" y="612"/>
                </a:lnTo>
                <a:lnTo>
                  <a:pt x="470" y="612"/>
                </a:lnTo>
                <a:lnTo>
                  <a:pt x="461" y="612"/>
                </a:lnTo>
                <a:lnTo>
                  <a:pt x="448" y="612"/>
                </a:lnTo>
                <a:lnTo>
                  <a:pt x="438" y="612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6"/>
          <p:cNvSpPr/>
          <p:nvPr/>
        </p:nvSpPr>
        <p:spPr>
          <a:xfrm>
            <a:off x="3831248" y="3630104"/>
            <a:ext cx="1363497" cy="1633976"/>
          </a:xfrm>
          <a:custGeom>
            <a:avLst/>
            <a:gdLst/>
            <a:ahLst/>
            <a:cxnLst/>
            <a:rect l="l" t="t" r="r" b="b"/>
            <a:pathLst>
              <a:path w="1029" h="1157" extrusionOk="0">
                <a:moveTo>
                  <a:pt x="960" y="955"/>
                </a:moveTo>
                <a:lnTo>
                  <a:pt x="960" y="955"/>
                </a:lnTo>
                <a:lnTo>
                  <a:pt x="956" y="955"/>
                </a:lnTo>
                <a:lnTo>
                  <a:pt x="956" y="955"/>
                </a:lnTo>
                <a:lnTo>
                  <a:pt x="951" y="960"/>
                </a:lnTo>
                <a:lnTo>
                  <a:pt x="947" y="965"/>
                </a:lnTo>
                <a:lnTo>
                  <a:pt x="947" y="969"/>
                </a:lnTo>
                <a:lnTo>
                  <a:pt x="942" y="969"/>
                </a:lnTo>
                <a:lnTo>
                  <a:pt x="942" y="969"/>
                </a:lnTo>
                <a:lnTo>
                  <a:pt x="942" y="969"/>
                </a:lnTo>
                <a:lnTo>
                  <a:pt x="938" y="969"/>
                </a:lnTo>
                <a:lnTo>
                  <a:pt x="933" y="974"/>
                </a:lnTo>
                <a:lnTo>
                  <a:pt x="928" y="974"/>
                </a:lnTo>
                <a:lnTo>
                  <a:pt x="928" y="978"/>
                </a:lnTo>
                <a:lnTo>
                  <a:pt x="928" y="983"/>
                </a:lnTo>
                <a:lnTo>
                  <a:pt x="924" y="987"/>
                </a:lnTo>
                <a:lnTo>
                  <a:pt x="924" y="997"/>
                </a:lnTo>
                <a:lnTo>
                  <a:pt x="924" y="1001"/>
                </a:lnTo>
                <a:lnTo>
                  <a:pt x="919" y="1001"/>
                </a:lnTo>
                <a:lnTo>
                  <a:pt x="915" y="1001"/>
                </a:lnTo>
                <a:lnTo>
                  <a:pt x="910" y="1001"/>
                </a:lnTo>
                <a:lnTo>
                  <a:pt x="906" y="1010"/>
                </a:lnTo>
                <a:lnTo>
                  <a:pt x="906" y="1015"/>
                </a:lnTo>
                <a:lnTo>
                  <a:pt x="901" y="1019"/>
                </a:lnTo>
                <a:lnTo>
                  <a:pt x="901" y="1019"/>
                </a:lnTo>
                <a:lnTo>
                  <a:pt x="901" y="1024"/>
                </a:lnTo>
                <a:lnTo>
                  <a:pt x="906" y="1024"/>
                </a:lnTo>
                <a:lnTo>
                  <a:pt x="910" y="1024"/>
                </a:lnTo>
                <a:lnTo>
                  <a:pt x="910" y="1024"/>
                </a:lnTo>
                <a:lnTo>
                  <a:pt x="910" y="1029"/>
                </a:lnTo>
                <a:lnTo>
                  <a:pt x="910" y="1033"/>
                </a:lnTo>
                <a:lnTo>
                  <a:pt x="910" y="1038"/>
                </a:lnTo>
                <a:lnTo>
                  <a:pt x="915" y="1038"/>
                </a:lnTo>
                <a:lnTo>
                  <a:pt x="915" y="1038"/>
                </a:lnTo>
                <a:lnTo>
                  <a:pt x="919" y="1042"/>
                </a:lnTo>
                <a:lnTo>
                  <a:pt x="910" y="1047"/>
                </a:lnTo>
                <a:lnTo>
                  <a:pt x="910" y="1051"/>
                </a:lnTo>
                <a:lnTo>
                  <a:pt x="906" y="1051"/>
                </a:lnTo>
                <a:lnTo>
                  <a:pt x="910" y="1051"/>
                </a:lnTo>
                <a:lnTo>
                  <a:pt x="910" y="1056"/>
                </a:lnTo>
                <a:lnTo>
                  <a:pt x="915" y="1061"/>
                </a:lnTo>
                <a:lnTo>
                  <a:pt x="915" y="1065"/>
                </a:lnTo>
                <a:lnTo>
                  <a:pt x="915" y="1070"/>
                </a:lnTo>
                <a:lnTo>
                  <a:pt x="910" y="1070"/>
                </a:lnTo>
                <a:lnTo>
                  <a:pt x="906" y="1070"/>
                </a:lnTo>
                <a:lnTo>
                  <a:pt x="906" y="1070"/>
                </a:lnTo>
                <a:lnTo>
                  <a:pt x="901" y="1074"/>
                </a:lnTo>
                <a:lnTo>
                  <a:pt x="901" y="1079"/>
                </a:lnTo>
                <a:lnTo>
                  <a:pt x="901" y="1083"/>
                </a:lnTo>
                <a:lnTo>
                  <a:pt x="901" y="1088"/>
                </a:lnTo>
                <a:lnTo>
                  <a:pt x="901" y="1088"/>
                </a:lnTo>
                <a:lnTo>
                  <a:pt x="901" y="1093"/>
                </a:lnTo>
                <a:lnTo>
                  <a:pt x="901" y="1093"/>
                </a:lnTo>
                <a:lnTo>
                  <a:pt x="896" y="1097"/>
                </a:lnTo>
                <a:lnTo>
                  <a:pt x="896" y="1097"/>
                </a:lnTo>
                <a:lnTo>
                  <a:pt x="896" y="1097"/>
                </a:lnTo>
                <a:lnTo>
                  <a:pt x="892" y="1102"/>
                </a:lnTo>
                <a:lnTo>
                  <a:pt x="892" y="1102"/>
                </a:lnTo>
                <a:lnTo>
                  <a:pt x="892" y="1102"/>
                </a:lnTo>
                <a:lnTo>
                  <a:pt x="887" y="1106"/>
                </a:lnTo>
                <a:lnTo>
                  <a:pt x="887" y="1111"/>
                </a:lnTo>
                <a:lnTo>
                  <a:pt x="887" y="1115"/>
                </a:lnTo>
                <a:lnTo>
                  <a:pt x="883" y="1115"/>
                </a:lnTo>
                <a:lnTo>
                  <a:pt x="883" y="1115"/>
                </a:lnTo>
                <a:lnTo>
                  <a:pt x="878" y="1115"/>
                </a:lnTo>
                <a:lnTo>
                  <a:pt x="878" y="1120"/>
                </a:lnTo>
                <a:lnTo>
                  <a:pt x="874" y="1120"/>
                </a:lnTo>
                <a:lnTo>
                  <a:pt x="869" y="1120"/>
                </a:lnTo>
                <a:lnTo>
                  <a:pt x="864" y="1115"/>
                </a:lnTo>
                <a:lnTo>
                  <a:pt x="860" y="1115"/>
                </a:lnTo>
                <a:lnTo>
                  <a:pt x="860" y="1120"/>
                </a:lnTo>
                <a:lnTo>
                  <a:pt x="855" y="1120"/>
                </a:lnTo>
                <a:lnTo>
                  <a:pt x="855" y="1120"/>
                </a:lnTo>
                <a:lnTo>
                  <a:pt x="855" y="1120"/>
                </a:lnTo>
                <a:lnTo>
                  <a:pt x="851" y="1120"/>
                </a:lnTo>
                <a:lnTo>
                  <a:pt x="855" y="1129"/>
                </a:lnTo>
                <a:lnTo>
                  <a:pt x="855" y="1138"/>
                </a:lnTo>
                <a:lnTo>
                  <a:pt x="851" y="1143"/>
                </a:lnTo>
                <a:lnTo>
                  <a:pt x="855" y="1143"/>
                </a:lnTo>
                <a:lnTo>
                  <a:pt x="842" y="1143"/>
                </a:lnTo>
                <a:lnTo>
                  <a:pt x="837" y="1147"/>
                </a:lnTo>
                <a:lnTo>
                  <a:pt x="832" y="1147"/>
                </a:lnTo>
                <a:lnTo>
                  <a:pt x="828" y="1147"/>
                </a:lnTo>
                <a:lnTo>
                  <a:pt x="823" y="1147"/>
                </a:lnTo>
                <a:lnTo>
                  <a:pt x="823" y="1152"/>
                </a:lnTo>
                <a:lnTo>
                  <a:pt x="823" y="1152"/>
                </a:lnTo>
                <a:lnTo>
                  <a:pt x="823" y="1157"/>
                </a:lnTo>
                <a:lnTo>
                  <a:pt x="823" y="1157"/>
                </a:lnTo>
                <a:lnTo>
                  <a:pt x="814" y="1152"/>
                </a:lnTo>
                <a:lnTo>
                  <a:pt x="814" y="1152"/>
                </a:lnTo>
                <a:lnTo>
                  <a:pt x="810" y="1152"/>
                </a:lnTo>
                <a:lnTo>
                  <a:pt x="810" y="1147"/>
                </a:lnTo>
                <a:lnTo>
                  <a:pt x="800" y="1143"/>
                </a:lnTo>
                <a:lnTo>
                  <a:pt x="800" y="1143"/>
                </a:lnTo>
                <a:lnTo>
                  <a:pt x="796" y="1143"/>
                </a:lnTo>
                <a:lnTo>
                  <a:pt x="791" y="1143"/>
                </a:lnTo>
                <a:lnTo>
                  <a:pt x="791" y="1147"/>
                </a:lnTo>
                <a:lnTo>
                  <a:pt x="787" y="1147"/>
                </a:lnTo>
                <a:lnTo>
                  <a:pt x="782" y="1147"/>
                </a:lnTo>
                <a:lnTo>
                  <a:pt x="782" y="1147"/>
                </a:lnTo>
                <a:lnTo>
                  <a:pt x="778" y="1143"/>
                </a:lnTo>
                <a:lnTo>
                  <a:pt x="773" y="1143"/>
                </a:lnTo>
                <a:lnTo>
                  <a:pt x="768" y="1143"/>
                </a:lnTo>
                <a:lnTo>
                  <a:pt x="764" y="1143"/>
                </a:lnTo>
                <a:lnTo>
                  <a:pt x="764" y="1143"/>
                </a:lnTo>
                <a:lnTo>
                  <a:pt x="759" y="1138"/>
                </a:lnTo>
                <a:lnTo>
                  <a:pt x="759" y="1138"/>
                </a:lnTo>
                <a:lnTo>
                  <a:pt x="759" y="1138"/>
                </a:lnTo>
                <a:lnTo>
                  <a:pt x="755" y="1134"/>
                </a:lnTo>
                <a:lnTo>
                  <a:pt x="750" y="1134"/>
                </a:lnTo>
                <a:lnTo>
                  <a:pt x="750" y="1134"/>
                </a:lnTo>
                <a:lnTo>
                  <a:pt x="746" y="1134"/>
                </a:lnTo>
                <a:lnTo>
                  <a:pt x="741" y="1138"/>
                </a:lnTo>
                <a:lnTo>
                  <a:pt x="741" y="1143"/>
                </a:lnTo>
                <a:lnTo>
                  <a:pt x="736" y="1143"/>
                </a:lnTo>
                <a:lnTo>
                  <a:pt x="732" y="1143"/>
                </a:lnTo>
                <a:lnTo>
                  <a:pt x="732" y="1143"/>
                </a:lnTo>
                <a:lnTo>
                  <a:pt x="727" y="1138"/>
                </a:lnTo>
                <a:lnTo>
                  <a:pt x="727" y="1138"/>
                </a:lnTo>
                <a:lnTo>
                  <a:pt x="727" y="1125"/>
                </a:lnTo>
                <a:lnTo>
                  <a:pt x="727" y="1111"/>
                </a:lnTo>
                <a:lnTo>
                  <a:pt x="727" y="1102"/>
                </a:lnTo>
                <a:lnTo>
                  <a:pt x="732" y="1088"/>
                </a:lnTo>
                <a:lnTo>
                  <a:pt x="732" y="1088"/>
                </a:lnTo>
                <a:lnTo>
                  <a:pt x="727" y="1083"/>
                </a:lnTo>
                <a:lnTo>
                  <a:pt x="723" y="1079"/>
                </a:lnTo>
                <a:lnTo>
                  <a:pt x="718" y="1074"/>
                </a:lnTo>
                <a:lnTo>
                  <a:pt x="718" y="1074"/>
                </a:lnTo>
                <a:lnTo>
                  <a:pt x="718" y="1074"/>
                </a:lnTo>
                <a:lnTo>
                  <a:pt x="714" y="1074"/>
                </a:lnTo>
                <a:lnTo>
                  <a:pt x="714" y="1074"/>
                </a:lnTo>
                <a:lnTo>
                  <a:pt x="709" y="1074"/>
                </a:lnTo>
                <a:lnTo>
                  <a:pt x="704" y="1074"/>
                </a:lnTo>
                <a:lnTo>
                  <a:pt x="704" y="1074"/>
                </a:lnTo>
                <a:lnTo>
                  <a:pt x="700" y="1079"/>
                </a:lnTo>
                <a:lnTo>
                  <a:pt x="695" y="1083"/>
                </a:lnTo>
                <a:lnTo>
                  <a:pt x="691" y="1088"/>
                </a:lnTo>
                <a:lnTo>
                  <a:pt x="686" y="1083"/>
                </a:lnTo>
                <a:lnTo>
                  <a:pt x="686" y="1088"/>
                </a:lnTo>
                <a:lnTo>
                  <a:pt x="686" y="1088"/>
                </a:lnTo>
                <a:lnTo>
                  <a:pt x="682" y="1083"/>
                </a:lnTo>
                <a:lnTo>
                  <a:pt x="682" y="1083"/>
                </a:lnTo>
                <a:lnTo>
                  <a:pt x="682" y="1088"/>
                </a:lnTo>
                <a:lnTo>
                  <a:pt x="672" y="1083"/>
                </a:lnTo>
                <a:lnTo>
                  <a:pt x="672" y="1083"/>
                </a:lnTo>
                <a:lnTo>
                  <a:pt x="672" y="1088"/>
                </a:lnTo>
                <a:lnTo>
                  <a:pt x="659" y="1079"/>
                </a:lnTo>
                <a:lnTo>
                  <a:pt x="659" y="1079"/>
                </a:lnTo>
                <a:lnTo>
                  <a:pt x="659" y="1065"/>
                </a:lnTo>
                <a:lnTo>
                  <a:pt x="659" y="1061"/>
                </a:lnTo>
                <a:lnTo>
                  <a:pt x="659" y="1056"/>
                </a:lnTo>
                <a:lnTo>
                  <a:pt x="659" y="1056"/>
                </a:lnTo>
                <a:lnTo>
                  <a:pt x="654" y="1056"/>
                </a:lnTo>
                <a:lnTo>
                  <a:pt x="654" y="1056"/>
                </a:lnTo>
                <a:lnTo>
                  <a:pt x="654" y="1056"/>
                </a:lnTo>
                <a:lnTo>
                  <a:pt x="654" y="1056"/>
                </a:lnTo>
                <a:lnTo>
                  <a:pt x="650" y="1056"/>
                </a:lnTo>
                <a:lnTo>
                  <a:pt x="650" y="1056"/>
                </a:lnTo>
                <a:lnTo>
                  <a:pt x="645" y="1042"/>
                </a:lnTo>
                <a:lnTo>
                  <a:pt x="636" y="1038"/>
                </a:lnTo>
                <a:lnTo>
                  <a:pt x="636" y="1042"/>
                </a:lnTo>
                <a:lnTo>
                  <a:pt x="636" y="1042"/>
                </a:lnTo>
                <a:lnTo>
                  <a:pt x="631" y="1038"/>
                </a:lnTo>
                <a:lnTo>
                  <a:pt x="631" y="1038"/>
                </a:lnTo>
                <a:lnTo>
                  <a:pt x="627" y="1038"/>
                </a:lnTo>
                <a:lnTo>
                  <a:pt x="627" y="1033"/>
                </a:lnTo>
                <a:lnTo>
                  <a:pt x="627" y="1029"/>
                </a:lnTo>
                <a:lnTo>
                  <a:pt x="622" y="1024"/>
                </a:lnTo>
                <a:lnTo>
                  <a:pt x="622" y="1024"/>
                </a:lnTo>
                <a:lnTo>
                  <a:pt x="622" y="1024"/>
                </a:lnTo>
                <a:lnTo>
                  <a:pt x="622" y="1019"/>
                </a:lnTo>
                <a:lnTo>
                  <a:pt x="622" y="1019"/>
                </a:lnTo>
                <a:lnTo>
                  <a:pt x="622" y="1019"/>
                </a:lnTo>
                <a:lnTo>
                  <a:pt x="622" y="1015"/>
                </a:lnTo>
                <a:lnTo>
                  <a:pt x="631" y="992"/>
                </a:lnTo>
                <a:lnTo>
                  <a:pt x="631" y="992"/>
                </a:lnTo>
                <a:lnTo>
                  <a:pt x="631" y="992"/>
                </a:lnTo>
                <a:lnTo>
                  <a:pt x="631" y="992"/>
                </a:lnTo>
                <a:lnTo>
                  <a:pt x="622" y="987"/>
                </a:lnTo>
                <a:lnTo>
                  <a:pt x="622" y="987"/>
                </a:lnTo>
                <a:lnTo>
                  <a:pt x="618" y="983"/>
                </a:lnTo>
                <a:lnTo>
                  <a:pt x="618" y="983"/>
                </a:lnTo>
                <a:lnTo>
                  <a:pt x="618" y="983"/>
                </a:lnTo>
                <a:lnTo>
                  <a:pt x="613" y="983"/>
                </a:lnTo>
                <a:lnTo>
                  <a:pt x="613" y="983"/>
                </a:lnTo>
                <a:lnTo>
                  <a:pt x="608" y="978"/>
                </a:lnTo>
                <a:lnTo>
                  <a:pt x="608" y="978"/>
                </a:lnTo>
                <a:lnTo>
                  <a:pt x="608" y="978"/>
                </a:lnTo>
                <a:lnTo>
                  <a:pt x="604" y="983"/>
                </a:lnTo>
                <a:lnTo>
                  <a:pt x="604" y="983"/>
                </a:lnTo>
                <a:lnTo>
                  <a:pt x="604" y="983"/>
                </a:lnTo>
                <a:lnTo>
                  <a:pt x="599" y="983"/>
                </a:lnTo>
                <a:lnTo>
                  <a:pt x="595" y="978"/>
                </a:lnTo>
                <a:lnTo>
                  <a:pt x="595" y="974"/>
                </a:lnTo>
                <a:lnTo>
                  <a:pt x="595" y="969"/>
                </a:lnTo>
                <a:lnTo>
                  <a:pt x="590" y="969"/>
                </a:lnTo>
                <a:lnTo>
                  <a:pt x="586" y="969"/>
                </a:lnTo>
                <a:lnTo>
                  <a:pt x="581" y="969"/>
                </a:lnTo>
                <a:lnTo>
                  <a:pt x="581" y="965"/>
                </a:lnTo>
                <a:lnTo>
                  <a:pt x="576" y="960"/>
                </a:lnTo>
                <a:lnTo>
                  <a:pt x="572" y="960"/>
                </a:lnTo>
                <a:lnTo>
                  <a:pt x="572" y="960"/>
                </a:lnTo>
                <a:lnTo>
                  <a:pt x="572" y="955"/>
                </a:lnTo>
                <a:lnTo>
                  <a:pt x="572" y="951"/>
                </a:lnTo>
                <a:lnTo>
                  <a:pt x="572" y="951"/>
                </a:lnTo>
                <a:lnTo>
                  <a:pt x="563" y="946"/>
                </a:lnTo>
                <a:lnTo>
                  <a:pt x="563" y="951"/>
                </a:lnTo>
                <a:lnTo>
                  <a:pt x="558" y="951"/>
                </a:lnTo>
                <a:lnTo>
                  <a:pt x="554" y="946"/>
                </a:lnTo>
                <a:lnTo>
                  <a:pt x="549" y="946"/>
                </a:lnTo>
                <a:lnTo>
                  <a:pt x="540" y="937"/>
                </a:lnTo>
                <a:lnTo>
                  <a:pt x="540" y="937"/>
                </a:lnTo>
                <a:lnTo>
                  <a:pt x="544" y="928"/>
                </a:lnTo>
                <a:lnTo>
                  <a:pt x="544" y="928"/>
                </a:lnTo>
                <a:lnTo>
                  <a:pt x="540" y="923"/>
                </a:lnTo>
                <a:lnTo>
                  <a:pt x="540" y="914"/>
                </a:lnTo>
                <a:lnTo>
                  <a:pt x="540" y="910"/>
                </a:lnTo>
                <a:lnTo>
                  <a:pt x="535" y="910"/>
                </a:lnTo>
                <a:lnTo>
                  <a:pt x="531" y="905"/>
                </a:lnTo>
                <a:lnTo>
                  <a:pt x="531" y="905"/>
                </a:lnTo>
                <a:lnTo>
                  <a:pt x="531" y="905"/>
                </a:lnTo>
                <a:lnTo>
                  <a:pt x="526" y="914"/>
                </a:lnTo>
                <a:lnTo>
                  <a:pt x="526" y="923"/>
                </a:lnTo>
                <a:lnTo>
                  <a:pt x="526" y="933"/>
                </a:lnTo>
                <a:lnTo>
                  <a:pt x="526" y="933"/>
                </a:lnTo>
                <a:lnTo>
                  <a:pt x="526" y="933"/>
                </a:lnTo>
                <a:lnTo>
                  <a:pt x="526" y="933"/>
                </a:lnTo>
                <a:lnTo>
                  <a:pt x="526" y="942"/>
                </a:lnTo>
                <a:lnTo>
                  <a:pt x="526" y="946"/>
                </a:lnTo>
                <a:lnTo>
                  <a:pt x="526" y="951"/>
                </a:lnTo>
                <a:lnTo>
                  <a:pt x="522" y="969"/>
                </a:lnTo>
                <a:lnTo>
                  <a:pt x="522" y="969"/>
                </a:lnTo>
                <a:lnTo>
                  <a:pt x="522" y="974"/>
                </a:lnTo>
                <a:lnTo>
                  <a:pt x="522" y="974"/>
                </a:lnTo>
                <a:lnTo>
                  <a:pt x="517" y="978"/>
                </a:lnTo>
                <a:lnTo>
                  <a:pt x="517" y="983"/>
                </a:lnTo>
                <a:lnTo>
                  <a:pt x="517" y="987"/>
                </a:lnTo>
                <a:lnTo>
                  <a:pt x="512" y="992"/>
                </a:lnTo>
                <a:lnTo>
                  <a:pt x="512" y="997"/>
                </a:lnTo>
                <a:lnTo>
                  <a:pt x="508" y="997"/>
                </a:lnTo>
                <a:lnTo>
                  <a:pt x="503" y="997"/>
                </a:lnTo>
                <a:lnTo>
                  <a:pt x="503" y="997"/>
                </a:lnTo>
                <a:lnTo>
                  <a:pt x="499" y="1001"/>
                </a:lnTo>
                <a:lnTo>
                  <a:pt x="499" y="1006"/>
                </a:lnTo>
                <a:lnTo>
                  <a:pt x="499" y="1006"/>
                </a:lnTo>
                <a:lnTo>
                  <a:pt x="494" y="1006"/>
                </a:lnTo>
                <a:lnTo>
                  <a:pt x="490" y="997"/>
                </a:lnTo>
                <a:lnTo>
                  <a:pt x="476" y="1001"/>
                </a:lnTo>
                <a:lnTo>
                  <a:pt x="476" y="1001"/>
                </a:lnTo>
                <a:lnTo>
                  <a:pt x="462" y="1001"/>
                </a:lnTo>
                <a:lnTo>
                  <a:pt x="462" y="1001"/>
                </a:lnTo>
                <a:lnTo>
                  <a:pt x="453" y="1001"/>
                </a:lnTo>
                <a:lnTo>
                  <a:pt x="453" y="1001"/>
                </a:lnTo>
                <a:lnTo>
                  <a:pt x="444" y="1001"/>
                </a:lnTo>
                <a:lnTo>
                  <a:pt x="444" y="1006"/>
                </a:lnTo>
                <a:lnTo>
                  <a:pt x="416" y="1006"/>
                </a:lnTo>
                <a:lnTo>
                  <a:pt x="394" y="1010"/>
                </a:lnTo>
                <a:lnTo>
                  <a:pt x="394" y="1006"/>
                </a:lnTo>
                <a:lnTo>
                  <a:pt x="380" y="987"/>
                </a:lnTo>
                <a:lnTo>
                  <a:pt x="380" y="987"/>
                </a:lnTo>
                <a:lnTo>
                  <a:pt x="380" y="987"/>
                </a:lnTo>
                <a:lnTo>
                  <a:pt x="380" y="983"/>
                </a:lnTo>
                <a:lnTo>
                  <a:pt x="384" y="978"/>
                </a:lnTo>
                <a:lnTo>
                  <a:pt x="380" y="978"/>
                </a:lnTo>
                <a:lnTo>
                  <a:pt x="380" y="974"/>
                </a:lnTo>
                <a:lnTo>
                  <a:pt x="380" y="969"/>
                </a:lnTo>
                <a:lnTo>
                  <a:pt x="380" y="969"/>
                </a:lnTo>
                <a:lnTo>
                  <a:pt x="380" y="969"/>
                </a:lnTo>
                <a:lnTo>
                  <a:pt x="380" y="969"/>
                </a:lnTo>
                <a:lnTo>
                  <a:pt x="375" y="965"/>
                </a:lnTo>
                <a:lnTo>
                  <a:pt x="380" y="965"/>
                </a:lnTo>
                <a:lnTo>
                  <a:pt x="380" y="960"/>
                </a:lnTo>
                <a:lnTo>
                  <a:pt x="380" y="960"/>
                </a:lnTo>
                <a:lnTo>
                  <a:pt x="380" y="960"/>
                </a:lnTo>
                <a:lnTo>
                  <a:pt x="375" y="960"/>
                </a:lnTo>
                <a:lnTo>
                  <a:pt x="375" y="960"/>
                </a:lnTo>
                <a:lnTo>
                  <a:pt x="375" y="955"/>
                </a:lnTo>
                <a:lnTo>
                  <a:pt x="375" y="955"/>
                </a:lnTo>
                <a:lnTo>
                  <a:pt x="375" y="951"/>
                </a:lnTo>
                <a:lnTo>
                  <a:pt x="371" y="951"/>
                </a:lnTo>
                <a:lnTo>
                  <a:pt x="366" y="960"/>
                </a:lnTo>
                <a:lnTo>
                  <a:pt x="362" y="960"/>
                </a:lnTo>
                <a:lnTo>
                  <a:pt x="357" y="965"/>
                </a:lnTo>
                <a:lnTo>
                  <a:pt x="357" y="969"/>
                </a:lnTo>
                <a:lnTo>
                  <a:pt x="357" y="969"/>
                </a:lnTo>
                <a:lnTo>
                  <a:pt x="348" y="974"/>
                </a:lnTo>
                <a:lnTo>
                  <a:pt x="343" y="978"/>
                </a:lnTo>
                <a:lnTo>
                  <a:pt x="343" y="978"/>
                </a:lnTo>
                <a:lnTo>
                  <a:pt x="339" y="983"/>
                </a:lnTo>
                <a:lnTo>
                  <a:pt x="334" y="987"/>
                </a:lnTo>
                <a:lnTo>
                  <a:pt x="330" y="992"/>
                </a:lnTo>
                <a:lnTo>
                  <a:pt x="320" y="997"/>
                </a:lnTo>
                <a:lnTo>
                  <a:pt x="316" y="1006"/>
                </a:lnTo>
                <a:lnTo>
                  <a:pt x="311" y="1006"/>
                </a:lnTo>
                <a:lnTo>
                  <a:pt x="311" y="1006"/>
                </a:lnTo>
                <a:lnTo>
                  <a:pt x="302" y="1015"/>
                </a:lnTo>
                <a:lnTo>
                  <a:pt x="298" y="1024"/>
                </a:lnTo>
                <a:lnTo>
                  <a:pt x="293" y="1024"/>
                </a:lnTo>
                <a:lnTo>
                  <a:pt x="293" y="1029"/>
                </a:lnTo>
                <a:lnTo>
                  <a:pt x="284" y="1038"/>
                </a:lnTo>
                <a:lnTo>
                  <a:pt x="279" y="1038"/>
                </a:lnTo>
                <a:lnTo>
                  <a:pt x="275" y="1042"/>
                </a:lnTo>
                <a:lnTo>
                  <a:pt x="270" y="1051"/>
                </a:lnTo>
                <a:lnTo>
                  <a:pt x="266" y="1056"/>
                </a:lnTo>
                <a:lnTo>
                  <a:pt x="261" y="1051"/>
                </a:lnTo>
                <a:lnTo>
                  <a:pt x="261" y="1051"/>
                </a:lnTo>
                <a:lnTo>
                  <a:pt x="256" y="1051"/>
                </a:lnTo>
                <a:lnTo>
                  <a:pt x="247" y="1047"/>
                </a:lnTo>
                <a:lnTo>
                  <a:pt x="243" y="1047"/>
                </a:lnTo>
                <a:lnTo>
                  <a:pt x="243" y="1047"/>
                </a:lnTo>
                <a:lnTo>
                  <a:pt x="238" y="1047"/>
                </a:lnTo>
                <a:lnTo>
                  <a:pt x="238" y="1047"/>
                </a:lnTo>
                <a:lnTo>
                  <a:pt x="238" y="1047"/>
                </a:lnTo>
                <a:lnTo>
                  <a:pt x="238" y="1047"/>
                </a:lnTo>
                <a:lnTo>
                  <a:pt x="234" y="1047"/>
                </a:lnTo>
                <a:lnTo>
                  <a:pt x="234" y="1047"/>
                </a:lnTo>
                <a:lnTo>
                  <a:pt x="234" y="1047"/>
                </a:lnTo>
                <a:lnTo>
                  <a:pt x="229" y="1042"/>
                </a:lnTo>
                <a:lnTo>
                  <a:pt x="229" y="1047"/>
                </a:lnTo>
                <a:lnTo>
                  <a:pt x="229" y="1047"/>
                </a:lnTo>
                <a:lnTo>
                  <a:pt x="229" y="1051"/>
                </a:lnTo>
                <a:lnTo>
                  <a:pt x="224" y="1056"/>
                </a:lnTo>
                <a:lnTo>
                  <a:pt x="229" y="1061"/>
                </a:lnTo>
                <a:lnTo>
                  <a:pt x="229" y="1061"/>
                </a:lnTo>
                <a:lnTo>
                  <a:pt x="229" y="1061"/>
                </a:lnTo>
                <a:lnTo>
                  <a:pt x="224" y="1065"/>
                </a:lnTo>
                <a:lnTo>
                  <a:pt x="224" y="1070"/>
                </a:lnTo>
                <a:lnTo>
                  <a:pt x="220" y="1074"/>
                </a:lnTo>
                <a:lnTo>
                  <a:pt x="220" y="1079"/>
                </a:lnTo>
                <a:lnTo>
                  <a:pt x="220" y="1083"/>
                </a:lnTo>
                <a:lnTo>
                  <a:pt x="220" y="1083"/>
                </a:lnTo>
                <a:lnTo>
                  <a:pt x="220" y="1093"/>
                </a:lnTo>
                <a:lnTo>
                  <a:pt x="220" y="1093"/>
                </a:lnTo>
                <a:lnTo>
                  <a:pt x="220" y="1093"/>
                </a:lnTo>
                <a:lnTo>
                  <a:pt x="220" y="1097"/>
                </a:lnTo>
                <a:lnTo>
                  <a:pt x="220" y="1097"/>
                </a:lnTo>
                <a:lnTo>
                  <a:pt x="220" y="1097"/>
                </a:lnTo>
                <a:lnTo>
                  <a:pt x="215" y="1102"/>
                </a:lnTo>
                <a:lnTo>
                  <a:pt x="215" y="1102"/>
                </a:lnTo>
                <a:lnTo>
                  <a:pt x="215" y="1106"/>
                </a:lnTo>
                <a:lnTo>
                  <a:pt x="215" y="1111"/>
                </a:lnTo>
                <a:lnTo>
                  <a:pt x="211" y="1115"/>
                </a:lnTo>
                <a:lnTo>
                  <a:pt x="206" y="1129"/>
                </a:lnTo>
                <a:lnTo>
                  <a:pt x="206" y="1129"/>
                </a:lnTo>
                <a:lnTo>
                  <a:pt x="206" y="1134"/>
                </a:lnTo>
                <a:lnTo>
                  <a:pt x="206" y="1134"/>
                </a:lnTo>
                <a:lnTo>
                  <a:pt x="202" y="1147"/>
                </a:lnTo>
                <a:lnTo>
                  <a:pt x="202" y="1152"/>
                </a:lnTo>
                <a:lnTo>
                  <a:pt x="202" y="1152"/>
                </a:lnTo>
                <a:lnTo>
                  <a:pt x="202" y="1152"/>
                </a:lnTo>
                <a:lnTo>
                  <a:pt x="197" y="1152"/>
                </a:lnTo>
                <a:lnTo>
                  <a:pt x="197" y="1152"/>
                </a:lnTo>
                <a:lnTo>
                  <a:pt x="197" y="1152"/>
                </a:lnTo>
                <a:lnTo>
                  <a:pt x="197" y="1152"/>
                </a:lnTo>
                <a:lnTo>
                  <a:pt x="192" y="1152"/>
                </a:lnTo>
                <a:lnTo>
                  <a:pt x="192" y="1152"/>
                </a:lnTo>
                <a:lnTo>
                  <a:pt x="192" y="1147"/>
                </a:lnTo>
                <a:lnTo>
                  <a:pt x="192" y="1143"/>
                </a:lnTo>
                <a:lnTo>
                  <a:pt x="197" y="1134"/>
                </a:lnTo>
                <a:lnTo>
                  <a:pt x="197" y="1120"/>
                </a:lnTo>
                <a:lnTo>
                  <a:pt x="202" y="1102"/>
                </a:lnTo>
                <a:lnTo>
                  <a:pt x="202" y="1097"/>
                </a:lnTo>
                <a:lnTo>
                  <a:pt x="202" y="1074"/>
                </a:lnTo>
                <a:lnTo>
                  <a:pt x="202" y="1065"/>
                </a:lnTo>
                <a:lnTo>
                  <a:pt x="202" y="1056"/>
                </a:lnTo>
                <a:lnTo>
                  <a:pt x="197" y="1051"/>
                </a:lnTo>
                <a:lnTo>
                  <a:pt x="197" y="1047"/>
                </a:lnTo>
                <a:lnTo>
                  <a:pt x="197" y="1024"/>
                </a:lnTo>
                <a:lnTo>
                  <a:pt x="197" y="1019"/>
                </a:lnTo>
                <a:lnTo>
                  <a:pt x="197" y="1019"/>
                </a:lnTo>
                <a:lnTo>
                  <a:pt x="197" y="1010"/>
                </a:lnTo>
                <a:lnTo>
                  <a:pt x="197" y="1010"/>
                </a:lnTo>
                <a:lnTo>
                  <a:pt x="202" y="1010"/>
                </a:lnTo>
                <a:lnTo>
                  <a:pt x="202" y="1006"/>
                </a:lnTo>
                <a:lnTo>
                  <a:pt x="206" y="1001"/>
                </a:lnTo>
                <a:lnTo>
                  <a:pt x="206" y="997"/>
                </a:lnTo>
                <a:lnTo>
                  <a:pt x="211" y="997"/>
                </a:lnTo>
                <a:lnTo>
                  <a:pt x="211" y="992"/>
                </a:lnTo>
                <a:lnTo>
                  <a:pt x="215" y="987"/>
                </a:lnTo>
                <a:lnTo>
                  <a:pt x="215" y="987"/>
                </a:lnTo>
                <a:lnTo>
                  <a:pt x="220" y="983"/>
                </a:lnTo>
                <a:lnTo>
                  <a:pt x="220" y="974"/>
                </a:lnTo>
                <a:lnTo>
                  <a:pt x="220" y="969"/>
                </a:lnTo>
                <a:lnTo>
                  <a:pt x="220" y="965"/>
                </a:lnTo>
                <a:lnTo>
                  <a:pt x="224" y="960"/>
                </a:lnTo>
                <a:lnTo>
                  <a:pt x="224" y="951"/>
                </a:lnTo>
                <a:lnTo>
                  <a:pt x="229" y="946"/>
                </a:lnTo>
                <a:lnTo>
                  <a:pt x="234" y="937"/>
                </a:lnTo>
                <a:lnTo>
                  <a:pt x="238" y="937"/>
                </a:lnTo>
                <a:lnTo>
                  <a:pt x="238" y="933"/>
                </a:lnTo>
                <a:lnTo>
                  <a:pt x="238" y="928"/>
                </a:lnTo>
                <a:lnTo>
                  <a:pt x="243" y="928"/>
                </a:lnTo>
                <a:lnTo>
                  <a:pt x="247" y="923"/>
                </a:lnTo>
                <a:lnTo>
                  <a:pt x="256" y="923"/>
                </a:lnTo>
                <a:lnTo>
                  <a:pt x="261" y="923"/>
                </a:lnTo>
                <a:lnTo>
                  <a:pt x="261" y="923"/>
                </a:lnTo>
                <a:lnTo>
                  <a:pt x="266" y="919"/>
                </a:lnTo>
                <a:lnTo>
                  <a:pt x="270" y="919"/>
                </a:lnTo>
                <a:lnTo>
                  <a:pt x="270" y="914"/>
                </a:lnTo>
                <a:lnTo>
                  <a:pt x="275" y="914"/>
                </a:lnTo>
                <a:lnTo>
                  <a:pt x="275" y="910"/>
                </a:lnTo>
                <a:lnTo>
                  <a:pt x="279" y="901"/>
                </a:lnTo>
                <a:lnTo>
                  <a:pt x="279" y="878"/>
                </a:lnTo>
                <a:lnTo>
                  <a:pt x="284" y="850"/>
                </a:lnTo>
                <a:lnTo>
                  <a:pt x="284" y="837"/>
                </a:lnTo>
                <a:lnTo>
                  <a:pt x="288" y="823"/>
                </a:lnTo>
                <a:lnTo>
                  <a:pt x="288" y="814"/>
                </a:lnTo>
                <a:lnTo>
                  <a:pt x="288" y="805"/>
                </a:lnTo>
                <a:lnTo>
                  <a:pt x="288" y="795"/>
                </a:lnTo>
                <a:lnTo>
                  <a:pt x="288" y="791"/>
                </a:lnTo>
                <a:lnTo>
                  <a:pt x="288" y="791"/>
                </a:lnTo>
                <a:lnTo>
                  <a:pt x="288" y="786"/>
                </a:lnTo>
                <a:lnTo>
                  <a:pt x="288" y="777"/>
                </a:lnTo>
                <a:lnTo>
                  <a:pt x="284" y="777"/>
                </a:lnTo>
                <a:lnTo>
                  <a:pt x="284" y="773"/>
                </a:lnTo>
                <a:lnTo>
                  <a:pt x="284" y="768"/>
                </a:lnTo>
                <a:lnTo>
                  <a:pt x="284" y="768"/>
                </a:lnTo>
                <a:lnTo>
                  <a:pt x="275" y="759"/>
                </a:lnTo>
                <a:lnTo>
                  <a:pt x="275" y="754"/>
                </a:lnTo>
                <a:lnTo>
                  <a:pt x="270" y="750"/>
                </a:lnTo>
                <a:lnTo>
                  <a:pt x="266" y="750"/>
                </a:lnTo>
                <a:lnTo>
                  <a:pt x="266" y="745"/>
                </a:lnTo>
                <a:lnTo>
                  <a:pt x="261" y="745"/>
                </a:lnTo>
                <a:lnTo>
                  <a:pt x="261" y="741"/>
                </a:lnTo>
                <a:lnTo>
                  <a:pt x="261" y="736"/>
                </a:lnTo>
                <a:lnTo>
                  <a:pt x="256" y="731"/>
                </a:lnTo>
                <a:lnTo>
                  <a:pt x="252" y="727"/>
                </a:lnTo>
                <a:lnTo>
                  <a:pt x="247" y="722"/>
                </a:lnTo>
                <a:lnTo>
                  <a:pt x="238" y="713"/>
                </a:lnTo>
                <a:lnTo>
                  <a:pt x="229" y="704"/>
                </a:lnTo>
                <a:lnTo>
                  <a:pt x="224" y="704"/>
                </a:lnTo>
                <a:lnTo>
                  <a:pt x="220" y="695"/>
                </a:lnTo>
                <a:lnTo>
                  <a:pt x="215" y="690"/>
                </a:lnTo>
                <a:lnTo>
                  <a:pt x="206" y="686"/>
                </a:lnTo>
                <a:lnTo>
                  <a:pt x="206" y="681"/>
                </a:lnTo>
                <a:lnTo>
                  <a:pt x="202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77"/>
                </a:lnTo>
                <a:lnTo>
                  <a:pt x="192" y="672"/>
                </a:lnTo>
                <a:lnTo>
                  <a:pt x="188" y="667"/>
                </a:lnTo>
                <a:lnTo>
                  <a:pt x="183" y="663"/>
                </a:lnTo>
                <a:lnTo>
                  <a:pt x="179" y="663"/>
                </a:lnTo>
                <a:lnTo>
                  <a:pt x="174" y="658"/>
                </a:lnTo>
                <a:lnTo>
                  <a:pt x="174" y="658"/>
                </a:lnTo>
                <a:lnTo>
                  <a:pt x="174" y="658"/>
                </a:lnTo>
                <a:lnTo>
                  <a:pt x="170" y="654"/>
                </a:lnTo>
                <a:lnTo>
                  <a:pt x="165" y="654"/>
                </a:lnTo>
                <a:lnTo>
                  <a:pt x="160" y="654"/>
                </a:lnTo>
                <a:lnTo>
                  <a:pt x="156" y="649"/>
                </a:lnTo>
                <a:lnTo>
                  <a:pt x="151" y="649"/>
                </a:lnTo>
                <a:lnTo>
                  <a:pt x="151" y="649"/>
                </a:lnTo>
                <a:lnTo>
                  <a:pt x="142" y="645"/>
                </a:lnTo>
                <a:lnTo>
                  <a:pt x="128" y="645"/>
                </a:lnTo>
                <a:lnTo>
                  <a:pt x="124" y="645"/>
                </a:lnTo>
                <a:lnTo>
                  <a:pt x="119" y="649"/>
                </a:lnTo>
                <a:lnTo>
                  <a:pt x="96" y="654"/>
                </a:lnTo>
                <a:lnTo>
                  <a:pt x="87" y="658"/>
                </a:lnTo>
                <a:lnTo>
                  <a:pt x="64" y="663"/>
                </a:lnTo>
                <a:lnTo>
                  <a:pt x="60" y="663"/>
                </a:lnTo>
                <a:lnTo>
                  <a:pt x="55" y="663"/>
                </a:lnTo>
                <a:lnTo>
                  <a:pt x="51" y="663"/>
                </a:lnTo>
                <a:lnTo>
                  <a:pt x="42" y="667"/>
                </a:lnTo>
                <a:lnTo>
                  <a:pt x="42" y="667"/>
                </a:lnTo>
                <a:lnTo>
                  <a:pt x="37" y="672"/>
                </a:lnTo>
                <a:lnTo>
                  <a:pt x="32" y="677"/>
                </a:lnTo>
                <a:lnTo>
                  <a:pt x="23" y="681"/>
                </a:lnTo>
                <a:lnTo>
                  <a:pt x="19" y="681"/>
                </a:lnTo>
                <a:lnTo>
                  <a:pt x="14" y="686"/>
                </a:lnTo>
                <a:lnTo>
                  <a:pt x="14" y="690"/>
                </a:lnTo>
                <a:lnTo>
                  <a:pt x="5" y="690"/>
                </a:lnTo>
                <a:lnTo>
                  <a:pt x="0" y="690"/>
                </a:lnTo>
                <a:lnTo>
                  <a:pt x="0" y="690"/>
                </a:lnTo>
                <a:lnTo>
                  <a:pt x="0" y="686"/>
                </a:lnTo>
                <a:lnTo>
                  <a:pt x="0" y="681"/>
                </a:lnTo>
                <a:lnTo>
                  <a:pt x="0" y="681"/>
                </a:lnTo>
                <a:lnTo>
                  <a:pt x="0" y="677"/>
                </a:lnTo>
                <a:lnTo>
                  <a:pt x="0" y="672"/>
                </a:lnTo>
                <a:lnTo>
                  <a:pt x="0" y="663"/>
                </a:lnTo>
                <a:lnTo>
                  <a:pt x="5" y="658"/>
                </a:lnTo>
                <a:lnTo>
                  <a:pt x="5" y="658"/>
                </a:lnTo>
                <a:lnTo>
                  <a:pt x="10" y="654"/>
                </a:lnTo>
                <a:lnTo>
                  <a:pt x="10" y="649"/>
                </a:lnTo>
                <a:lnTo>
                  <a:pt x="10" y="645"/>
                </a:lnTo>
                <a:lnTo>
                  <a:pt x="14" y="640"/>
                </a:lnTo>
                <a:lnTo>
                  <a:pt x="14" y="640"/>
                </a:lnTo>
                <a:lnTo>
                  <a:pt x="10" y="640"/>
                </a:lnTo>
                <a:lnTo>
                  <a:pt x="10" y="635"/>
                </a:lnTo>
                <a:lnTo>
                  <a:pt x="10" y="631"/>
                </a:lnTo>
                <a:lnTo>
                  <a:pt x="14" y="635"/>
                </a:lnTo>
                <a:lnTo>
                  <a:pt x="19" y="635"/>
                </a:lnTo>
                <a:lnTo>
                  <a:pt x="19" y="635"/>
                </a:lnTo>
                <a:lnTo>
                  <a:pt x="28" y="635"/>
                </a:lnTo>
                <a:lnTo>
                  <a:pt x="42" y="626"/>
                </a:lnTo>
                <a:lnTo>
                  <a:pt x="42" y="622"/>
                </a:lnTo>
                <a:lnTo>
                  <a:pt x="46" y="622"/>
                </a:lnTo>
                <a:lnTo>
                  <a:pt x="46" y="617"/>
                </a:lnTo>
                <a:lnTo>
                  <a:pt x="51" y="617"/>
                </a:lnTo>
                <a:lnTo>
                  <a:pt x="51" y="617"/>
                </a:lnTo>
                <a:lnTo>
                  <a:pt x="55" y="617"/>
                </a:lnTo>
                <a:lnTo>
                  <a:pt x="60" y="613"/>
                </a:lnTo>
                <a:lnTo>
                  <a:pt x="60" y="608"/>
                </a:lnTo>
                <a:lnTo>
                  <a:pt x="64" y="608"/>
                </a:lnTo>
                <a:lnTo>
                  <a:pt x="64" y="603"/>
                </a:lnTo>
                <a:lnTo>
                  <a:pt x="64" y="603"/>
                </a:lnTo>
                <a:lnTo>
                  <a:pt x="74" y="594"/>
                </a:lnTo>
                <a:lnTo>
                  <a:pt x="78" y="594"/>
                </a:lnTo>
                <a:lnTo>
                  <a:pt x="83" y="594"/>
                </a:lnTo>
                <a:lnTo>
                  <a:pt x="87" y="590"/>
                </a:lnTo>
                <a:lnTo>
                  <a:pt x="87" y="585"/>
                </a:lnTo>
                <a:lnTo>
                  <a:pt x="87" y="585"/>
                </a:lnTo>
                <a:lnTo>
                  <a:pt x="92" y="585"/>
                </a:lnTo>
                <a:lnTo>
                  <a:pt x="92" y="581"/>
                </a:lnTo>
                <a:lnTo>
                  <a:pt x="92" y="576"/>
                </a:lnTo>
                <a:lnTo>
                  <a:pt x="96" y="576"/>
                </a:lnTo>
                <a:lnTo>
                  <a:pt x="92" y="571"/>
                </a:lnTo>
                <a:lnTo>
                  <a:pt x="92" y="562"/>
                </a:lnTo>
                <a:lnTo>
                  <a:pt x="92" y="558"/>
                </a:lnTo>
                <a:lnTo>
                  <a:pt x="92" y="553"/>
                </a:lnTo>
                <a:lnTo>
                  <a:pt x="87" y="549"/>
                </a:lnTo>
                <a:lnTo>
                  <a:pt x="87" y="549"/>
                </a:lnTo>
                <a:lnTo>
                  <a:pt x="87" y="544"/>
                </a:lnTo>
                <a:lnTo>
                  <a:pt x="87" y="535"/>
                </a:lnTo>
                <a:lnTo>
                  <a:pt x="83" y="530"/>
                </a:lnTo>
                <a:lnTo>
                  <a:pt x="78" y="530"/>
                </a:lnTo>
                <a:lnTo>
                  <a:pt x="78" y="526"/>
                </a:lnTo>
                <a:lnTo>
                  <a:pt x="74" y="517"/>
                </a:lnTo>
                <a:lnTo>
                  <a:pt x="74" y="507"/>
                </a:lnTo>
                <a:lnTo>
                  <a:pt x="69" y="507"/>
                </a:lnTo>
                <a:lnTo>
                  <a:pt x="69" y="494"/>
                </a:lnTo>
                <a:lnTo>
                  <a:pt x="74" y="485"/>
                </a:lnTo>
                <a:lnTo>
                  <a:pt x="78" y="480"/>
                </a:lnTo>
                <a:lnTo>
                  <a:pt x="87" y="480"/>
                </a:lnTo>
                <a:lnTo>
                  <a:pt x="87" y="475"/>
                </a:lnTo>
                <a:lnTo>
                  <a:pt x="92" y="475"/>
                </a:lnTo>
                <a:lnTo>
                  <a:pt x="101" y="480"/>
                </a:lnTo>
                <a:lnTo>
                  <a:pt x="106" y="480"/>
                </a:lnTo>
                <a:lnTo>
                  <a:pt x="110" y="480"/>
                </a:lnTo>
                <a:lnTo>
                  <a:pt x="110" y="485"/>
                </a:lnTo>
                <a:lnTo>
                  <a:pt x="115" y="485"/>
                </a:lnTo>
                <a:lnTo>
                  <a:pt x="119" y="485"/>
                </a:lnTo>
                <a:lnTo>
                  <a:pt x="128" y="485"/>
                </a:lnTo>
                <a:lnTo>
                  <a:pt x="128" y="485"/>
                </a:lnTo>
                <a:lnTo>
                  <a:pt x="133" y="489"/>
                </a:lnTo>
                <a:lnTo>
                  <a:pt x="138" y="489"/>
                </a:lnTo>
                <a:lnTo>
                  <a:pt x="142" y="489"/>
                </a:lnTo>
                <a:lnTo>
                  <a:pt x="151" y="489"/>
                </a:lnTo>
                <a:lnTo>
                  <a:pt x="156" y="489"/>
                </a:lnTo>
                <a:lnTo>
                  <a:pt x="165" y="489"/>
                </a:lnTo>
                <a:lnTo>
                  <a:pt x="165" y="485"/>
                </a:lnTo>
                <a:lnTo>
                  <a:pt x="170" y="485"/>
                </a:lnTo>
                <a:lnTo>
                  <a:pt x="174" y="485"/>
                </a:lnTo>
                <a:lnTo>
                  <a:pt x="174" y="480"/>
                </a:lnTo>
                <a:lnTo>
                  <a:pt x="174" y="475"/>
                </a:lnTo>
                <a:lnTo>
                  <a:pt x="174" y="471"/>
                </a:lnTo>
                <a:lnTo>
                  <a:pt x="179" y="466"/>
                </a:lnTo>
                <a:lnTo>
                  <a:pt x="183" y="462"/>
                </a:lnTo>
                <a:lnTo>
                  <a:pt x="188" y="462"/>
                </a:lnTo>
                <a:lnTo>
                  <a:pt x="197" y="462"/>
                </a:lnTo>
                <a:lnTo>
                  <a:pt x="197" y="462"/>
                </a:lnTo>
                <a:lnTo>
                  <a:pt x="206" y="462"/>
                </a:lnTo>
                <a:lnTo>
                  <a:pt x="211" y="462"/>
                </a:lnTo>
                <a:lnTo>
                  <a:pt x="220" y="462"/>
                </a:lnTo>
                <a:lnTo>
                  <a:pt x="220" y="462"/>
                </a:lnTo>
                <a:lnTo>
                  <a:pt x="224" y="457"/>
                </a:lnTo>
                <a:lnTo>
                  <a:pt x="229" y="457"/>
                </a:lnTo>
                <a:lnTo>
                  <a:pt x="238" y="457"/>
                </a:lnTo>
                <a:lnTo>
                  <a:pt x="238" y="457"/>
                </a:lnTo>
                <a:lnTo>
                  <a:pt x="243" y="453"/>
                </a:lnTo>
                <a:lnTo>
                  <a:pt x="247" y="453"/>
                </a:lnTo>
                <a:lnTo>
                  <a:pt x="247" y="448"/>
                </a:lnTo>
                <a:lnTo>
                  <a:pt x="252" y="448"/>
                </a:lnTo>
                <a:lnTo>
                  <a:pt x="261" y="443"/>
                </a:lnTo>
                <a:lnTo>
                  <a:pt x="261" y="443"/>
                </a:lnTo>
                <a:lnTo>
                  <a:pt x="266" y="439"/>
                </a:lnTo>
                <a:lnTo>
                  <a:pt x="270" y="439"/>
                </a:lnTo>
                <a:lnTo>
                  <a:pt x="275" y="439"/>
                </a:lnTo>
                <a:lnTo>
                  <a:pt x="279" y="439"/>
                </a:lnTo>
                <a:lnTo>
                  <a:pt x="279" y="434"/>
                </a:lnTo>
                <a:lnTo>
                  <a:pt x="284" y="434"/>
                </a:lnTo>
                <a:lnTo>
                  <a:pt x="284" y="430"/>
                </a:lnTo>
                <a:lnTo>
                  <a:pt x="288" y="430"/>
                </a:lnTo>
                <a:lnTo>
                  <a:pt x="293" y="425"/>
                </a:lnTo>
                <a:lnTo>
                  <a:pt x="298" y="421"/>
                </a:lnTo>
                <a:lnTo>
                  <a:pt x="302" y="421"/>
                </a:lnTo>
                <a:lnTo>
                  <a:pt x="307" y="421"/>
                </a:lnTo>
                <a:lnTo>
                  <a:pt x="307" y="416"/>
                </a:lnTo>
                <a:lnTo>
                  <a:pt x="307" y="416"/>
                </a:lnTo>
                <a:lnTo>
                  <a:pt x="311" y="411"/>
                </a:lnTo>
                <a:lnTo>
                  <a:pt x="316" y="411"/>
                </a:lnTo>
                <a:lnTo>
                  <a:pt x="316" y="407"/>
                </a:lnTo>
                <a:lnTo>
                  <a:pt x="320" y="407"/>
                </a:lnTo>
                <a:lnTo>
                  <a:pt x="325" y="402"/>
                </a:lnTo>
                <a:lnTo>
                  <a:pt x="330" y="402"/>
                </a:lnTo>
                <a:lnTo>
                  <a:pt x="330" y="398"/>
                </a:lnTo>
                <a:lnTo>
                  <a:pt x="334" y="398"/>
                </a:lnTo>
                <a:lnTo>
                  <a:pt x="339" y="398"/>
                </a:lnTo>
                <a:lnTo>
                  <a:pt x="339" y="393"/>
                </a:lnTo>
                <a:lnTo>
                  <a:pt x="343" y="393"/>
                </a:lnTo>
                <a:lnTo>
                  <a:pt x="348" y="393"/>
                </a:lnTo>
                <a:lnTo>
                  <a:pt x="348" y="389"/>
                </a:lnTo>
                <a:lnTo>
                  <a:pt x="348" y="389"/>
                </a:lnTo>
                <a:lnTo>
                  <a:pt x="348" y="384"/>
                </a:lnTo>
                <a:lnTo>
                  <a:pt x="352" y="384"/>
                </a:lnTo>
                <a:lnTo>
                  <a:pt x="357" y="384"/>
                </a:lnTo>
                <a:lnTo>
                  <a:pt x="357" y="379"/>
                </a:lnTo>
                <a:lnTo>
                  <a:pt x="362" y="375"/>
                </a:lnTo>
                <a:lnTo>
                  <a:pt x="366" y="375"/>
                </a:lnTo>
                <a:lnTo>
                  <a:pt x="366" y="375"/>
                </a:lnTo>
                <a:lnTo>
                  <a:pt x="371" y="375"/>
                </a:lnTo>
                <a:lnTo>
                  <a:pt x="371" y="370"/>
                </a:lnTo>
                <a:lnTo>
                  <a:pt x="371" y="366"/>
                </a:lnTo>
                <a:lnTo>
                  <a:pt x="375" y="366"/>
                </a:lnTo>
                <a:lnTo>
                  <a:pt x="380" y="366"/>
                </a:lnTo>
                <a:lnTo>
                  <a:pt x="380" y="361"/>
                </a:lnTo>
                <a:lnTo>
                  <a:pt x="384" y="357"/>
                </a:lnTo>
                <a:lnTo>
                  <a:pt x="389" y="357"/>
                </a:lnTo>
                <a:lnTo>
                  <a:pt x="389" y="352"/>
                </a:lnTo>
                <a:lnTo>
                  <a:pt x="394" y="352"/>
                </a:lnTo>
                <a:lnTo>
                  <a:pt x="394" y="347"/>
                </a:lnTo>
                <a:lnTo>
                  <a:pt x="398" y="347"/>
                </a:lnTo>
                <a:lnTo>
                  <a:pt x="398" y="343"/>
                </a:lnTo>
                <a:lnTo>
                  <a:pt x="412" y="329"/>
                </a:lnTo>
                <a:lnTo>
                  <a:pt x="416" y="329"/>
                </a:lnTo>
                <a:lnTo>
                  <a:pt x="416" y="329"/>
                </a:lnTo>
                <a:lnTo>
                  <a:pt x="416" y="329"/>
                </a:lnTo>
                <a:lnTo>
                  <a:pt x="416" y="325"/>
                </a:lnTo>
                <a:lnTo>
                  <a:pt x="421" y="320"/>
                </a:lnTo>
                <a:lnTo>
                  <a:pt x="430" y="311"/>
                </a:lnTo>
                <a:lnTo>
                  <a:pt x="439" y="311"/>
                </a:lnTo>
                <a:lnTo>
                  <a:pt x="444" y="302"/>
                </a:lnTo>
                <a:lnTo>
                  <a:pt x="448" y="297"/>
                </a:lnTo>
                <a:lnTo>
                  <a:pt x="453" y="293"/>
                </a:lnTo>
                <a:lnTo>
                  <a:pt x="458" y="293"/>
                </a:lnTo>
                <a:lnTo>
                  <a:pt x="458" y="288"/>
                </a:lnTo>
                <a:lnTo>
                  <a:pt x="467" y="283"/>
                </a:lnTo>
                <a:lnTo>
                  <a:pt x="471" y="279"/>
                </a:lnTo>
                <a:lnTo>
                  <a:pt x="476" y="274"/>
                </a:lnTo>
                <a:lnTo>
                  <a:pt x="480" y="274"/>
                </a:lnTo>
                <a:lnTo>
                  <a:pt x="480" y="270"/>
                </a:lnTo>
                <a:lnTo>
                  <a:pt x="485" y="270"/>
                </a:lnTo>
                <a:lnTo>
                  <a:pt x="485" y="265"/>
                </a:lnTo>
                <a:lnTo>
                  <a:pt x="490" y="265"/>
                </a:lnTo>
                <a:lnTo>
                  <a:pt x="494" y="265"/>
                </a:lnTo>
                <a:lnTo>
                  <a:pt x="499" y="265"/>
                </a:lnTo>
                <a:lnTo>
                  <a:pt x="503" y="265"/>
                </a:lnTo>
                <a:lnTo>
                  <a:pt x="508" y="261"/>
                </a:lnTo>
                <a:lnTo>
                  <a:pt x="517" y="261"/>
                </a:lnTo>
                <a:lnTo>
                  <a:pt x="535" y="261"/>
                </a:lnTo>
                <a:lnTo>
                  <a:pt x="549" y="256"/>
                </a:lnTo>
                <a:lnTo>
                  <a:pt x="549" y="256"/>
                </a:lnTo>
                <a:lnTo>
                  <a:pt x="554" y="251"/>
                </a:lnTo>
                <a:lnTo>
                  <a:pt x="558" y="251"/>
                </a:lnTo>
                <a:lnTo>
                  <a:pt x="563" y="247"/>
                </a:lnTo>
                <a:lnTo>
                  <a:pt x="567" y="242"/>
                </a:lnTo>
                <a:lnTo>
                  <a:pt x="567" y="242"/>
                </a:lnTo>
                <a:lnTo>
                  <a:pt x="572" y="238"/>
                </a:lnTo>
                <a:lnTo>
                  <a:pt x="572" y="229"/>
                </a:lnTo>
                <a:lnTo>
                  <a:pt x="572" y="224"/>
                </a:lnTo>
                <a:lnTo>
                  <a:pt x="572" y="219"/>
                </a:lnTo>
                <a:lnTo>
                  <a:pt x="567" y="219"/>
                </a:lnTo>
                <a:lnTo>
                  <a:pt x="567" y="215"/>
                </a:lnTo>
                <a:lnTo>
                  <a:pt x="567" y="210"/>
                </a:lnTo>
                <a:lnTo>
                  <a:pt x="567" y="206"/>
                </a:lnTo>
                <a:lnTo>
                  <a:pt x="563" y="206"/>
                </a:lnTo>
                <a:lnTo>
                  <a:pt x="563" y="201"/>
                </a:lnTo>
                <a:lnTo>
                  <a:pt x="558" y="201"/>
                </a:lnTo>
                <a:lnTo>
                  <a:pt x="558" y="197"/>
                </a:lnTo>
                <a:lnTo>
                  <a:pt x="554" y="187"/>
                </a:lnTo>
                <a:lnTo>
                  <a:pt x="549" y="178"/>
                </a:lnTo>
                <a:lnTo>
                  <a:pt x="544" y="160"/>
                </a:lnTo>
                <a:lnTo>
                  <a:pt x="540" y="146"/>
                </a:lnTo>
                <a:lnTo>
                  <a:pt x="540" y="132"/>
                </a:lnTo>
                <a:lnTo>
                  <a:pt x="535" y="119"/>
                </a:lnTo>
                <a:lnTo>
                  <a:pt x="535" y="105"/>
                </a:lnTo>
                <a:lnTo>
                  <a:pt x="531" y="96"/>
                </a:lnTo>
                <a:lnTo>
                  <a:pt x="531" y="87"/>
                </a:lnTo>
                <a:lnTo>
                  <a:pt x="531" y="82"/>
                </a:lnTo>
                <a:lnTo>
                  <a:pt x="531" y="78"/>
                </a:lnTo>
                <a:lnTo>
                  <a:pt x="535" y="73"/>
                </a:lnTo>
                <a:lnTo>
                  <a:pt x="535" y="68"/>
                </a:lnTo>
                <a:lnTo>
                  <a:pt x="535" y="64"/>
                </a:lnTo>
                <a:lnTo>
                  <a:pt x="540" y="64"/>
                </a:lnTo>
                <a:lnTo>
                  <a:pt x="540" y="59"/>
                </a:lnTo>
                <a:lnTo>
                  <a:pt x="540" y="55"/>
                </a:lnTo>
                <a:lnTo>
                  <a:pt x="544" y="50"/>
                </a:lnTo>
                <a:lnTo>
                  <a:pt x="544" y="46"/>
                </a:lnTo>
                <a:lnTo>
                  <a:pt x="558" y="36"/>
                </a:lnTo>
                <a:lnTo>
                  <a:pt x="563" y="36"/>
                </a:lnTo>
                <a:lnTo>
                  <a:pt x="567" y="36"/>
                </a:lnTo>
                <a:lnTo>
                  <a:pt x="572" y="36"/>
                </a:lnTo>
                <a:lnTo>
                  <a:pt x="586" y="36"/>
                </a:lnTo>
                <a:lnTo>
                  <a:pt x="590" y="32"/>
                </a:lnTo>
                <a:lnTo>
                  <a:pt x="595" y="32"/>
                </a:lnTo>
                <a:lnTo>
                  <a:pt x="599" y="27"/>
                </a:lnTo>
                <a:lnTo>
                  <a:pt x="604" y="27"/>
                </a:lnTo>
                <a:lnTo>
                  <a:pt x="608" y="27"/>
                </a:lnTo>
                <a:lnTo>
                  <a:pt x="608" y="23"/>
                </a:lnTo>
                <a:lnTo>
                  <a:pt x="613" y="23"/>
                </a:lnTo>
                <a:lnTo>
                  <a:pt x="613" y="23"/>
                </a:lnTo>
                <a:lnTo>
                  <a:pt x="618" y="18"/>
                </a:lnTo>
                <a:lnTo>
                  <a:pt x="622" y="18"/>
                </a:lnTo>
                <a:lnTo>
                  <a:pt x="627" y="18"/>
                </a:lnTo>
                <a:lnTo>
                  <a:pt x="627" y="14"/>
                </a:lnTo>
                <a:lnTo>
                  <a:pt x="631" y="14"/>
                </a:lnTo>
                <a:lnTo>
                  <a:pt x="636" y="9"/>
                </a:lnTo>
                <a:lnTo>
                  <a:pt x="636" y="9"/>
                </a:lnTo>
                <a:lnTo>
                  <a:pt x="645" y="4"/>
                </a:lnTo>
                <a:lnTo>
                  <a:pt x="650" y="4"/>
                </a:lnTo>
                <a:lnTo>
                  <a:pt x="654" y="0"/>
                </a:lnTo>
                <a:lnTo>
                  <a:pt x="659" y="0"/>
                </a:lnTo>
                <a:lnTo>
                  <a:pt x="663" y="0"/>
                </a:lnTo>
                <a:lnTo>
                  <a:pt x="668" y="0"/>
                </a:lnTo>
                <a:lnTo>
                  <a:pt x="677" y="0"/>
                </a:lnTo>
                <a:lnTo>
                  <a:pt x="686" y="0"/>
                </a:lnTo>
                <a:lnTo>
                  <a:pt x="700" y="0"/>
                </a:lnTo>
                <a:lnTo>
                  <a:pt x="709" y="0"/>
                </a:lnTo>
                <a:lnTo>
                  <a:pt x="723" y="4"/>
                </a:lnTo>
                <a:lnTo>
                  <a:pt x="727" y="4"/>
                </a:lnTo>
                <a:lnTo>
                  <a:pt x="746" y="9"/>
                </a:lnTo>
                <a:lnTo>
                  <a:pt x="759" y="9"/>
                </a:lnTo>
                <a:lnTo>
                  <a:pt x="778" y="9"/>
                </a:lnTo>
                <a:lnTo>
                  <a:pt x="782" y="9"/>
                </a:lnTo>
                <a:lnTo>
                  <a:pt x="787" y="9"/>
                </a:lnTo>
                <a:lnTo>
                  <a:pt x="791" y="9"/>
                </a:lnTo>
                <a:lnTo>
                  <a:pt x="796" y="14"/>
                </a:lnTo>
                <a:lnTo>
                  <a:pt x="800" y="14"/>
                </a:lnTo>
                <a:lnTo>
                  <a:pt x="810" y="18"/>
                </a:lnTo>
                <a:lnTo>
                  <a:pt x="819" y="23"/>
                </a:lnTo>
                <a:lnTo>
                  <a:pt x="823" y="18"/>
                </a:lnTo>
                <a:lnTo>
                  <a:pt x="823" y="23"/>
                </a:lnTo>
                <a:lnTo>
                  <a:pt x="828" y="23"/>
                </a:lnTo>
                <a:lnTo>
                  <a:pt x="832" y="23"/>
                </a:lnTo>
                <a:lnTo>
                  <a:pt x="832" y="18"/>
                </a:lnTo>
                <a:lnTo>
                  <a:pt x="837" y="18"/>
                </a:lnTo>
                <a:lnTo>
                  <a:pt x="842" y="18"/>
                </a:lnTo>
                <a:lnTo>
                  <a:pt x="846" y="18"/>
                </a:lnTo>
                <a:lnTo>
                  <a:pt x="851" y="14"/>
                </a:lnTo>
                <a:lnTo>
                  <a:pt x="855" y="9"/>
                </a:lnTo>
                <a:lnTo>
                  <a:pt x="869" y="23"/>
                </a:lnTo>
                <a:lnTo>
                  <a:pt x="874" y="23"/>
                </a:lnTo>
                <a:lnTo>
                  <a:pt x="874" y="27"/>
                </a:lnTo>
                <a:lnTo>
                  <a:pt x="878" y="32"/>
                </a:lnTo>
                <a:lnTo>
                  <a:pt x="878" y="41"/>
                </a:lnTo>
                <a:lnTo>
                  <a:pt x="878" y="41"/>
                </a:lnTo>
                <a:lnTo>
                  <a:pt x="878" y="46"/>
                </a:lnTo>
                <a:lnTo>
                  <a:pt x="883" y="46"/>
                </a:lnTo>
                <a:lnTo>
                  <a:pt x="883" y="50"/>
                </a:lnTo>
                <a:lnTo>
                  <a:pt x="887" y="55"/>
                </a:lnTo>
                <a:lnTo>
                  <a:pt x="887" y="59"/>
                </a:lnTo>
                <a:lnTo>
                  <a:pt x="887" y="64"/>
                </a:lnTo>
                <a:lnTo>
                  <a:pt x="892" y="64"/>
                </a:lnTo>
                <a:lnTo>
                  <a:pt x="892" y="68"/>
                </a:lnTo>
                <a:lnTo>
                  <a:pt x="896" y="68"/>
                </a:lnTo>
                <a:lnTo>
                  <a:pt x="896" y="68"/>
                </a:lnTo>
                <a:lnTo>
                  <a:pt x="906" y="73"/>
                </a:lnTo>
                <a:lnTo>
                  <a:pt x="915" y="78"/>
                </a:lnTo>
                <a:lnTo>
                  <a:pt x="919" y="78"/>
                </a:lnTo>
                <a:lnTo>
                  <a:pt x="919" y="78"/>
                </a:lnTo>
                <a:lnTo>
                  <a:pt x="919" y="82"/>
                </a:lnTo>
                <a:lnTo>
                  <a:pt x="924" y="82"/>
                </a:lnTo>
                <a:lnTo>
                  <a:pt x="928" y="87"/>
                </a:lnTo>
                <a:lnTo>
                  <a:pt x="933" y="87"/>
                </a:lnTo>
                <a:lnTo>
                  <a:pt x="933" y="91"/>
                </a:lnTo>
                <a:lnTo>
                  <a:pt x="938" y="91"/>
                </a:lnTo>
                <a:lnTo>
                  <a:pt x="938" y="91"/>
                </a:lnTo>
                <a:lnTo>
                  <a:pt x="942" y="96"/>
                </a:lnTo>
                <a:lnTo>
                  <a:pt x="942" y="100"/>
                </a:lnTo>
                <a:lnTo>
                  <a:pt x="942" y="100"/>
                </a:lnTo>
                <a:lnTo>
                  <a:pt x="947" y="105"/>
                </a:lnTo>
                <a:lnTo>
                  <a:pt x="947" y="110"/>
                </a:lnTo>
                <a:lnTo>
                  <a:pt x="951" y="110"/>
                </a:lnTo>
                <a:lnTo>
                  <a:pt x="951" y="110"/>
                </a:lnTo>
                <a:lnTo>
                  <a:pt x="956" y="110"/>
                </a:lnTo>
                <a:lnTo>
                  <a:pt x="956" y="114"/>
                </a:lnTo>
                <a:lnTo>
                  <a:pt x="956" y="119"/>
                </a:lnTo>
                <a:lnTo>
                  <a:pt x="960" y="119"/>
                </a:lnTo>
                <a:lnTo>
                  <a:pt x="960" y="123"/>
                </a:lnTo>
                <a:lnTo>
                  <a:pt x="965" y="128"/>
                </a:lnTo>
                <a:lnTo>
                  <a:pt x="965" y="132"/>
                </a:lnTo>
                <a:lnTo>
                  <a:pt x="965" y="132"/>
                </a:lnTo>
                <a:lnTo>
                  <a:pt x="965" y="137"/>
                </a:lnTo>
                <a:lnTo>
                  <a:pt x="965" y="146"/>
                </a:lnTo>
                <a:lnTo>
                  <a:pt x="965" y="151"/>
                </a:lnTo>
                <a:lnTo>
                  <a:pt x="965" y="155"/>
                </a:lnTo>
                <a:lnTo>
                  <a:pt x="965" y="169"/>
                </a:lnTo>
                <a:lnTo>
                  <a:pt x="965" y="178"/>
                </a:lnTo>
                <a:lnTo>
                  <a:pt x="965" y="183"/>
                </a:lnTo>
                <a:lnTo>
                  <a:pt x="965" y="192"/>
                </a:lnTo>
                <a:lnTo>
                  <a:pt x="970" y="197"/>
                </a:lnTo>
                <a:lnTo>
                  <a:pt x="970" y="201"/>
                </a:lnTo>
                <a:lnTo>
                  <a:pt x="974" y="201"/>
                </a:lnTo>
                <a:lnTo>
                  <a:pt x="974" y="201"/>
                </a:lnTo>
                <a:lnTo>
                  <a:pt x="979" y="206"/>
                </a:lnTo>
                <a:lnTo>
                  <a:pt x="988" y="210"/>
                </a:lnTo>
                <a:lnTo>
                  <a:pt x="988" y="215"/>
                </a:lnTo>
                <a:lnTo>
                  <a:pt x="992" y="219"/>
                </a:lnTo>
                <a:lnTo>
                  <a:pt x="997" y="224"/>
                </a:lnTo>
                <a:lnTo>
                  <a:pt x="1006" y="229"/>
                </a:lnTo>
                <a:lnTo>
                  <a:pt x="1006" y="233"/>
                </a:lnTo>
                <a:lnTo>
                  <a:pt x="1015" y="238"/>
                </a:lnTo>
                <a:lnTo>
                  <a:pt x="1024" y="242"/>
                </a:lnTo>
                <a:lnTo>
                  <a:pt x="1024" y="242"/>
                </a:lnTo>
                <a:lnTo>
                  <a:pt x="1029" y="242"/>
                </a:lnTo>
                <a:lnTo>
                  <a:pt x="1029" y="247"/>
                </a:lnTo>
                <a:lnTo>
                  <a:pt x="1029" y="251"/>
                </a:lnTo>
                <a:lnTo>
                  <a:pt x="1029" y="261"/>
                </a:lnTo>
                <a:lnTo>
                  <a:pt x="1029" y="265"/>
                </a:lnTo>
                <a:lnTo>
                  <a:pt x="1029" y="265"/>
                </a:lnTo>
                <a:lnTo>
                  <a:pt x="1029" y="279"/>
                </a:lnTo>
                <a:lnTo>
                  <a:pt x="1029" y="283"/>
                </a:lnTo>
                <a:lnTo>
                  <a:pt x="1024" y="283"/>
                </a:lnTo>
                <a:lnTo>
                  <a:pt x="1024" y="288"/>
                </a:lnTo>
                <a:lnTo>
                  <a:pt x="1024" y="288"/>
                </a:lnTo>
                <a:lnTo>
                  <a:pt x="1015" y="297"/>
                </a:lnTo>
                <a:lnTo>
                  <a:pt x="1006" y="311"/>
                </a:lnTo>
                <a:lnTo>
                  <a:pt x="1006" y="311"/>
                </a:lnTo>
                <a:lnTo>
                  <a:pt x="1006" y="311"/>
                </a:lnTo>
                <a:lnTo>
                  <a:pt x="1006" y="315"/>
                </a:lnTo>
                <a:lnTo>
                  <a:pt x="1006" y="320"/>
                </a:lnTo>
                <a:lnTo>
                  <a:pt x="1002" y="320"/>
                </a:lnTo>
                <a:lnTo>
                  <a:pt x="1002" y="329"/>
                </a:lnTo>
                <a:lnTo>
                  <a:pt x="1002" y="329"/>
                </a:lnTo>
                <a:lnTo>
                  <a:pt x="997" y="329"/>
                </a:lnTo>
                <a:lnTo>
                  <a:pt x="997" y="334"/>
                </a:lnTo>
                <a:lnTo>
                  <a:pt x="992" y="343"/>
                </a:lnTo>
                <a:lnTo>
                  <a:pt x="992" y="352"/>
                </a:lnTo>
                <a:lnTo>
                  <a:pt x="988" y="357"/>
                </a:lnTo>
                <a:lnTo>
                  <a:pt x="988" y="379"/>
                </a:lnTo>
                <a:lnTo>
                  <a:pt x="988" y="393"/>
                </a:lnTo>
                <a:lnTo>
                  <a:pt x="988" y="398"/>
                </a:lnTo>
                <a:lnTo>
                  <a:pt x="988" y="398"/>
                </a:lnTo>
                <a:lnTo>
                  <a:pt x="988" y="402"/>
                </a:lnTo>
                <a:lnTo>
                  <a:pt x="988" y="407"/>
                </a:lnTo>
                <a:lnTo>
                  <a:pt x="983" y="407"/>
                </a:lnTo>
                <a:lnTo>
                  <a:pt x="983" y="411"/>
                </a:lnTo>
                <a:lnTo>
                  <a:pt x="979" y="416"/>
                </a:lnTo>
                <a:lnTo>
                  <a:pt x="979" y="421"/>
                </a:lnTo>
                <a:lnTo>
                  <a:pt x="974" y="421"/>
                </a:lnTo>
                <a:lnTo>
                  <a:pt x="970" y="425"/>
                </a:lnTo>
                <a:lnTo>
                  <a:pt x="965" y="425"/>
                </a:lnTo>
                <a:lnTo>
                  <a:pt x="965" y="430"/>
                </a:lnTo>
                <a:lnTo>
                  <a:pt x="960" y="434"/>
                </a:lnTo>
                <a:lnTo>
                  <a:pt x="951" y="439"/>
                </a:lnTo>
                <a:lnTo>
                  <a:pt x="942" y="439"/>
                </a:lnTo>
                <a:lnTo>
                  <a:pt x="942" y="439"/>
                </a:lnTo>
                <a:lnTo>
                  <a:pt x="938" y="439"/>
                </a:lnTo>
                <a:lnTo>
                  <a:pt x="938" y="443"/>
                </a:lnTo>
                <a:lnTo>
                  <a:pt x="933" y="443"/>
                </a:lnTo>
                <a:lnTo>
                  <a:pt x="928" y="448"/>
                </a:lnTo>
                <a:lnTo>
                  <a:pt x="919" y="457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5" y="462"/>
                </a:lnTo>
                <a:lnTo>
                  <a:pt x="915" y="466"/>
                </a:lnTo>
                <a:lnTo>
                  <a:pt x="915" y="471"/>
                </a:lnTo>
                <a:lnTo>
                  <a:pt x="910" y="471"/>
                </a:lnTo>
                <a:lnTo>
                  <a:pt x="910" y="475"/>
                </a:lnTo>
                <a:lnTo>
                  <a:pt x="906" y="485"/>
                </a:lnTo>
                <a:lnTo>
                  <a:pt x="901" y="485"/>
                </a:lnTo>
                <a:lnTo>
                  <a:pt x="901" y="489"/>
                </a:lnTo>
                <a:lnTo>
                  <a:pt x="896" y="494"/>
                </a:lnTo>
                <a:lnTo>
                  <a:pt x="896" y="498"/>
                </a:lnTo>
                <a:lnTo>
                  <a:pt x="892" y="503"/>
                </a:lnTo>
                <a:lnTo>
                  <a:pt x="892" y="507"/>
                </a:lnTo>
                <a:lnTo>
                  <a:pt x="887" y="507"/>
                </a:lnTo>
                <a:lnTo>
                  <a:pt x="887" y="507"/>
                </a:lnTo>
                <a:lnTo>
                  <a:pt x="887" y="512"/>
                </a:lnTo>
                <a:lnTo>
                  <a:pt x="883" y="512"/>
                </a:lnTo>
                <a:lnTo>
                  <a:pt x="883" y="517"/>
                </a:lnTo>
                <a:lnTo>
                  <a:pt x="878" y="517"/>
                </a:lnTo>
                <a:lnTo>
                  <a:pt x="878" y="521"/>
                </a:lnTo>
                <a:lnTo>
                  <a:pt x="878" y="526"/>
                </a:lnTo>
                <a:lnTo>
                  <a:pt x="878" y="530"/>
                </a:lnTo>
                <a:lnTo>
                  <a:pt x="874" y="530"/>
                </a:lnTo>
                <a:lnTo>
                  <a:pt x="869" y="530"/>
                </a:lnTo>
                <a:lnTo>
                  <a:pt x="869" y="535"/>
                </a:lnTo>
                <a:lnTo>
                  <a:pt x="864" y="535"/>
                </a:lnTo>
                <a:lnTo>
                  <a:pt x="864" y="539"/>
                </a:lnTo>
                <a:lnTo>
                  <a:pt x="860" y="539"/>
                </a:lnTo>
                <a:lnTo>
                  <a:pt x="860" y="544"/>
                </a:lnTo>
                <a:lnTo>
                  <a:pt x="855" y="549"/>
                </a:lnTo>
                <a:lnTo>
                  <a:pt x="855" y="549"/>
                </a:lnTo>
                <a:lnTo>
                  <a:pt x="851" y="553"/>
                </a:lnTo>
                <a:lnTo>
                  <a:pt x="846" y="558"/>
                </a:lnTo>
                <a:lnTo>
                  <a:pt x="846" y="562"/>
                </a:lnTo>
                <a:lnTo>
                  <a:pt x="842" y="567"/>
                </a:lnTo>
                <a:lnTo>
                  <a:pt x="832" y="571"/>
                </a:lnTo>
                <a:lnTo>
                  <a:pt x="832" y="571"/>
                </a:lnTo>
                <a:lnTo>
                  <a:pt x="832" y="576"/>
                </a:lnTo>
                <a:lnTo>
                  <a:pt x="832" y="581"/>
                </a:lnTo>
                <a:lnTo>
                  <a:pt x="842" y="581"/>
                </a:lnTo>
                <a:lnTo>
                  <a:pt x="846" y="585"/>
                </a:lnTo>
                <a:lnTo>
                  <a:pt x="851" y="590"/>
                </a:lnTo>
                <a:lnTo>
                  <a:pt x="855" y="594"/>
                </a:lnTo>
                <a:lnTo>
                  <a:pt x="860" y="603"/>
                </a:lnTo>
                <a:lnTo>
                  <a:pt x="860" y="608"/>
                </a:lnTo>
                <a:lnTo>
                  <a:pt x="864" y="613"/>
                </a:lnTo>
                <a:lnTo>
                  <a:pt x="864" y="617"/>
                </a:lnTo>
                <a:lnTo>
                  <a:pt x="864" y="617"/>
                </a:lnTo>
                <a:lnTo>
                  <a:pt x="869" y="617"/>
                </a:lnTo>
                <a:lnTo>
                  <a:pt x="874" y="631"/>
                </a:lnTo>
                <a:lnTo>
                  <a:pt x="874" y="635"/>
                </a:lnTo>
                <a:lnTo>
                  <a:pt x="878" y="640"/>
                </a:lnTo>
                <a:lnTo>
                  <a:pt x="878" y="654"/>
                </a:lnTo>
                <a:lnTo>
                  <a:pt x="883" y="658"/>
                </a:lnTo>
                <a:lnTo>
                  <a:pt x="887" y="658"/>
                </a:lnTo>
                <a:lnTo>
                  <a:pt x="887" y="658"/>
                </a:lnTo>
                <a:lnTo>
                  <a:pt x="892" y="658"/>
                </a:lnTo>
                <a:lnTo>
                  <a:pt x="896" y="663"/>
                </a:lnTo>
                <a:lnTo>
                  <a:pt x="901" y="658"/>
                </a:lnTo>
                <a:lnTo>
                  <a:pt x="906" y="658"/>
                </a:lnTo>
                <a:lnTo>
                  <a:pt x="910" y="649"/>
                </a:lnTo>
                <a:lnTo>
                  <a:pt x="915" y="645"/>
                </a:lnTo>
                <a:lnTo>
                  <a:pt x="915" y="640"/>
                </a:lnTo>
                <a:lnTo>
                  <a:pt x="915" y="640"/>
                </a:lnTo>
                <a:lnTo>
                  <a:pt x="919" y="635"/>
                </a:lnTo>
                <a:lnTo>
                  <a:pt x="919" y="631"/>
                </a:lnTo>
                <a:lnTo>
                  <a:pt x="919" y="626"/>
                </a:lnTo>
                <a:lnTo>
                  <a:pt x="924" y="622"/>
                </a:lnTo>
                <a:lnTo>
                  <a:pt x="924" y="617"/>
                </a:lnTo>
                <a:lnTo>
                  <a:pt x="928" y="617"/>
                </a:lnTo>
                <a:lnTo>
                  <a:pt x="933" y="617"/>
                </a:lnTo>
                <a:lnTo>
                  <a:pt x="938" y="617"/>
                </a:lnTo>
                <a:lnTo>
                  <a:pt x="942" y="617"/>
                </a:lnTo>
                <a:lnTo>
                  <a:pt x="942" y="622"/>
                </a:lnTo>
                <a:lnTo>
                  <a:pt x="947" y="622"/>
                </a:lnTo>
                <a:lnTo>
                  <a:pt x="947" y="626"/>
                </a:lnTo>
                <a:lnTo>
                  <a:pt x="951" y="626"/>
                </a:lnTo>
                <a:lnTo>
                  <a:pt x="951" y="631"/>
                </a:lnTo>
                <a:lnTo>
                  <a:pt x="960" y="640"/>
                </a:lnTo>
                <a:lnTo>
                  <a:pt x="965" y="640"/>
                </a:lnTo>
                <a:lnTo>
                  <a:pt x="965" y="645"/>
                </a:lnTo>
                <a:lnTo>
                  <a:pt x="965" y="645"/>
                </a:lnTo>
                <a:lnTo>
                  <a:pt x="970" y="654"/>
                </a:lnTo>
                <a:lnTo>
                  <a:pt x="974" y="658"/>
                </a:lnTo>
                <a:lnTo>
                  <a:pt x="983" y="663"/>
                </a:lnTo>
                <a:lnTo>
                  <a:pt x="988" y="663"/>
                </a:lnTo>
                <a:lnTo>
                  <a:pt x="988" y="667"/>
                </a:lnTo>
                <a:lnTo>
                  <a:pt x="988" y="667"/>
                </a:lnTo>
                <a:lnTo>
                  <a:pt x="992" y="667"/>
                </a:lnTo>
                <a:lnTo>
                  <a:pt x="992" y="672"/>
                </a:lnTo>
                <a:lnTo>
                  <a:pt x="997" y="672"/>
                </a:lnTo>
                <a:lnTo>
                  <a:pt x="997" y="677"/>
                </a:lnTo>
                <a:lnTo>
                  <a:pt x="1002" y="681"/>
                </a:lnTo>
                <a:lnTo>
                  <a:pt x="1006" y="681"/>
                </a:lnTo>
                <a:lnTo>
                  <a:pt x="1006" y="686"/>
                </a:lnTo>
                <a:lnTo>
                  <a:pt x="1011" y="695"/>
                </a:lnTo>
                <a:lnTo>
                  <a:pt x="1011" y="704"/>
                </a:lnTo>
                <a:lnTo>
                  <a:pt x="1011" y="709"/>
                </a:lnTo>
                <a:lnTo>
                  <a:pt x="1011" y="718"/>
                </a:lnTo>
                <a:lnTo>
                  <a:pt x="1011" y="722"/>
                </a:lnTo>
                <a:lnTo>
                  <a:pt x="1011" y="727"/>
                </a:lnTo>
                <a:lnTo>
                  <a:pt x="1011" y="731"/>
                </a:lnTo>
                <a:lnTo>
                  <a:pt x="1011" y="736"/>
                </a:lnTo>
                <a:lnTo>
                  <a:pt x="1011" y="750"/>
                </a:lnTo>
                <a:lnTo>
                  <a:pt x="1015" y="763"/>
                </a:lnTo>
                <a:lnTo>
                  <a:pt x="1015" y="768"/>
                </a:lnTo>
                <a:lnTo>
                  <a:pt x="1015" y="768"/>
                </a:lnTo>
                <a:lnTo>
                  <a:pt x="1020" y="768"/>
                </a:lnTo>
                <a:lnTo>
                  <a:pt x="1020" y="782"/>
                </a:lnTo>
                <a:lnTo>
                  <a:pt x="1024" y="791"/>
                </a:lnTo>
                <a:lnTo>
                  <a:pt x="1029" y="795"/>
                </a:lnTo>
                <a:lnTo>
                  <a:pt x="1029" y="805"/>
                </a:lnTo>
                <a:lnTo>
                  <a:pt x="1029" y="805"/>
                </a:lnTo>
                <a:lnTo>
                  <a:pt x="1029" y="805"/>
                </a:lnTo>
                <a:lnTo>
                  <a:pt x="1029" y="809"/>
                </a:lnTo>
                <a:lnTo>
                  <a:pt x="1024" y="809"/>
                </a:lnTo>
                <a:lnTo>
                  <a:pt x="1011" y="827"/>
                </a:lnTo>
                <a:lnTo>
                  <a:pt x="1006" y="832"/>
                </a:lnTo>
                <a:lnTo>
                  <a:pt x="1006" y="837"/>
                </a:lnTo>
                <a:lnTo>
                  <a:pt x="1002" y="841"/>
                </a:lnTo>
                <a:lnTo>
                  <a:pt x="1002" y="841"/>
                </a:lnTo>
                <a:lnTo>
                  <a:pt x="1002" y="846"/>
                </a:lnTo>
                <a:lnTo>
                  <a:pt x="997" y="855"/>
                </a:lnTo>
                <a:lnTo>
                  <a:pt x="997" y="864"/>
                </a:lnTo>
                <a:lnTo>
                  <a:pt x="992" y="869"/>
                </a:lnTo>
                <a:lnTo>
                  <a:pt x="992" y="878"/>
                </a:lnTo>
                <a:lnTo>
                  <a:pt x="997" y="882"/>
                </a:lnTo>
                <a:lnTo>
                  <a:pt x="997" y="887"/>
                </a:lnTo>
                <a:lnTo>
                  <a:pt x="997" y="887"/>
                </a:lnTo>
                <a:lnTo>
                  <a:pt x="997" y="896"/>
                </a:lnTo>
                <a:lnTo>
                  <a:pt x="1002" y="910"/>
                </a:lnTo>
                <a:lnTo>
                  <a:pt x="1002" y="919"/>
                </a:lnTo>
                <a:lnTo>
                  <a:pt x="1011" y="928"/>
                </a:lnTo>
                <a:lnTo>
                  <a:pt x="1011" y="933"/>
                </a:lnTo>
                <a:lnTo>
                  <a:pt x="1011" y="933"/>
                </a:lnTo>
                <a:lnTo>
                  <a:pt x="1011" y="933"/>
                </a:lnTo>
                <a:lnTo>
                  <a:pt x="1011" y="937"/>
                </a:lnTo>
                <a:lnTo>
                  <a:pt x="1011" y="937"/>
                </a:lnTo>
                <a:lnTo>
                  <a:pt x="1006" y="942"/>
                </a:lnTo>
                <a:lnTo>
                  <a:pt x="1006" y="942"/>
                </a:lnTo>
                <a:lnTo>
                  <a:pt x="1002" y="942"/>
                </a:lnTo>
                <a:lnTo>
                  <a:pt x="997" y="946"/>
                </a:lnTo>
                <a:lnTo>
                  <a:pt x="983" y="942"/>
                </a:lnTo>
                <a:lnTo>
                  <a:pt x="979" y="942"/>
                </a:lnTo>
                <a:lnTo>
                  <a:pt x="974" y="946"/>
                </a:lnTo>
                <a:lnTo>
                  <a:pt x="974" y="946"/>
                </a:lnTo>
                <a:lnTo>
                  <a:pt x="974" y="946"/>
                </a:lnTo>
                <a:lnTo>
                  <a:pt x="970" y="942"/>
                </a:lnTo>
                <a:lnTo>
                  <a:pt x="970" y="946"/>
                </a:lnTo>
                <a:lnTo>
                  <a:pt x="960" y="946"/>
                </a:lnTo>
                <a:lnTo>
                  <a:pt x="960" y="946"/>
                </a:lnTo>
                <a:lnTo>
                  <a:pt x="960" y="95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"/>
          <p:cNvSpPr/>
          <p:nvPr/>
        </p:nvSpPr>
        <p:spPr>
          <a:xfrm>
            <a:off x="4037383" y="1589708"/>
            <a:ext cx="1436502" cy="1503341"/>
          </a:xfrm>
          <a:custGeom>
            <a:avLst/>
            <a:gdLst/>
            <a:ahLst/>
            <a:cxnLst/>
            <a:rect l="l" t="t" r="r" b="b"/>
            <a:pathLst>
              <a:path w="1083" h="1065" extrusionOk="0">
                <a:moveTo>
                  <a:pt x="585" y="0"/>
                </a:moveTo>
                <a:lnTo>
                  <a:pt x="590" y="0"/>
                </a:lnTo>
                <a:lnTo>
                  <a:pt x="599" y="0"/>
                </a:lnTo>
                <a:lnTo>
                  <a:pt x="599" y="0"/>
                </a:lnTo>
                <a:lnTo>
                  <a:pt x="603" y="0"/>
                </a:lnTo>
                <a:lnTo>
                  <a:pt x="612" y="0"/>
                </a:lnTo>
                <a:lnTo>
                  <a:pt x="617" y="0"/>
                </a:lnTo>
                <a:lnTo>
                  <a:pt x="617" y="0"/>
                </a:lnTo>
                <a:lnTo>
                  <a:pt x="635" y="0"/>
                </a:lnTo>
                <a:lnTo>
                  <a:pt x="640" y="0"/>
                </a:lnTo>
                <a:lnTo>
                  <a:pt x="644" y="0"/>
                </a:lnTo>
                <a:lnTo>
                  <a:pt x="649" y="0"/>
                </a:lnTo>
                <a:lnTo>
                  <a:pt x="649" y="0"/>
                </a:lnTo>
                <a:lnTo>
                  <a:pt x="658" y="0"/>
                </a:lnTo>
                <a:lnTo>
                  <a:pt x="672" y="0"/>
                </a:lnTo>
                <a:lnTo>
                  <a:pt x="686" y="0"/>
                </a:lnTo>
                <a:lnTo>
                  <a:pt x="699" y="5"/>
                </a:lnTo>
                <a:lnTo>
                  <a:pt x="704" y="5"/>
                </a:lnTo>
                <a:lnTo>
                  <a:pt x="708" y="5"/>
                </a:lnTo>
                <a:lnTo>
                  <a:pt x="713" y="5"/>
                </a:lnTo>
                <a:lnTo>
                  <a:pt x="718" y="9"/>
                </a:lnTo>
                <a:lnTo>
                  <a:pt x="718" y="5"/>
                </a:lnTo>
                <a:lnTo>
                  <a:pt x="731" y="9"/>
                </a:lnTo>
                <a:lnTo>
                  <a:pt x="731" y="9"/>
                </a:lnTo>
                <a:lnTo>
                  <a:pt x="731" y="9"/>
                </a:lnTo>
                <a:lnTo>
                  <a:pt x="740" y="9"/>
                </a:lnTo>
                <a:lnTo>
                  <a:pt x="759" y="19"/>
                </a:lnTo>
                <a:lnTo>
                  <a:pt x="763" y="23"/>
                </a:lnTo>
                <a:lnTo>
                  <a:pt x="763" y="23"/>
                </a:lnTo>
                <a:lnTo>
                  <a:pt x="772" y="23"/>
                </a:lnTo>
                <a:lnTo>
                  <a:pt x="777" y="28"/>
                </a:lnTo>
                <a:lnTo>
                  <a:pt x="782" y="28"/>
                </a:lnTo>
                <a:lnTo>
                  <a:pt x="786" y="28"/>
                </a:lnTo>
                <a:lnTo>
                  <a:pt x="786" y="32"/>
                </a:lnTo>
                <a:lnTo>
                  <a:pt x="791" y="32"/>
                </a:lnTo>
                <a:lnTo>
                  <a:pt x="800" y="32"/>
                </a:lnTo>
                <a:lnTo>
                  <a:pt x="809" y="37"/>
                </a:lnTo>
                <a:lnTo>
                  <a:pt x="814" y="37"/>
                </a:lnTo>
                <a:lnTo>
                  <a:pt x="818" y="37"/>
                </a:lnTo>
                <a:lnTo>
                  <a:pt x="818" y="37"/>
                </a:lnTo>
                <a:lnTo>
                  <a:pt x="823" y="37"/>
                </a:lnTo>
                <a:lnTo>
                  <a:pt x="827" y="37"/>
                </a:lnTo>
                <a:lnTo>
                  <a:pt x="827" y="41"/>
                </a:lnTo>
                <a:lnTo>
                  <a:pt x="832" y="41"/>
                </a:lnTo>
                <a:lnTo>
                  <a:pt x="841" y="41"/>
                </a:lnTo>
                <a:lnTo>
                  <a:pt x="846" y="41"/>
                </a:lnTo>
                <a:lnTo>
                  <a:pt x="864" y="46"/>
                </a:lnTo>
                <a:lnTo>
                  <a:pt x="868" y="51"/>
                </a:lnTo>
                <a:lnTo>
                  <a:pt x="868" y="51"/>
                </a:lnTo>
                <a:lnTo>
                  <a:pt x="878" y="55"/>
                </a:lnTo>
                <a:lnTo>
                  <a:pt x="887" y="60"/>
                </a:lnTo>
                <a:lnTo>
                  <a:pt x="887" y="60"/>
                </a:lnTo>
                <a:lnTo>
                  <a:pt x="910" y="73"/>
                </a:lnTo>
                <a:lnTo>
                  <a:pt x="910" y="78"/>
                </a:lnTo>
                <a:lnTo>
                  <a:pt x="919" y="83"/>
                </a:lnTo>
                <a:lnTo>
                  <a:pt x="919" y="83"/>
                </a:lnTo>
                <a:lnTo>
                  <a:pt x="923" y="87"/>
                </a:lnTo>
                <a:lnTo>
                  <a:pt x="928" y="92"/>
                </a:lnTo>
                <a:lnTo>
                  <a:pt x="928" y="92"/>
                </a:lnTo>
                <a:lnTo>
                  <a:pt x="932" y="96"/>
                </a:lnTo>
                <a:lnTo>
                  <a:pt x="942" y="101"/>
                </a:lnTo>
                <a:lnTo>
                  <a:pt x="951" y="105"/>
                </a:lnTo>
                <a:lnTo>
                  <a:pt x="955" y="110"/>
                </a:lnTo>
                <a:lnTo>
                  <a:pt x="955" y="105"/>
                </a:lnTo>
                <a:lnTo>
                  <a:pt x="960" y="105"/>
                </a:lnTo>
                <a:lnTo>
                  <a:pt x="960" y="105"/>
                </a:lnTo>
                <a:lnTo>
                  <a:pt x="964" y="105"/>
                </a:lnTo>
                <a:lnTo>
                  <a:pt x="964" y="101"/>
                </a:lnTo>
                <a:lnTo>
                  <a:pt x="964" y="105"/>
                </a:lnTo>
                <a:lnTo>
                  <a:pt x="964" y="105"/>
                </a:lnTo>
                <a:lnTo>
                  <a:pt x="969" y="105"/>
                </a:lnTo>
                <a:lnTo>
                  <a:pt x="969" y="105"/>
                </a:lnTo>
                <a:lnTo>
                  <a:pt x="969" y="101"/>
                </a:lnTo>
                <a:lnTo>
                  <a:pt x="969" y="101"/>
                </a:lnTo>
                <a:lnTo>
                  <a:pt x="974" y="101"/>
                </a:lnTo>
                <a:lnTo>
                  <a:pt x="974" y="101"/>
                </a:lnTo>
                <a:lnTo>
                  <a:pt x="974" y="105"/>
                </a:lnTo>
                <a:lnTo>
                  <a:pt x="978" y="101"/>
                </a:lnTo>
                <a:lnTo>
                  <a:pt x="978" y="105"/>
                </a:lnTo>
                <a:lnTo>
                  <a:pt x="978" y="105"/>
                </a:lnTo>
                <a:lnTo>
                  <a:pt x="983" y="101"/>
                </a:lnTo>
                <a:lnTo>
                  <a:pt x="983" y="101"/>
                </a:lnTo>
                <a:lnTo>
                  <a:pt x="983" y="96"/>
                </a:lnTo>
                <a:lnTo>
                  <a:pt x="978" y="96"/>
                </a:lnTo>
                <a:lnTo>
                  <a:pt x="978" y="96"/>
                </a:lnTo>
                <a:lnTo>
                  <a:pt x="983" y="96"/>
                </a:lnTo>
                <a:lnTo>
                  <a:pt x="983" y="96"/>
                </a:lnTo>
                <a:lnTo>
                  <a:pt x="987" y="96"/>
                </a:lnTo>
                <a:lnTo>
                  <a:pt x="987" y="96"/>
                </a:lnTo>
                <a:lnTo>
                  <a:pt x="992" y="96"/>
                </a:lnTo>
                <a:lnTo>
                  <a:pt x="992" y="96"/>
                </a:lnTo>
                <a:lnTo>
                  <a:pt x="996" y="101"/>
                </a:lnTo>
                <a:lnTo>
                  <a:pt x="1001" y="101"/>
                </a:lnTo>
                <a:lnTo>
                  <a:pt x="1001" y="101"/>
                </a:lnTo>
                <a:lnTo>
                  <a:pt x="1001" y="101"/>
                </a:lnTo>
                <a:lnTo>
                  <a:pt x="1006" y="96"/>
                </a:lnTo>
                <a:lnTo>
                  <a:pt x="1010" y="101"/>
                </a:lnTo>
                <a:lnTo>
                  <a:pt x="1015" y="101"/>
                </a:lnTo>
                <a:lnTo>
                  <a:pt x="1015" y="101"/>
                </a:lnTo>
                <a:lnTo>
                  <a:pt x="1015" y="101"/>
                </a:lnTo>
                <a:lnTo>
                  <a:pt x="1015" y="105"/>
                </a:lnTo>
                <a:lnTo>
                  <a:pt x="1015" y="110"/>
                </a:lnTo>
                <a:lnTo>
                  <a:pt x="1015" y="110"/>
                </a:lnTo>
                <a:lnTo>
                  <a:pt x="1019" y="110"/>
                </a:lnTo>
                <a:lnTo>
                  <a:pt x="1019" y="110"/>
                </a:lnTo>
                <a:lnTo>
                  <a:pt x="1024" y="110"/>
                </a:lnTo>
                <a:lnTo>
                  <a:pt x="1024" y="110"/>
                </a:lnTo>
                <a:lnTo>
                  <a:pt x="1019" y="110"/>
                </a:lnTo>
                <a:lnTo>
                  <a:pt x="1019" y="110"/>
                </a:lnTo>
                <a:lnTo>
                  <a:pt x="1019" y="105"/>
                </a:lnTo>
                <a:lnTo>
                  <a:pt x="1024" y="105"/>
                </a:lnTo>
                <a:lnTo>
                  <a:pt x="1024" y="105"/>
                </a:lnTo>
                <a:lnTo>
                  <a:pt x="1024" y="105"/>
                </a:lnTo>
                <a:lnTo>
                  <a:pt x="1028" y="105"/>
                </a:lnTo>
                <a:lnTo>
                  <a:pt x="1028" y="105"/>
                </a:lnTo>
                <a:lnTo>
                  <a:pt x="1033" y="110"/>
                </a:lnTo>
                <a:lnTo>
                  <a:pt x="1033" y="110"/>
                </a:lnTo>
                <a:lnTo>
                  <a:pt x="1033" y="110"/>
                </a:lnTo>
                <a:lnTo>
                  <a:pt x="1038" y="110"/>
                </a:lnTo>
                <a:lnTo>
                  <a:pt x="1038" y="110"/>
                </a:lnTo>
                <a:lnTo>
                  <a:pt x="1038" y="115"/>
                </a:lnTo>
                <a:lnTo>
                  <a:pt x="1038" y="115"/>
                </a:lnTo>
                <a:lnTo>
                  <a:pt x="1042" y="115"/>
                </a:lnTo>
                <a:lnTo>
                  <a:pt x="1042" y="115"/>
                </a:lnTo>
                <a:lnTo>
                  <a:pt x="1042" y="110"/>
                </a:lnTo>
                <a:lnTo>
                  <a:pt x="1042" y="110"/>
                </a:lnTo>
                <a:lnTo>
                  <a:pt x="1047" y="110"/>
                </a:lnTo>
                <a:lnTo>
                  <a:pt x="1047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5"/>
                </a:lnTo>
                <a:lnTo>
                  <a:pt x="1056" y="115"/>
                </a:lnTo>
                <a:lnTo>
                  <a:pt x="1056" y="115"/>
                </a:lnTo>
                <a:lnTo>
                  <a:pt x="1056" y="115"/>
                </a:lnTo>
                <a:lnTo>
                  <a:pt x="1051" y="133"/>
                </a:lnTo>
                <a:lnTo>
                  <a:pt x="1051" y="142"/>
                </a:lnTo>
                <a:lnTo>
                  <a:pt x="1051" y="151"/>
                </a:lnTo>
                <a:lnTo>
                  <a:pt x="1051" y="156"/>
                </a:lnTo>
                <a:lnTo>
                  <a:pt x="1051" y="160"/>
                </a:lnTo>
                <a:lnTo>
                  <a:pt x="1047" y="169"/>
                </a:lnTo>
                <a:lnTo>
                  <a:pt x="1042" y="174"/>
                </a:lnTo>
                <a:lnTo>
                  <a:pt x="1042" y="174"/>
                </a:lnTo>
                <a:lnTo>
                  <a:pt x="1042" y="179"/>
                </a:lnTo>
                <a:lnTo>
                  <a:pt x="1038" y="179"/>
                </a:lnTo>
                <a:lnTo>
                  <a:pt x="1038" y="183"/>
                </a:lnTo>
                <a:lnTo>
                  <a:pt x="1038" y="192"/>
                </a:lnTo>
                <a:lnTo>
                  <a:pt x="1038" y="197"/>
                </a:lnTo>
                <a:lnTo>
                  <a:pt x="1042" y="197"/>
                </a:lnTo>
                <a:lnTo>
                  <a:pt x="1042" y="201"/>
                </a:lnTo>
                <a:lnTo>
                  <a:pt x="1047" y="201"/>
                </a:lnTo>
                <a:lnTo>
                  <a:pt x="1047" y="206"/>
                </a:lnTo>
                <a:lnTo>
                  <a:pt x="1047" y="211"/>
                </a:lnTo>
                <a:lnTo>
                  <a:pt x="1051" y="215"/>
                </a:lnTo>
                <a:lnTo>
                  <a:pt x="1051" y="215"/>
                </a:lnTo>
                <a:lnTo>
                  <a:pt x="1051" y="220"/>
                </a:lnTo>
                <a:lnTo>
                  <a:pt x="1056" y="220"/>
                </a:lnTo>
                <a:lnTo>
                  <a:pt x="1056" y="224"/>
                </a:lnTo>
                <a:lnTo>
                  <a:pt x="1060" y="224"/>
                </a:lnTo>
                <a:lnTo>
                  <a:pt x="1060" y="229"/>
                </a:lnTo>
                <a:lnTo>
                  <a:pt x="1065" y="229"/>
                </a:lnTo>
                <a:lnTo>
                  <a:pt x="1065" y="233"/>
                </a:lnTo>
                <a:lnTo>
                  <a:pt x="1070" y="238"/>
                </a:lnTo>
                <a:lnTo>
                  <a:pt x="1070" y="238"/>
                </a:lnTo>
                <a:lnTo>
                  <a:pt x="1070" y="243"/>
                </a:lnTo>
                <a:lnTo>
                  <a:pt x="1074" y="243"/>
                </a:lnTo>
                <a:lnTo>
                  <a:pt x="1074" y="243"/>
                </a:lnTo>
                <a:lnTo>
                  <a:pt x="1074" y="247"/>
                </a:lnTo>
                <a:lnTo>
                  <a:pt x="1079" y="247"/>
                </a:lnTo>
                <a:lnTo>
                  <a:pt x="1079" y="252"/>
                </a:lnTo>
                <a:lnTo>
                  <a:pt x="1083" y="256"/>
                </a:lnTo>
                <a:lnTo>
                  <a:pt x="1083" y="261"/>
                </a:lnTo>
                <a:lnTo>
                  <a:pt x="1083" y="261"/>
                </a:lnTo>
                <a:lnTo>
                  <a:pt x="1083" y="270"/>
                </a:lnTo>
                <a:lnTo>
                  <a:pt x="1083" y="275"/>
                </a:lnTo>
                <a:lnTo>
                  <a:pt x="1079" y="279"/>
                </a:lnTo>
                <a:lnTo>
                  <a:pt x="1079" y="284"/>
                </a:lnTo>
                <a:lnTo>
                  <a:pt x="1074" y="284"/>
                </a:lnTo>
                <a:lnTo>
                  <a:pt x="1070" y="284"/>
                </a:lnTo>
                <a:lnTo>
                  <a:pt x="1070" y="288"/>
                </a:lnTo>
                <a:lnTo>
                  <a:pt x="1070" y="293"/>
                </a:lnTo>
                <a:lnTo>
                  <a:pt x="1065" y="297"/>
                </a:lnTo>
                <a:lnTo>
                  <a:pt x="1060" y="302"/>
                </a:lnTo>
                <a:lnTo>
                  <a:pt x="1060" y="307"/>
                </a:lnTo>
                <a:lnTo>
                  <a:pt x="1056" y="307"/>
                </a:lnTo>
                <a:lnTo>
                  <a:pt x="1056" y="311"/>
                </a:lnTo>
                <a:lnTo>
                  <a:pt x="1056" y="316"/>
                </a:lnTo>
                <a:lnTo>
                  <a:pt x="1051" y="316"/>
                </a:lnTo>
                <a:lnTo>
                  <a:pt x="1051" y="320"/>
                </a:lnTo>
                <a:lnTo>
                  <a:pt x="1051" y="325"/>
                </a:lnTo>
                <a:lnTo>
                  <a:pt x="1051" y="325"/>
                </a:lnTo>
                <a:lnTo>
                  <a:pt x="1047" y="325"/>
                </a:lnTo>
                <a:lnTo>
                  <a:pt x="1047" y="329"/>
                </a:lnTo>
                <a:lnTo>
                  <a:pt x="1042" y="329"/>
                </a:lnTo>
                <a:lnTo>
                  <a:pt x="1038" y="329"/>
                </a:lnTo>
                <a:lnTo>
                  <a:pt x="1033" y="334"/>
                </a:lnTo>
                <a:lnTo>
                  <a:pt x="1033" y="339"/>
                </a:lnTo>
                <a:lnTo>
                  <a:pt x="1028" y="339"/>
                </a:lnTo>
                <a:lnTo>
                  <a:pt x="1028" y="339"/>
                </a:lnTo>
                <a:lnTo>
                  <a:pt x="1028" y="343"/>
                </a:lnTo>
                <a:lnTo>
                  <a:pt x="1024" y="343"/>
                </a:lnTo>
                <a:lnTo>
                  <a:pt x="1019" y="348"/>
                </a:lnTo>
                <a:lnTo>
                  <a:pt x="1015" y="348"/>
                </a:lnTo>
                <a:lnTo>
                  <a:pt x="1010" y="352"/>
                </a:lnTo>
                <a:lnTo>
                  <a:pt x="1006" y="352"/>
                </a:lnTo>
                <a:lnTo>
                  <a:pt x="1006" y="352"/>
                </a:lnTo>
                <a:lnTo>
                  <a:pt x="1006" y="357"/>
                </a:lnTo>
                <a:lnTo>
                  <a:pt x="1001" y="357"/>
                </a:lnTo>
                <a:lnTo>
                  <a:pt x="1001" y="366"/>
                </a:lnTo>
                <a:lnTo>
                  <a:pt x="1001" y="371"/>
                </a:lnTo>
                <a:lnTo>
                  <a:pt x="1001" y="371"/>
                </a:lnTo>
                <a:lnTo>
                  <a:pt x="1006" y="371"/>
                </a:lnTo>
                <a:lnTo>
                  <a:pt x="1006" y="375"/>
                </a:lnTo>
                <a:lnTo>
                  <a:pt x="1006" y="380"/>
                </a:lnTo>
                <a:lnTo>
                  <a:pt x="1006" y="384"/>
                </a:lnTo>
                <a:lnTo>
                  <a:pt x="1006" y="389"/>
                </a:lnTo>
                <a:lnTo>
                  <a:pt x="1010" y="393"/>
                </a:lnTo>
                <a:lnTo>
                  <a:pt x="1015" y="407"/>
                </a:lnTo>
                <a:lnTo>
                  <a:pt x="1015" y="416"/>
                </a:lnTo>
                <a:lnTo>
                  <a:pt x="1015" y="421"/>
                </a:lnTo>
                <a:lnTo>
                  <a:pt x="1015" y="425"/>
                </a:lnTo>
                <a:lnTo>
                  <a:pt x="1015" y="439"/>
                </a:lnTo>
                <a:lnTo>
                  <a:pt x="1010" y="462"/>
                </a:lnTo>
                <a:lnTo>
                  <a:pt x="1010" y="471"/>
                </a:lnTo>
                <a:lnTo>
                  <a:pt x="1006" y="480"/>
                </a:lnTo>
                <a:lnTo>
                  <a:pt x="1006" y="480"/>
                </a:lnTo>
                <a:lnTo>
                  <a:pt x="1001" y="499"/>
                </a:lnTo>
                <a:lnTo>
                  <a:pt x="996" y="508"/>
                </a:lnTo>
                <a:lnTo>
                  <a:pt x="996" y="512"/>
                </a:lnTo>
                <a:lnTo>
                  <a:pt x="996" y="526"/>
                </a:lnTo>
                <a:lnTo>
                  <a:pt x="996" y="540"/>
                </a:lnTo>
                <a:lnTo>
                  <a:pt x="996" y="549"/>
                </a:lnTo>
                <a:lnTo>
                  <a:pt x="996" y="567"/>
                </a:lnTo>
                <a:lnTo>
                  <a:pt x="996" y="576"/>
                </a:lnTo>
                <a:lnTo>
                  <a:pt x="996" y="585"/>
                </a:lnTo>
                <a:lnTo>
                  <a:pt x="996" y="590"/>
                </a:lnTo>
                <a:lnTo>
                  <a:pt x="996" y="595"/>
                </a:lnTo>
                <a:lnTo>
                  <a:pt x="992" y="599"/>
                </a:lnTo>
                <a:lnTo>
                  <a:pt x="992" y="604"/>
                </a:lnTo>
                <a:lnTo>
                  <a:pt x="987" y="604"/>
                </a:lnTo>
                <a:lnTo>
                  <a:pt x="987" y="608"/>
                </a:lnTo>
                <a:lnTo>
                  <a:pt x="983" y="608"/>
                </a:lnTo>
                <a:lnTo>
                  <a:pt x="983" y="613"/>
                </a:lnTo>
                <a:lnTo>
                  <a:pt x="983" y="613"/>
                </a:lnTo>
                <a:lnTo>
                  <a:pt x="978" y="617"/>
                </a:lnTo>
                <a:lnTo>
                  <a:pt x="978" y="622"/>
                </a:lnTo>
                <a:lnTo>
                  <a:pt x="978" y="627"/>
                </a:lnTo>
                <a:lnTo>
                  <a:pt x="974" y="636"/>
                </a:lnTo>
                <a:lnTo>
                  <a:pt x="974" y="636"/>
                </a:lnTo>
                <a:lnTo>
                  <a:pt x="974" y="640"/>
                </a:lnTo>
                <a:lnTo>
                  <a:pt x="978" y="645"/>
                </a:lnTo>
                <a:lnTo>
                  <a:pt x="983" y="649"/>
                </a:lnTo>
                <a:lnTo>
                  <a:pt x="983" y="654"/>
                </a:lnTo>
                <a:lnTo>
                  <a:pt x="983" y="654"/>
                </a:lnTo>
                <a:lnTo>
                  <a:pt x="987" y="659"/>
                </a:lnTo>
                <a:lnTo>
                  <a:pt x="992" y="659"/>
                </a:lnTo>
                <a:lnTo>
                  <a:pt x="996" y="659"/>
                </a:lnTo>
                <a:lnTo>
                  <a:pt x="1001" y="659"/>
                </a:lnTo>
                <a:lnTo>
                  <a:pt x="1006" y="663"/>
                </a:lnTo>
                <a:lnTo>
                  <a:pt x="1006" y="668"/>
                </a:lnTo>
                <a:lnTo>
                  <a:pt x="1015" y="677"/>
                </a:lnTo>
                <a:lnTo>
                  <a:pt x="1015" y="681"/>
                </a:lnTo>
                <a:lnTo>
                  <a:pt x="1019" y="681"/>
                </a:lnTo>
                <a:lnTo>
                  <a:pt x="1019" y="686"/>
                </a:lnTo>
                <a:lnTo>
                  <a:pt x="1019" y="691"/>
                </a:lnTo>
                <a:lnTo>
                  <a:pt x="1024" y="700"/>
                </a:lnTo>
                <a:lnTo>
                  <a:pt x="1028" y="700"/>
                </a:lnTo>
                <a:lnTo>
                  <a:pt x="1028" y="704"/>
                </a:lnTo>
                <a:lnTo>
                  <a:pt x="1028" y="709"/>
                </a:lnTo>
                <a:lnTo>
                  <a:pt x="1024" y="713"/>
                </a:lnTo>
                <a:lnTo>
                  <a:pt x="1019" y="723"/>
                </a:lnTo>
                <a:lnTo>
                  <a:pt x="1015" y="723"/>
                </a:lnTo>
                <a:lnTo>
                  <a:pt x="1010" y="723"/>
                </a:lnTo>
                <a:lnTo>
                  <a:pt x="1006" y="723"/>
                </a:lnTo>
                <a:lnTo>
                  <a:pt x="1006" y="727"/>
                </a:lnTo>
                <a:lnTo>
                  <a:pt x="1001" y="727"/>
                </a:lnTo>
                <a:lnTo>
                  <a:pt x="1001" y="732"/>
                </a:lnTo>
                <a:lnTo>
                  <a:pt x="992" y="741"/>
                </a:lnTo>
                <a:lnTo>
                  <a:pt x="987" y="745"/>
                </a:lnTo>
                <a:lnTo>
                  <a:pt x="987" y="745"/>
                </a:lnTo>
                <a:lnTo>
                  <a:pt x="987" y="750"/>
                </a:lnTo>
                <a:lnTo>
                  <a:pt x="983" y="750"/>
                </a:lnTo>
                <a:lnTo>
                  <a:pt x="983" y="755"/>
                </a:lnTo>
                <a:lnTo>
                  <a:pt x="983" y="759"/>
                </a:lnTo>
                <a:lnTo>
                  <a:pt x="983" y="764"/>
                </a:lnTo>
                <a:lnTo>
                  <a:pt x="983" y="768"/>
                </a:lnTo>
                <a:lnTo>
                  <a:pt x="983" y="768"/>
                </a:lnTo>
                <a:lnTo>
                  <a:pt x="983" y="773"/>
                </a:lnTo>
                <a:lnTo>
                  <a:pt x="978" y="773"/>
                </a:lnTo>
                <a:lnTo>
                  <a:pt x="978" y="777"/>
                </a:lnTo>
                <a:lnTo>
                  <a:pt x="978" y="782"/>
                </a:lnTo>
                <a:lnTo>
                  <a:pt x="974" y="782"/>
                </a:lnTo>
                <a:lnTo>
                  <a:pt x="974" y="787"/>
                </a:lnTo>
                <a:lnTo>
                  <a:pt x="969" y="787"/>
                </a:lnTo>
                <a:lnTo>
                  <a:pt x="964" y="787"/>
                </a:lnTo>
                <a:lnTo>
                  <a:pt x="960" y="791"/>
                </a:lnTo>
                <a:lnTo>
                  <a:pt x="955" y="796"/>
                </a:lnTo>
                <a:lnTo>
                  <a:pt x="951" y="800"/>
                </a:lnTo>
                <a:lnTo>
                  <a:pt x="946" y="809"/>
                </a:lnTo>
                <a:lnTo>
                  <a:pt x="942" y="809"/>
                </a:lnTo>
                <a:lnTo>
                  <a:pt x="942" y="823"/>
                </a:lnTo>
                <a:lnTo>
                  <a:pt x="942" y="828"/>
                </a:lnTo>
                <a:lnTo>
                  <a:pt x="946" y="837"/>
                </a:lnTo>
                <a:lnTo>
                  <a:pt x="946" y="841"/>
                </a:lnTo>
                <a:lnTo>
                  <a:pt x="951" y="855"/>
                </a:lnTo>
                <a:lnTo>
                  <a:pt x="955" y="855"/>
                </a:lnTo>
                <a:lnTo>
                  <a:pt x="955" y="855"/>
                </a:lnTo>
                <a:lnTo>
                  <a:pt x="955" y="860"/>
                </a:lnTo>
                <a:lnTo>
                  <a:pt x="955" y="869"/>
                </a:lnTo>
                <a:lnTo>
                  <a:pt x="951" y="873"/>
                </a:lnTo>
                <a:lnTo>
                  <a:pt x="951" y="878"/>
                </a:lnTo>
                <a:lnTo>
                  <a:pt x="946" y="878"/>
                </a:lnTo>
                <a:lnTo>
                  <a:pt x="942" y="878"/>
                </a:lnTo>
                <a:lnTo>
                  <a:pt x="937" y="887"/>
                </a:lnTo>
                <a:lnTo>
                  <a:pt x="932" y="892"/>
                </a:lnTo>
                <a:lnTo>
                  <a:pt x="928" y="892"/>
                </a:lnTo>
                <a:lnTo>
                  <a:pt x="923" y="896"/>
                </a:lnTo>
                <a:lnTo>
                  <a:pt x="923" y="896"/>
                </a:lnTo>
                <a:lnTo>
                  <a:pt x="919" y="901"/>
                </a:lnTo>
                <a:lnTo>
                  <a:pt x="914" y="905"/>
                </a:lnTo>
                <a:lnTo>
                  <a:pt x="910" y="905"/>
                </a:lnTo>
                <a:lnTo>
                  <a:pt x="905" y="910"/>
                </a:lnTo>
                <a:lnTo>
                  <a:pt x="900" y="910"/>
                </a:lnTo>
                <a:lnTo>
                  <a:pt x="896" y="910"/>
                </a:lnTo>
                <a:lnTo>
                  <a:pt x="896" y="915"/>
                </a:lnTo>
                <a:lnTo>
                  <a:pt x="896" y="915"/>
                </a:lnTo>
                <a:lnTo>
                  <a:pt x="891" y="915"/>
                </a:lnTo>
                <a:lnTo>
                  <a:pt x="891" y="919"/>
                </a:lnTo>
                <a:lnTo>
                  <a:pt x="887" y="919"/>
                </a:lnTo>
                <a:lnTo>
                  <a:pt x="882" y="919"/>
                </a:lnTo>
                <a:lnTo>
                  <a:pt x="878" y="919"/>
                </a:lnTo>
                <a:lnTo>
                  <a:pt x="873" y="919"/>
                </a:lnTo>
                <a:lnTo>
                  <a:pt x="873" y="924"/>
                </a:lnTo>
                <a:lnTo>
                  <a:pt x="868" y="924"/>
                </a:lnTo>
                <a:lnTo>
                  <a:pt x="864" y="924"/>
                </a:lnTo>
                <a:lnTo>
                  <a:pt x="859" y="924"/>
                </a:lnTo>
                <a:lnTo>
                  <a:pt x="855" y="928"/>
                </a:lnTo>
                <a:lnTo>
                  <a:pt x="846" y="933"/>
                </a:lnTo>
                <a:lnTo>
                  <a:pt x="841" y="933"/>
                </a:lnTo>
                <a:lnTo>
                  <a:pt x="836" y="933"/>
                </a:lnTo>
                <a:lnTo>
                  <a:pt x="836" y="937"/>
                </a:lnTo>
                <a:lnTo>
                  <a:pt x="832" y="937"/>
                </a:lnTo>
                <a:lnTo>
                  <a:pt x="827" y="937"/>
                </a:lnTo>
                <a:lnTo>
                  <a:pt x="823" y="942"/>
                </a:lnTo>
                <a:lnTo>
                  <a:pt x="814" y="942"/>
                </a:lnTo>
                <a:lnTo>
                  <a:pt x="814" y="942"/>
                </a:lnTo>
                <a:lnTo>
                  <a:pt x="809" y="947"/>
                </a:lnTo>
                <a:lnTo>
                  <a:pt x="809" y="947"/>
                </a:lnTo>
                <a:lnTo>
                  <a:pt x="809" y="951"/>
                </a:lnTo>
                <a:lnTo>
                  <a:pt x="804" y="956"/>
                </a:lnTo>
                <a:lnTo>
                  <a:pt x="804" y="960"/>
                </a:lnTo>
                <a:lnTo>
                  <a:pt x="800" y="960"/>
                </a:lnTo>
                <a:lnTo>
                  <a:pt x="795" y="965"/>
                </a:lnTo>
                <a:lnTo>
                  <a:pt x="795" y="974"/>
                </a:lnTo>
                <a:lnTo>
                  <a:pt x="791" y="988"/>
                </a:lnTo>
                <a:lnTo>
                  <a:pt x="791" y="988"/>
                </a:lnTo>
                <a:lnTo>
                  <a:pt x="791" y="992"/>
                </a:lnTo>
                <a:lnTo>
                  <a:pt x="791" y="997"/>
                </a:lnTo>
                <a:lnTo>
                  <a:pt x="791" y="1001"/>
                </a:lnTo>
                <a:lnTo>
                  <a:pt x="795" y="1011"/>
                </a:lnTo>
                <a:lnTo>
                  <a:pt x="795" y="1015"/>
                </a:lnTo>
                <a:lnTo>
                  <a:pt x="795" y="1020"/>
                </a:lnTo>
                <a:lnTo>
                  <a:pt x="795" y="1029"/>
                </a:lnTo>
                <a:lnTo>
                  <a:pt x="795" y="1029"/>
                </a:lnTo>
                <a:lnTo>
                  <a:pt x="791" y="1033"/>
                </a:lnTo>
                <a:lnTo>
                  <a:pt x="791" y="1038"/>
                </a:lnTo>
                <a:lnTo>
                  <a:pt x="786" y="1043"/>
                </a:lnTo>
                <a:lnTo>
                  <a:pt x="786" y="1047"/>
                </a:lnTo>
                <a:lnTo>
                  <a:pt x="782" y="1052"/>
                </a:lnTo>
                <a:lnTo>
                  <a:pt x="777" y="1052"/>
                </a:lnTo>
                <a:lnTo>
                  <a:pt x="777" y="1052"/>
                </a:lnTo>
                <a:lnTo>
                  <a:pt x="772" y="1052"/>
                </a:lnTo>
                <a:lnTo>
                  <a:pt x="768" y="1052"/>
                </a:lnTo>
                <a:lnTo>
                  <a:pt x="768" y="1056"/>
                </a:lnTo>
                <a:lnTo>
                  <a:pt x="763" y="1056"/>
                </a:lnTo>
                <a:lnTo>
                  <a:pt x="759" y="1056"/>
                </a:lnTo>
                <a:lnTo>
                  <a:pt x="754" y="1061"/>
                </a:lnTo>
                <a:lnTo>
                  <a:pt x="750" y="1061"/>
                </a:lnTo>
                <a:lnTo>
                  <a:pt x="745" y="1065"/>
                </a:lnTo>
                <a:lnTo>
                  <a:pt x="740" y="1061"/>
                </a:lnTo>
                <a:lnTo>
                  <a:pt x="740" y="1056"/>
                </a:lnTo>
                <a:lnTo>
                  <a:pt x="740" y="1047"/>
                </a:lnTo>
                <a:lnTo>
                  <a:pt x="740" y="1038"/>
                </a:lnTo>
                <a:lnTo>
                  <a:pt x="740" y="1033"/>
                </a:lnTo>
                <a:lnTo>
                  <a:pt x="740" y="1024"/>
                </a:lnTo>
                <a:lnTo>
                  <a:pt x="740" y="1001"/>
                </a:lnTo>
                <a:lnTo>
                  <a:pt x="745" y="988"/>
                </a:lnTo>
                <a:lnTo>
                  <a:pt x="745" y="979"/>
                </a:lnTo>
                <a:lnTo>
                  <a:pt x="745" y="969"/>
                </a:lnTo>
                <a:lnTo>
                  <a:pt x="740" y="960"/>
                </a:lnTo>
                <a:lnTo>
                  <a:pt x="740" y="956"/>
                </a:lnTo>
                <a:lnTo>
                  <a:pt x="740" y="947"/>
                </a:lnTo>
                <a:lnTo>
                  <a:pt x="740" y="942"/>
                </a:lnTo>
                <a:lnTo>
                  <a:pt x="740" y="942"/>
                </a:lnTo>
                <a:lnTo>
                  <a:pt x="736" y="942"/>
                </a:lnTo>
                <a:lnTo>
                  <a:pt x="736" y="937"/>
                </a:lnTo>
                <a:lnTo>
                  <a:pt x="736" y="933"/>
                </a:lnTo>
                <a:lnTo>
                  <a:pt x="731" y="933"/>
                </a:lnTo>
                <a:lnTo>
                  <a:pt x="727" y="924"/>
                </a:lnTo>
                <a:lnTo>
                  <a:pt x="727" y="919"/>
                </a:lnTo>
                <a:lnTo>
                  <a:pt x="722" y="919"/>
                </a:lnTo>
                <a:lnTo>
                  <a:pt x="722" y="915"/>
                </a:lnTo>
                <a:lnTo>
                  <a:pt x="722" y="915"/>
                </a:lnTo>
                <a:lnTo>
                  <a:pt x="722" y="910"/>
                </a:lnTo>
                <a:lnTo>
                  <a:pt x="718" y="905"/>
                </a:lnTo>
                <a:lnTo>
                  <a:pt x="699" y="896"/>
                </a:lnTo>
                <a:lnTo>
                  <a:pt x="699" y="896"/>
                </a:lnTo>
                <a:lnTo>
                  <a:pt x="699" y="892"/>
                </a:lnTo>
                <a:lnTo>
                  <a:pt x="695" y="892"/>
                </a:lnTo>
                <a:lnTo>
                  <a:pt x="690" y="887"/>
                </a:lnTo>
                <a:lnTo>
                  <a:pt x="686" y="883"/>
                </a:lnTo>
                <a:lnTo>
                  <a:pt x="676" y="878"/>
                </a:lnTo>
                <a:lnTo>
                  <a:pt x="676" y="873"/>
                </a:lnTo>
                <a:lnTo>
                  <a:pt x="672" y="869"/>
                </a:lnTo>
                <a:lnTo>
                  <a:pt x="672" y="864"/>
                </a:lnTo>
                <a:lnTo>
                  <a:pt x="667" y="855"/>
                </a:lnTo>
                <a:lnTo>
                  <a:pt x="667" y="851"/>
                </a:lnTo>
                <a:lnTo>
                  <a:pt x="663" y="837"/>
                </a:lnTo>
                <a:lnTo>
                  <a:pt x="663" y="832"/>
                </a:lnTo>
                <a:lnTo>
                  <a:pt x="658" y="832"/>
                </a:lnTo>
                <a:lnTo>
                  <a:pt x="654" y="828"/>
                </a:lnTo>
                <a:lnTo>
                  <a:pt x="654" y="828"/>
                </a:lnTo>
                <a:lnTo>
                  <a:pt x="654" y="823"/>
                </a:lnTo>
                <a:lnTo>
                  <a:pt x="649" y="823"/>
                </a:lnTo>
                <a:lnTo>
                  <a:pt x="644" y="819"/>
                </a:lnTo>
                <a:lnTo>
                  <a:pt x="635" y="819"/>
                </a:lnTo>
                <a:lnTo>
                  <a:pt x="626" y="814"/>
                </a:lnTo>
                <a:lnTo>
                  <a:pt x="612" y="809"/>
                </a:lnTo>
                <a:lnTo>
                  <a:pt x="603" y="809"/>
                </a:lnTo>
                <a:lnTo>
                  <a:pt x="599" y="805"/>
                </a:lnTo>
                <a:lnTo>
                  <a:pt x="594" y="800"/>
                </a:lnTo>
                <a:lnTo>
                  <a:pt x="590" y="800"/>
                </a:lnTo>
                <a:lnTo>
                  <a:pt x="585" y="796"/>
                </a:lnTo>
                <a:lnTo>
                  <a:pt x="576" y="796"/>
                </a:lnTo>
                <a:lnTo>
                  <a:pt x="562" y="796"/>
                </a:lnTo>
                <a:lnTo>
                  <a:pt x="548" y="796"/>
                </a:lnTo>
                <a:lnTo>
                  <a:pt x="544" y="796"/>
                </a:lnTo>
                <a:lnTo>
                  <a:pt x="535" y="796"/>
                </a:lnTo>
                <a:lnTo>
                  <a:pt x="521" y="796"/>
                </a:lnTo>
                <a:lnTo>
                  <a:pt x="521" y="796"/>
                </a:lnTo>
                <a:lnTo>
                  <a:pt x="516" y="796"/>
                </a:lnTo>
                <a:lnTo>
                  <a:pt x="507" y="796"/>
                </a:lnTo>
                <a:lnTo>
                  <a:pt x="503" y="796"/>
                </a:lnTo>
                <a:lnTo>
                  <a:pt x="503" y="791"/>
                </a:lnTo>
                <a:lnTo>
                  <a:pt x="498" y="791"/>
                </a:lnTo>
                <a:lnTo>
                  <a:pt x="494" y="787"/>
                </a:lnTo>
                <a:lnTo>
                  <a:pt x="489" y="787"/>
                </a:lnTo>
                <a:lnTo>
                  <a:pt x="489" y="782"/>
                </a:lnTo>
                <a:lnTo>
                  <a:pt x="484" y="777"/>
                </a:lnTo>
                <a:lnTo>
                  <a:pt x="484" y="773"/>
                </a:lnTo>
                <a:lnTo>
                  <a:pt x="484" y="768"/>
                </a:lnTo>
                <a:lnTo>
                  <a:pt x="489" y="768"/>
                </a:lnTo>
                <a:lnTo>
                  <a:pt x="489" y="768"/>
                </a:lnTo>
                <a:lnTo>
                  <a:pt x="494" y="764"/>
                </a:lnTo>
                <a:lnTo>
                  <a:pt x="494" y="759"/>
                </a:lnTo>
                <a:lnTo>
                  <a:pt x="498" y="759"/>
                </a:lnTo>
                <a:lnTo>
                  <a:pt x="498" y="755"/>
                </a:lnTo>
                <a:lnTo>
                  <a:pt x="503" y="750"/>
                </a:lnTo>
                <a:lnTo>
                  <a:pt x="503" y="745"/>
                </a:lnTo>
                <a:lnTo>
                  <a:pt x="503" y="745"/>
                </a:lnTo>
                <a:lnTo>
                  <a:pt x="507" y="741"/>
                </a:lnTo>
                <a:lnTo>
                  <a:pt x="507" y="736"/>
                </a:lnTo>
                <a:lnTo>
                  <a:pt x="507" y="732"/>
                </a:lnTo>
                <a:lnTo>
                  <a:pt x="507" y="727"/>
                </a:lnTo>
                <a:lnTo>
                  <a:pt x="507" y="723"/>
                </a:lnTo>
                <a:lnTo>
                  <a:pt x="507" y="718"/>
                </a:lnTo>
                <a:lnTo>
                  <a:pt x="507" y="709"/>
                </a:lnTo>
                <a:lnTo>
                  <a:pt x="507" y="700"/>
                </a:lnTo>
                <a:lnTo>
                  <a:pt x="503" y="695"/>
                </a:lnTo>
                <a:lnTo>
                  <a:pt x="503" y="686"/>
                </a:lnTo>
                <a:lnTo>
                  <a:pt x="503" y="677"/>
                </a:lnTo>
                <a:lnTo>
                  <a:pt x="498" y="659"/>
                </a:lnTo>
                <a:lnTo>
                  <a:pt x="494" y="649"/>
                </a:lnTo>
                <a:lnTo>
                  <a:pt x="494" y="645"/>
                </a:lnTo>
                <a:lnTo>
                  <a:pt x="494" y="640"/>
                </a:lnTo>
                <a:lnTo>
                  <a:pt x="489" y="636"/>
                </a:lnTo>
                <a:lnTo>
                  <a:pt x="489" y="631"/>
                </a:lnTo>
                <a:lnTo>
                  <a:pt x="484" y="631"/>
                </a:lnTo>
                <a:lnTo>
                  <a:pt x="484" y="627"/>
                </a:lnTo>
                <a:lnTo>
                  <a:pt x="480" y="622"/>
                </a:lnTo>
                <a:lnTo>
                  <a:pt x="480" y="617"/>
                </a:lnTo>
                <a:lnTo>
                  <a:pt x="480" y="617"/>
                </a:lnTo>
                <a:lnTo>
                  <a:pt x="480" y="613"/>
                </a:lnTo>
                <a:lnTo>
                  <a:pt x="480" y="613"/>
                </a:lnTo>
                <a:lnTo>
                  <a:pt x="471" y="604"/>
                </a:lnTo>
                <a:lnTo>
                  <a:pt x="471" y="599"/>
                </a:lnTo>
                <a:lnTo>
                  <a:pt x="466" y="595"/>
                </a:lnTo>
                <a:lnTo>
                  <a:pt x="466" y="590"/>
                </a:lnTo>
                <a:lnTo>
                  <a:pt x="466" y="590"/>
                </a:lnTo>
                <a:lnTo>
                  <a:pt x="466" y="585"/>
                </a:lnTo>
                <a:lnTo>
                  <a:pt x="466" y="572"/>
                </a:lnTo>
                <a:lnTo>
                  <a:pt x="466" y="567"/>
                </a:lnTo>
                <a:lnTo>
                  <a:pt x="466" y="567"/>
                </a:lnTo>
                <a:lnTo>
                  <a:pt x="462" y="567"/>
                </a:lnTo>
                <a:lnTo>
                  <a:pt x="462" y="563"/>
                </a:lnTo>
                <a:lnTo>
                  <a:pt x="457" y="558"/>
                </a:lnTo>
                <a:lnTo>
                  <a:pt x="457" y="553"/>
                </a:lnTo>
                <a:lnTo>
                  <a:pt x="457" y="549"/>
                </a:lnTo>
                <a:lnTo>
                  <a:pt x="457" y="544"/>
                </a:lnTo>
                <a:lnTo>
                  <a:pt x="457" y="535"/>
                </a:lnTo>
                <a:lnTo>
                  <a:pt x="457" y="531"/>
                </a:lnTo>
                <a:lnTo>
                  <a:pt x="457" y="521"/>
                </a:lnTo>
                <a:lnTo>
                  <a:pt x="457" y="512"/>
                </a:lnTo>
                <a:lnTo>
                  <a:pt x="457" y="503"/>
                </a:lnTo>
                <a:lnTo>
                  <a:pt x="457" y="499"/>
                </a:lnTo>
                <a:lnTo>
                  <a:pt x="452" y="494"/>
                </a:lnTo>
                <a:lnTo>
                  <a:pt x="452" y="489"/>
                </a:lnTo>
                <a:lnTo>
                  <a:pt x="448" y="485"/>
                </a:lnTo>
                <a:lnTo>
                  <a:pt x="443" y="476"/>
                </a:lnTo>
                <a:lnTo>
                  <a:pt x="443" y="471"/>
                </a:lnTo>
                <a:lnTo>
                  <a:pt x="439" y="467"/>
                </a:lnTo>
                <a:lnTo>
                  <a:pt x="439" y="462"/>
                </a:lnTo>
                <a:lnTo>
                  <a:pt x="434" y="457"/>
                </a:lnTo>
                <a:lnTo>
                  <a:pt x="434" y="448"/>
                </a:lnTo>
                <a:lnTo>
                  <a:pt x="434" y="439"/>
                </a:lnTo>
                <a:lnTo>
                  <a:pt x="434" y="435"/>
                </a:lnTo>
                <a:lnTo>
                  <a:pt x="434" y="430"/>
                </a:lnTo>
                <a:lnTo>
                  <a:pt x="434" y="416"/>
                </a:lnTo>
                <a:lnTo>
                  <a:pt x="434" y="407"/>
                </a:lnTo>
                <a:lnTo>
                  <a:pt x="434" y="393"/>
                </a:lnTo>
                <a:lnTo>
                  <a:pt x="434" y="393"/>
                </a:lnTo>
                <a:lnTo>
                  <a:pt x="434" y="384"/>
                </a:lnTo>
                <a:lnTo>
                  <a:pt x="434" y="380"/>
                </a:lnTo>
                <a:lnTo>
                  <a:pt x="430" y="380"/>
                </a:lnTo>
                <a:lnTo>
                  <a:pt x="430" y="375"/>
                </a:lnTo>
                <a:lnTo>
                  <a:pt x="425" y="371"/>
                </a:lnTo>
                <a:lnTo>
                  <a:pt x="425" y="366"/>
                </a:lnTo>
                <a:lnTo>
                  <a:pt x="425" y="361"/>
                </a:lnTo>
                <a:lnTo>
                  <a:pt x="411" y="352"/>
                </a:lnTo>
                <a:lnTo>
                  <a:pt x="411" y="348"/>
                </a:lnTo>
                <a:lnTo>
                  <a:pt x="407" y="343"/>
                </a:lnTo>
                <a:lnTo>
                  <a:pt x="402" y="343"/>
                </a:lnTo>
                <a:lnTo>
                  <a:pt x="402" y="339"/>
                </a:lnTo>
                <a:lnTo>
                  <a:pt x="398" y="339"/>
                </a:lnTo>
                <a:lnTo>
                  <a:pt x="393" y="334"/>
                </a:lnTo>
                <a:lnTo>
                  <a:pt x="393" y="329"/>
                </a:lnTo>
                <a:lnTo>
                  <a:pt x="379" y="329"/>
                </a:lnTo>
                <a:lnTo>
                  <a:pt x="384" y="320"/>
                </a:lnTo>
                <a:lnTo>
                  <a:pt x="379" y="307"/>
                </a:lnTo>
                <a:lnTo>
                  <a:pt x="375" y="284"/>
                </a:lnTo>
                <a:lnTo>
                  <a:pt x="375" y="270"/>
                </a:lnTo>
                <a:lnTo>
                  <a:pt x="370" y="256"/>
                </a:lnTo>
                <a:lnTo>
                  <a:pt x="370" y="243"/>
                </a:lnTo>
                <a:lnTo>
                  <a:pt x="370" y="229"/>
                </a:lnTo>
                <a:lnTo>
                  <a:pt x="366" y="224"/>
                </a:lnTo>
                <a:lnTo>
                  <a:pt x="361" y="220"/>
                </a:lnTo>
                <a:lnTo>
                  <a:pt x="356" y="220"/>
                </a:lnTo>
                <a:lnTo>
                  <a:pt x="352" y="220"/>
                </a:lnTo>
                <a:lnTo>
                  <a:pt x="329" y="220"/>
                </a:lnTo>
                <a:lnTo>
                  <a:pt x="324" y="220"/>
                </a:lnTo>
                <a:lnTo>
                  <a:pt x="315" y="220"/>
                </a:lnTo>
                <a:lnTo>
                  <a:pt x="306" y="220"/>
                </a:lnTo>
                <a:lnTo>
                  <a:pt x="306" y="215"/>
                </a:lnTo>
                <a:lnTo>
                  <a:pt x="302" y="215"/>
                </a:lnTo>
                <a:lnTo>
                  <a:pt x="297" y="211"/>
                </a:lnTo>
                <a:lnTo>
                  <a:pt x="292" y="211"/>
                </a:lnTo>
                <a:lnTo>
                  <a:pt x="288" y="215"/>
                </a:lnTo>
                <a:lnTo>
                  <a:pt x="283" y="215"/>
                </a:lnTo>
                <a:lnTo>
                  <a:pt x="283" y="215"/>
                </a:lnTo>
                <a:lnTo>
                  <a:pt x="283" y="220"/>
                </a:lnTo>
                <a:lnTo>
                  <a:pt x="279" y="220"/>
                </a:lnTo>
                <a:lnTo>
                  <a:pt x="274" y="220"/>
                </a:lnTo>
                <a:lnTo>
                  <a:pt x="270" y="220"/>
                </a:lnTo>
                <a:lnTo>
                  <a:pt x="265" y="220"/>
                </a:lnTo>
                <a:lnTo>
                  <a:pt x="260" y="215"/>
                </a:lnTo>
                <a:lnTo>
                  <a:pt x="260" y="211"/>
                </a:lnTo>
                <a:lnTo>
                  <a:pt x="260" y="206"/>
                </a:lnTo>
                <a:lnTo>
                  <a:pt x="260" y="201"/>
                </a:lnTo>
                <a:lnTo>
                  <a:pt x="256" y="197"/>
                </a:lnTo>
                <a:lnTo>
                  <a:pt x="260" y="188"/>
                </a:lnTo>
                <a:lnTo>
                  <a:pt x="256" y="174"/>
                </a:lnTo>
                <a:lnTo>
                  <a:pt x="251" y="165"/>
                </a:lnTo>
                <a:lnTo>
                  <a:pt x="247" y="151"/>
                </a:lnTo>
                <a:lnTo>
                  <a:pt x="247" y="147"/>
                </a:lnTo>
                <a:lnTo>
                  <a:pt x="247" y="147"/>
                </a:lnTo>
                <a:lnTo>
                  <a:pt x="242" y="142"/>
                </a:lnTo>
                <a:lnTo>
                  <a:pt x="242" y="137"/>
                </a:lnTo>
                <a:lnTo>
                  <a:pt x="238" y="133"/>
                </a:lnTo>
                <a:lnTo>
                  <a:pt x="238" y="133"/>
                </a:lnTo>
                <a:lnTo>
                  <a:pt x="233" y="133"/>
                </a:lnTo>
                <a:lnTo>
                  <a:pt x="228" y="133"/>
                </a:lnTo>
                <a:lnTo>
                  <a:pt x="219" y="133"/>
                </a:lnTo>
                <a:lnTo>
                  <a:pt x="215" y="133"/>
                </a:lnTo>
                <a:lnTo>
                  <a:pt x="210" y="142"/>
                </a:lnTo>
                <a:lnTo>
                  <a:pt x="206" y="142"/>
                </a:lnTo>
                <a:lnTo>
                  <a:pt x="201" y="147"/>
                </a:lnTo>
                <a:lnTo>
                  <a:pt x="196" y="147"/>
                </a:lnTo>
                <a:lnTo>
                  <a:pt x="196" y="151"/>
                </a:lnTo>
                <a:lnTo>
                  <a:pt x="187" y="151"/>
                </a:lnTo>
                <a:lnTo>
                  <a:pt x="183" y="151"/>
                </a:lnTo>
                <a:lnTo>
                  <a:pt x="174" y="151"/>
                </a:lnTo>
                <a:lnTo>
                  <a:pt x="164" y="156"/>
                </a:lnTo>
                <a:lnTo>
                  <a:pt x="160" y="156"/>
                </a:lnTo>
                <a:lnTo>
                  <a:pt x="155" y="156"/>
                </a:lnTo>
                <a:lnTo>
                  <a:pt x="151" y="160"/>
                </a:lnTo>
                <a:lnTo>
                  <a:pt x="151" y="160"/>
                </a:lnTo>
                <a:lnTo>
                  <a:pt x="146" y="165"/>
                </a:lnTo>
                <a:lnTo>
                  <a:pt x="142" y="165"/>
                </a:lnTo>
                <a:lnTo>
                  <a:pt x="137" y="169"/>
                </a:lnTo>
                <a:lnTo>
                  <a:pt x="132" y="174"/>
                </a:lnTo>
                <a:lnTo>
                  <a:pt x="128" y="174"/>
                </a:lnTo>
                <a:lnTo>
                  <a:pt x="128" y="174"/>
                </a:lnTo>
                <a:lnTo>
                  <a:pt x="128" y="179"/>
                </a:lnTo>
                <a:lnTo>
                  <a:pt x="128" y="183"/>
                </a:lnTo>
                <a:lnTo>
                  <a:pt x="123" y="192"/>
                </a:lnTo>
                <a:lnTo>
                  <a:pt x="119" y="201"/>
                </a:lnTo>
                <a:lnTo>
                  <a:pt x="114" y="201"/>
                </a:lnTo>
                <a:lnTo>
                  <a:pt x="114" y="206"/>
                </a:lnTo>
                <a:lnTo>
                  <a:pt x="110" y="211"/>
                </a:lnTo>
                <a:lnTo>
                  <a:pt x="105" y="215"/>
                </a:lnTo>
                <a:lnTo>
                  <a:pt x="105" y="215"/>
                </a:lnTo>
                <a:lnTo>
                  <a:pt x="105" y="220"/>
                </a:lnTo>
                <a:lnTo>
                  <a:pt x="96" y="220"/>
                </a:lnTo>
                <a:lnTo>
                  <a:pt x="82" y="220"/>
                </a:lnTo>
                <a:lnTo>
                  <a:pt x="78" y="220"/>
                </a:lnTo>
                <a:lnTo>
                  <a:pt x="73" y="220"/>
                </a:lnTo>
                <a:lnTo>
                  <a:pt x="64" y="220"/>
                </a:lnTo>
                <a:lnTo>
                  <a:pt x="64" y="220"/>
                </a:lnTo>
                <a:lnTo>
                  <a:pt x="59" y="220"/>
                </a:lnTo>
                <a:lnTo>
                  <a:pt x="50" y="220"/>
                </a:lnTo>
                <a:lnTo>
                  <a:pt x="41" y="220"/>
                </a:lnTo>
                <a:lnTo>
                  <a:pt x="41" y="220"/>
                </a:lnTo>
                <a:lnTo>
                  <a:pt x="36" y="220"/>
                </a:lnTo>
                <a:lnTo>
                  <a:pt x="27" y="220"/>
                </a:lnTo>
                <a:lnTo>
                  <a:pt x="0" y="224"/>
                </a:lnTo>
                <a:lnTo>
                  <a:pt x="0" y="215"/>
                </a:lnTo>
                <a:lnTo>
                  <a:pt x="0" y="215"/>
                </a:lnTo>
                <a:lnTo>
                  <a:pt x="14" y="215"/>
                </a:lnTo>
                <a:lnTo>
                  <a:pt x="23" y="215"/>
                </a:lnTo>
                <a:lnTo>
                  <a:pt x="32" y="211"/>
                </a:lnTo>
                <a:lnTo>
                  <a:pt x="36" y="206"/>
                </a:lnTo>
                <a:lnTo>
                  <a:pt x="41" y="201"/>
                </a:lnTo>
                <a:lnTo>
                  <a:pt x="46" y="197"/>
                </a:lnTo>
                <a:lnTo>
                  <a:pt x="68" y="174"/>
                </a:lnTo>
                <a:lnTo>
                  <a:pt x="68" y="174"/>
                </a:lnTo>
                <a:lnTo>
                  <a:pt x="73" y="169"/>
                </a:lnTo>
                <a:lnTo>
                  <a:pt x="78" y="165"/>
                </a:lnTo>
                <a:lnTo>
                  <a:pt x="78" y="165"/>
                </a:lnTo>
                <a:lnTo>
                  <a:pt x="82" y="160"/>
                </a:lnTo>
                <a:lnTo>
                  <a:pt x="87" y="156"/>
                </a:lnTo>
                <a:lnTo>
                  <a:pt x="87" y="151"/>
                </a:lnTo>
                <a:lnTo>
                  <a:pt x="91" y="142"/>
                </a:lnTo>
                <a:lnTo>
                  <a:pt x="100" y="137"/>
                </a:lnTo>
                <a:lnTo>
                  <a:pt x="105" y="128"/>
                </a:lnTo>
                <a:lnTo>
                  <a:pt x="110" y="128"/>
                </a:lnTo>
                <a:lnTo>
                  <a:pt x="114" y="124"/>
                </a:lnTo>
                <a:lnTo>
                  <a:pt x="119" y="119"/>
                </a:lnTo>
                <a:lnTo>
                  <a:pt x="123" y="119"/>
                </a:lnTo>
                <a:lnTo>
                  <a:pt x="123" y="115"/>
                </a:lnTo>
                <a:lnTo>
                  <a:pt x="132" y="105"/>
                </a:lnTo>
                <a:lnTo>
                  <a:pt x="146" y="87"/>
                </a:lnTo>
                <a:lnTo>
                  <a:pt x="151" y="87"/>
                </a:lnTo>
                <a:lnTo>
                  <a:pt x="151" y="87"/>
                </a:lnTo>
                <a:lnTo>
                  <a:pt x="151" y="83"/>
                </a:lnTo>
                <a:lnTo>
                  <a:pt x="155" y="83"/>
                </a:lnTo>
                <a:lnTo>
                  <a:pt x="155" y="78"/>
                </a:lnTo>
                <a:lnTo>
                  <a:pt x="155" y="78"/>
                </a:lnTo>
                <a:lnTo>
                  <a:pt x="164" y="73"/>
                </a:lnTo>
                <a:lnTo>
                  <a:pt x="169" y="73"/>
                </a:lnTo>
                <a:lnTo>
                  <a:pt x="169" y="69"/>
                </a:lnTo>
                <a:lnTo>
                  <a:pt x="174" y="69"/>
                </a:lnTo>
                <a:lnTo>
                  <a:pt x="178" y="64"/>
                </a:lnTo>
                <a:lnTo>
                  <a:pt x="192" y="60"/>
                </a:lnTo>
                <a:lnTo>
                  <a:pt x="201" y="55"/>
                </a:lnTo>
                <a:lnTo>
                  <a:pt x="206" y="55"/>
                </a:lnTo>
                <a:lnTo>
                  <a:pt x="210" y="51"/>
                </a:lnTo>
                <a:lnTo>
                  <a:pt x="219" y="46"/>
                </a:lnTo>
                <a:lnTo>
                  <a:pt x="228" y="41"/>
                </a:lnTo>
                <a:lnTo>
                  <a:pt x="228" y="41"/>
                </a:lnTo>
                <a:lnTo>
                  <a:pt x="233" y="41"/>
                </a:lnTo>
                <a:lnTo>
                  <a:pt x="251" y="41"/>
                </a:lnTo>
                <a:lnTo>
                  <a:pt x="256" y="41"/>
                </a:lnTo>
                <a:lnTo>
                  <a:pt x="256" y="41"/>
                </a:lnTo>
                <a:lnTo>
                  <a:pt x="265" y="37"/>
                </a:lnTo>
                <a:lnTo>
                  <a:pt x="270" y="37"/>
                </a:lnTo>
                <a:lnTo>
                  <a:pt x="279" y="37"/>
                </a:lnTo>
                <a:lnTo>
                  <a:pt x="283" y="37"/>
                </a:lnTo>
                <a:lnTo>
                  <a:pt x="302" y="37"/>
                </a:lnTo>
                <a:lnTo>
                  <a:pt x="311" y="37"/>
                </a:lnTo>
                <a:lnTo>
                  <a:pt x="311" y="37"/>
                </a:lnTo>
                <a:lnTo>
                  <a:pt x="320" y="37"/>
                </a:lnTo>
                <a:lnTo>
                  <a:pt x="324" y="37"/>
                </a:lnTo>
                <a:lnTo>
                  <a:pt x="329" y="37"/>
                </a:lnTo>
                <a:lnTo>
                  <a:pt x="334" y="37"/>
                </a:lnTo>
                <a:lnTo>
                  <a:pt x="338" y="32"/>
                </a:lnTo>
                <a:lnTo>
                  <a:pt x="356" y="23"/>
                </a:lnTo>
                <a:lnTo>
                  <a:pt x="361" y="23"/>
                </a:lnTo>
                <a:lnTo>
                  <a:pt x="370" y="19"/>
                </a:lnTo>
                <a:lnTo>
                  <a:pt x="375" y="19"/>
                </a:lnTo>
                <a:lnTo>
                  <a:pt x="379" y="19"/>
                </a:lnTo>
                <a:lnTo>
                  <a:pt x="384" y="14"/>
                </a:lnTo>
                <a:lnTo>
                  <a:pt x="388" y="14"/>
                </a:lnTo>
                <a:lnTo>
                  <a:pt x="402" y="9"/>
                </a:lnTo>
                <a:lnTo>
                  <a:pt x="407" y="9"/>
                </a:lnTo>
                <a:lnTo>
                  <a:pt x="411" y="5"/>
                </a:lnTo>
                <a:lnTo>
                  <a:pt x="416" y="5"/>
                </a:lnTo>
                <a:lnTo>
                  <a:pt x="420" y="5"/>
                </a:lnTo>
                <a:lnTo>
                  <a:pt x="434" y="5"/>
                </a:lnTo>
                <a:lnTo>
                  <a:pt x="443" y="5"/>
                </a:lnTo>
                <a:lnTo>
                  <a:pt x="457" y="5"/>
                </a:lnTo>
                <a:lnTo>
                  <a:pt x="466" y="5"/>
                </a:lnTo>
                <a:lnTo>
                  <a:pt x="475" y="5"/>
                </a:lnTo>
                <a:lnTo>
                  <a:pt x="480" y="5"/>
                </a:lnTo>
                <a:lnTo>
                  <a:pt x="489" y="5"/>
                </a:lnTo>
                <a:lnTo>
                  <a:pt x="498" y="5"/>
                </a:lnTo>
                <a:lnTo>
                  <a:pt x="503" y="5"/>
                </a:lnTo>
                <a:lnTo>
                  <a:pt x="507" y="0"/>
                </a:lnTo>
                <a:lnTo>
                  <a:pt x="526" y="0"/>
                </a:lnTo>
                <a:lnTo>
                  <a:pt x="530" y="0"/>
                </a:lnTo>
                <a:lnTo>
                  <a:pt x="544" y="0"/>
                </a:lnTo>
                <a:lnTo>
                  <a:pt x="544" y="0"/>
                </a:lnTo>
                <a:lnTo>
                  <a:pt x="548" y="0"/>
                </a:lnTo>
                <a:lnTo>
                  <a:pt x="558" y="0"/>
                </a:lnTo>
                <a:lnTo>
                  <a:pt x="558" y="0"/>
                </a:lnTo>
                <a:lnTo>
                  <a:pt x="562" y="0"/>
                </a:lnTo>
                <a:lnTo>
                  <a:pt x="567" y="0"/>
                </a:lnTo>
                <a:lnTo>
                  <a:pt x="58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6"/>
          <p:cNvSpPr/>
          <p:nvPr/>
        </p:nvSpPr>
        <p:spPr>
          <a:xfrm>
            <a:off x="1473581" y="1745228"/>
            <a:ext cx="1395704" cy="1194376"/>
          </a:xfrm>
          <a:custGeom>
            <a:avLst/>
            <a:gdLst/>
            <a:ahLst/>
            <a:cxnLst/>
            <a:rect l="l" t="t" r="r" b="b"/>
            <a:pathLst>
              <a:path w="1052" h="846" extrusionOk="0">
                <a:moveTo>
                  <a:pt x="160" y="521"/>
                </a:moveTo>
                <a:lnTo>
                  <a:pt x="156" y="521"/>
                </a:lnTo>
                <a:lnTo>
                  <a:pt x="156" y="521"/>
                </a:lnTo>
                <a:lnTo>
                  <a:pt x="151" y="512"/>
                </a:lnTo>
                <a:lnTo>
                  <a:pt x="146" y="512"/>
                </a:lnTo>
                <a:lnTo>
                  <a:pt x="137" y="517"/>
                </a:lnTo>
                <a:lnTo>
                  <a:pt x="133" y="521"/>
                </a:lnTo>
                <a:lnTo>
                  <a:pt x="128" y="521"/>
                </a:lnTo>
                <a:lnTo>
                  <a:pt x="124" y="526"/>
                </a:lnTo>
                <a:lnTo>
                  <a:pt x="119" y="526"/>
                </a:lnTo>
                <a:lnTo>
                  <a:pt x="114" y="526"/>
                </a:lnTo>
                <a:lnTo>
                  <a:pt x="110" y="530"/>
                </a:lnTo>
                <a:lnTo>
                  <a:pt x="110" y="530"/>
                </a:lnTo>
                <a:lnTo>
                  <a:pt x="110" y="535"/>
                </a:lnTo>
                <a:lnTo>
                  <a:pt x="105" y="535"/>
                </a:lnTo>
                <a:lnTo>
                  <a:pt x="96" y="535"/>
                </a:lnTo>
                <a:lnTo>
                  <a:pt x="92" y="535"/>
                </a:lnTo>
                <a:lnTo>
                  <a:pt x="87" y="539"/>
                </a:lnTo>
                <a:lnTo>
                  <a:pt x="82" y="539"/>
                </a:lnTo>
                <a:lnTo>
                  <a:pt x="78" y="544"/>
                </a:lnTo>
                <a:lnTo>
                  <a:pt x="73" y="544"/>
                </a:lnTo>
                <a:lnTo>
                  <a:pt x="64" y="549"/>
                </a:lnTo>
                <a:lnTo>
                  <a:pt x="64" y="549"/>
                </a:lnTo>
                <a:lnTo>
                  <a:pt x="60" y="549"/>
                </a:lnTo>
                <a:lnTo>
                  <a:pt x="55" y="553"/>
                </a:lnTo>
                <a:lnTo>
                  <a:pt x="50" y="558"/>
                </a:lnTo>
                <a:lnTo>
                  <a:pt x="46" y="562"/>
                </a:lnTo>
                <a:lnTo>
                  <a:pt x="46" y="567"/>
                </a:lnTo>
                <a:lnTo>
                  <a:pt x="46" y="567"/>
                </a:lnTo>
                <a:lnTo>
                  <a:pt x="46" y="571"/>
                </a:lnTo>
                <a:lnTo>
                  <a:pt x="41" y="571"/>
                </a:lnTo>
                <a:lnTo>
                  <a:pt x="41" y="576"/>
                </a:lnTo>
                <a:lnTo>
                  <a:pt x="37" y="576"/>
                </a:lnTo>
                <a:lnTo>
                  <a:pt x="37" y="581"/>
                </a:lnTo>
                <a:lnTo>
                  <a:pt x="32" y="576"/>
                </a:lnTo>
                <a:lnTo>
                  <a:pt x="28" y="576"/>
                </a:lnTo>
                <a:lnTo>
                  <a:pt x="23" y="576"/>
                </a:lnTo>
                <a:lnTo>
                  <a:pt x="18" y="571"/>
                </a:lnTo>
                <a:lnTo>
                  <a:pt x="5" y="567"/>
                </a:lnTo>
                <a:lnTo>
                  <a:pt x="0" y="562"/>
                </a:lnTo>
                <a:lnTo>
                  <a:pt x="0" y="549"/>
                </a:lnTo>
                <a:lnTo>
                  <a:pt x="0" y="535"/>
                </a:lnTo>
                <a:lnTo>
                  <a:pt x="5" y="530"/>
                </a:lnTo>
                <a:lnTo>
                  <a:pt x="9" y="521"/>
                </a:lnTo>
                <a:lnTo>
                  <a:pt x="14" y="503"/>
                </a:lnTo>
                <a:lnTo>
                  <a:pt x="18" y="480"/>
                </a:lnTo>
                <a:lnTo>
                  <a:pt x="23" y="457"/>
                </a:lnTo>
                <a:lnTo>
                  <a:pt x="28" y="443"/>
                </a:lnTo>
                <a:lnTo>
                  <a:pt x="37" y="425"/>
                </a:lnTo>
                <a:lnTo>
                  <a:pt x="37" y="407"/>
                </a:lnTo>
                <a:lnTo>
                  <a:pt x="37" y="402"/>
                </a:lnTo>
                <a:lnTo>
                  <a:pt x="41" y="402"/>
                </a:lnTo>
                <a:lnTo>
                  <a:pt x="46" y="402"/>
                </a:lnTo>
                <a:lnTo>
                  <a:pt x="46" y="402"/>
                </a:lnTo>
                <a:lnTo>
                  <a:pt x="55" y="402"/>
                </a:lnTo>
                <a:lnTo>
                  <a:pt x="60" y="398"/>
                </a:lnTo>
                <a:lnTo>
                  <a:pt x="64" y="393"/>
                </a:lnTo>
                <a:lnTo>
                  <a:pt x="64" y="393"/>
                </a:lnTo>
                <a:lnTo>
                  <a:pt x="78" y="393"/>
                </a:lnTo>
                <a:lnTo>
                  <a:pt x="87" y="389"/>
                </a:lnTo>
                <a:lnTo>
                  <a:pt x="96" y="379"/>
                </a:lnTo>
                <a:lnTo>
                  <a:pt x="110" y="370"/>
                </a:lnTo>
                <a:lnTo>
                  <a:pt x="114" y="361"/>
                </a:lnTo>
                <a:lnTo>
                  <a:pt x="128" y="347"/>
                </a:lnTo>
                <a:lnTo>
                  <a:pt x="137" y="343"/>
                </a:lnTo>
                <a:lnTo>
                  <a:pt x="151" y="334"/>
                </a:lnTo>
                <a:lnTo>
                  <a:pt x="165" y="329"/>
                </a:lnTo>
                <a:lnTo>
                  <a:pt x="174" y="329"/>
                </a:lnTo>
                <a:lnTo>
                  <a:pt x="188" y="329"/>
                </a:lnTo>
                <a:lnTo>
                  <a:pt x="197" y="329"/>
                </a:lnTo>
                <a:lnTo>
                  <a:pt x="210" y="325"/>
                </a:lnTo>
                <a:lnTo>
                  <a:pt x="220" y="325"/>
                </a:lnTo>
                <a:lnTo>
                  <a:pt x="229" y="315"/>
                </a:lnTo>
                <a:lnTo>
                  <a:pt x="238" y="311"/>
                </a:lnTo>
                <a:lnTo>
                  <a:pt x="242" y="311"/>
                </a:lnTo>
                <a:lnTo>
                  <a:pt x="256" y="311"/>
                </a:lnTo>
                <a:lnTo>
                  <a:pt x="270" y="311"/>
                </a:lnTo>
                <a:lnTo>
                  <a:pt x="284" y="311"/>
                </a:lnTo>
                <a:lnTo>
                  <a:pt x="302" y="306"/>
                </a:lnTo>
                <a:lnTo>
                  <a:pt x="306" y="306"/>
                </a:lnTo>
                <a:lnTo>
                  <a:pt x="316" y="306"/>
                </a:lnTo>
                <a:lnTo>
                  <a:pt x="329" y="306"/>
                </a:lnTo>
                <a:lnTo>
                  <a:pt x="338" y="306"/>
                </a:lnTo>
                <a:lnTo>
                  <a:pt x="357" y="306"/>
                </a:lnTo>
                <a:lnTo>
                  <a:pt x="375" y="306"/>
                </a:lnTo>
                <a:lnTo>
                  <a:pt x="389" y="306"/>
                </a:lnTo>
                <a:lnTo>
                  <a:pt x="393" y="302"/>
                </a:lnTo>
                <a:lnTo>
                  <a:pt x="402" y="293"/>
                </a:lnTo>
                <a:lnTo>
                  <a:pt x="402" y="288"/>
                </a:lnTo>
                <a:lnTo>
                  <a:pt x="402" y="283"/>
                </a:lnTo>
                <a:lnTo>
                  <a:pt x="398" y="270"/>
                </a:lnTo>
                <a:lnTo>
                  <a:pt x="398" y="247"/>
                </a:lnTo>
                <a:lnTo>
                  <a:pt x="393" y="233"/>
                </a:lnTo>
                <a:lnTo>
                  <a:pt x="384" y="219"/>
                </a:lnTo>
                <a:lnTo>
                  <a:pt x="384" y="210"/>
                </a:lnTo>
                <a:lnTo>
                  <a:pt x="389" y="197"/>
                </a:lnTo>
                <a:lnTo>
                  <a:pt x="398" y="192"/>
                </a:lnTo>
                <a:lnTo>
                  <a:pt x="412" y="183"/>
                </a:lnTo>
                <a:lnTo>
                  <a:pt x="421" y="174"/>
                </a:lnTo>
                <a:lnTo>
                  <a:pt x="439" y="155"/>
                </a:lnTo>
                <a:lnTo>
                  <a:pt x="453" y="151"/>
                </a:lnTo>
                <a:lnTo>
                  <a:pt x="466" y="142"/>
                </a:lnTo>
                <a:lnTo>
                  <a:pt x="480" y="137"/>
                </a:lnTo>
                <a:lnTo>
                  <a:pt x="485" y="137"/>
                </a:lnTo>
                <a:lnTo>
                  <a:pt x="489" y="133"/>
                </a:lnTo>
                <a:lnTo>
                  <a:pt x="503" y="128"/>
                </a:lnTo>
                <a:lnTo>
                  <a:pt x="521" y="119"/>
                </a:lnTo>
                <a:lnTo>
                  <a:pt x="530" y="119"/>
                </a:lnTo>
                <a:lnTo>
                  <a:pt x="549" y="119"/>
                </a:lnTo>
                <a:lnTo>
                  <a:pt x="558" y="110"/>
                </a:lnTo>
                <a:lnTo>
                  <a:pt x="572" y="110"/>
                </a:lnTo>
                <a:lnTo>
                  <a:pt x="590" y="105"/>
                </a:lnTo>
                <a:lnTo>
                  <a:pt x="594" y="105"/>
                </a:lnTo>
                <a:lnTo>
                  <a:pt x="599" y="96"/>
                </a:lnTo>
                <a:lnTo>
                  <a:pt x="608" y="87"/>
                </a:lnTo>
                <a:lnTo>
                  <a:pt x="613" y="87"/>
                </a:lnTo>
                <a:lnTo>
                  <a:pt x="613" y="73"/>
                </a:lnTo>
                <a:lnTo>
                  <a:pt x="617" y="59"/>
                </a:lnTo>
                <a:lnTo>
                  <a:pt x="631" y="41"/>
                </a:lnTo>
                <a:lnTo>
                  <a:pt x="636" y="37"/>
                </a:lnTo>
                <a:lnTo>
                  <a:pt x="636" y="32"/>
                </a:lnTo>
                <a:lnTo>
                  <a:pt x="636" y="32"/>
                </a:lnTo>
                <a:lnTo>
                  <a:pt x="658" y="27"/>
                </a:lnTo>
                <a:lnTo>
                  <a:pt x="718" y="18"/>
                </a:lnTo>
                <a:lnTo>
                  <a:pt x="800" y="14"/>
                </a:lnTo>
                <a:lnTo>
                  <a:pt x="887" y="5"/>
                </a:lnTo>
                <a:lnTo>
                  <a:pt x="896" y="0"/>
                </a:lnTo>
                <a:lnTo>
                  <a:pt x="896" y="0"/>
                </a:lnTo>
                <a:lnTo>
                  <a:pt x="914" y="18"/>
                </a:lnTo>
                <a:lnTo>
                  <a:pt x="914" y="18"/>
                </a:lnTo>
                <a:lnTo>
                  <a:pt x="919" y="23"/>
                </a:lnTo>
                <a:lnTo>
                  <a:pt x="924" y="32"/>
                </a:lnTo>
                <a:lnTo>
                  <a:pt x="928" y="37"/>
                </a:lnTo>
                <a:lnTo>
                  <a:pt x="928" y="37"/>
                </a:lnTo>
                <a:lnTo>
                  <a:pt x="937" y="37"/>
                </a:lnTo>
                <a:lnTo>
                  <a:pt x="956" y="37"/>
                </a:lnTo>
                <a:lnTo>
                  <a:pt x="960" y="37"/>
                </a:lnTo>
                <a:lnTo>
                  <a:pt x="969" y="32"/>
                </a:lnTo>
                <a:lnTo>
                  <a:pt x="974" y="32"/>
                </a:lnTo>
                <a:lnTo>
                  <a:pt x="978" y="32"/>
                </a:lnTo>
                <a:lnTo>
                  <a:pt x="983" y="32"/>
                </a:lnTo>
                <a:lnTo>
                  <a:pt x="978" y="50"/>
                </a:lnTo>
                <a:lnTo>
                  <a:pt x="978" y="69"/>
                </a:lnTo>
                <a:lnTo>
                  <a:pt x="978" y="82"/>
                </a:lnTo>
                <a:lnTo>
                  <a:pt x="978" y="91"/>
                </a:lnTo>
                <a:lnTo>
                  <a:pt x="978" y="101"/>
                </a:lnTo>
                <a:lnTo>
                  <a:pt x="974" y="110"/>
                </a:lnTo>
                <a:lnTo>
                  <a:pt x="974" y="119"/>
                </a:lnTo>
                <a:lnTo>
                  <a:pt x="974" y="151"/>
                </a:lnTo>
                <a:lnTo>
                  <a:pt x="974" y="151"/>
                </a:lnTo>
                <a:lnTo>
                  <a:pt x="974" y="155"/>
                </a:lnTo>
                <a:lnTo>
                  <a:pt x="978" y="165"/>
                </a:lnTo>
                <a:lnTo>
                  <a:pt x="978" y="174"/>
                </a:lnTo>
                <a:lnTo>
                  <a:pt x="978" y="174"/>
                </a:lnTo>
                <a:lnTo>
                  <a:pt x="978" y="183"/>
                </a:lnTo>
                <a:lnTo>
                  <a:pt x="983" y="187"/>
                </a:lnTo>
                <a:lnTo>
                  <a:pt x="983" y="210"/>
                </a:lnTo>
                <a:lnTo>
                  <a:pt x="983" y="215"/>
                </a:lnTo>
                <a:lnTo>
                  <a:pt x="983" y="219"/>
                </a:lnTo>
                <a:lnTo>
                  <a:pt x="988" y="224"/>
                </a:lnTo>
                <a:lnTo>
                  <a:pt x="988" y="229"/>
                </a:lnTo>
                <a:lnTo>
                  <a:pt x="988" y="238"/>
                </a:lnTo>
                <a:lnTo>
                  <a:pt x="988" y="251"/>
                </a:lnTo>
                <a:lnTo>
                  <a:pt x="988" y="261"/>
                </a:lnTo>
                <a:lnTo>
                  <a:pt x="988" y="261"/>
                </a:lnTo>
                <a:lnTo>
                  <a:pt x="988" y="265"/>
                </a:lnTo>
                <a:lnTo>
                  <a:pt x="992" y="265"/>
                </a:lnTo>
                <a:lnTo>
                  <a:pt x="992" y="270"/>
                </a:lnTo>
                <a:lnTo>
                  <a:pt x="992" y="274"/>
                </a:lnTo>
                <a:lnTo>
                  <a:pt x="992" y="279"/>
                </a:lnTo>
                <a:lnTo>
                  <a:pt x="997" y="283"/>
                </a:lnTo>
                <a:lnTo>
                  <a:pt x="997" y="288"/>
                </a:lnTo>
                <a:lnTo>
                  <a:pt x="1001" y="288"/>
                </a:lnTo>
                <a:lnTo>
                  <a:pt x="1001" y="293"/>
                </a:lnTo>
                <a:lnTo>
                  <a:pt x="1001" y="297"/>
                </a:lnTo>
                <a:lnTo>
                  <a:pt x="1006" y="306"/>
                </a:lnTo>
                <a:lnTo>
                  <a:pt x="1006" y="315"/>
                </a:lnTo>
                <a:lnTo>
                  <a:pt x="1010" y="320"/>
                </a:lnTo>
                <a:lnTo>
                  <a:pt x="1010" y="325"/>
                </a:lnTo>
                <a:lnTo>
                  <a:pt x="1010" y="329"/>
                </a:lnTo>
                <a:lnTo>
                  <a:pt x="1010" y="329"/>
                </a:lnTo>
                <a:lnTo>
                  <a:pt x="1010" y="334"/>
                </a:lnTo>
                <a:lnTo>
                  <a:pt x="1015" y="338"/>
                </a:lnTo>
                <a:lnTo>
                  <a:pt x="1015" y="347"/>
                </a:lnTo>
                <a:lnTo>
                  <a:pt x="1020" y="347"/>
                </a:lnTo>
                <a:lnTo>
                  <a:pt x="1020" y="357"/>
                </a:lnTo>
                <a:lnTo>
                  <a:pt x="1020" y="361"/>
                </a:lnTo>
                <a:lnTo>
                  <a:pt x="1020" y="370"/>
                </a:lnTo>
                <a:lnTo>
                  <a:pt x="1020" y="370"/>
                </a:lnTo>
                <a:lnTo>
                  <a:pt x="1015" y="375"/>
                </a:lnTo>
                <a:lnTo>
                  <a:pt x="1015" y="379"/>
                </a:lnTo>
                <a:lnTo>
                  <a:pt x="1015" y="384"/>
                </a:lnTo>
                <a:lnTo>
                  <a:pt x="1010" y="384"/>
                </a:lnTo>
                <a:lnTo>
                  <a:pt x="1010" y="389"/>
                </a:lnTo>
                <a:lnTo>
                  <a:pt x="1010" y="389"/>
                </a:lnTo>
                <a:lnTo>
                  <a:pt x="1010" y="393"/>
                </a:lnTo>
                <a:lnTo>
                  <a:pt x="1006" y="393"/>
                </a:lnTo>
                <a:lnTo>
                  <a:pt x="1006" y="398"/>
                </a:lnTo>
                <a:lnTo>
                  <a:pt x="1001" y="402"/>
                </a:lnTo>
                <a:lnTo>
                  <a:pt x="1001" y="407"/>
                </a:lnTo>
                <a:lnTo>
                  <a:pt x="1006" y="411"/>
                </a:lnTo>
                <a:lnTo>
                  <a:pt x="1010" y="411"/>
                </a:lnTo>
                <a:lnTo>
                  <a:pt x="1010" y="416"/>
                </a:lnTo>
                <a:lnTo>
                  <a:pt x="1010" y="416"/>
                </a:lnTo>
                <a:lnTo>
                  <a:pt x="1020" y="416"/>
                </a:lnTo>
                <a:lnTo>
                  <a:pt x="1024" y="416"/>
                </a:lnTo>
                <a:lnTo>
                  <a:pt x="1024" y="421"/>
                </a:lnTo>
                <a:lnTo>
                  <a:pt x="1029" y="421"/>
                </a:lnTo>
                <a:lnTo>
                  <a:pt x="1029" y="425"/>
                </a:lnTo>
                <a:lnTo>
                  <a:pt x="1033" y="425"/>
                </a:lnTo>
                <a:lnTo>
                  <a:pt x="1038" y="434"/>
                </a:lnTo>
                <a:lnTo>
                  <a:pt x="1042" y="439"/>
                </a:lnTo>
                <a:lnTo>
                  <a:pt x="1047" y="439"/>
                </a:lnTo>
                <a:lnTo>
                  <a:pt x="1052" y="443"/>
                </a:lnTo>
                <a:lnTo>
                  <a:pt x="1052" y="448"/>
                </a:lnTo>
                <a:lnTo>
                  <a:pt x="1052" y="453"/>
                </a:lnTo>
                <a:lnTo>
                  <a:pt x="1047" y="457"/>
                </a:lnTo>
                <a:lnTo>
                  <a:pt x="1042" y="457"/>
                </a:lnTo>
                <a:lnTo>
                  <a:pt x="1038" y="457"/>
                </a:lnTo>
                <a:lnTo>
                  <a:pt x="1038" y="462"/>
                </a:lnTo>
                <a:lnTo>
                  <a:pt x="1033" y="457"/>
                </a:lnTo>
                <a:lnTo>
                  <a:pt x="1029" y="457"/>
                </a:lnTo>
                <a:lnTo>
                  <a:pt x="1020" y="457"/>
                </a:lnTo>
                <a:lnTo>
                  <a:pt x="1015" y="462"/>
                </a:lnTo>
                <a:lnTo>
                  <a:pt x="1015" y="466"/>
                </a:lnTo>
                <a:lnTo>
                  <a:pt x="1010" y="471"/>
                </a:lnTo>
                <a:lnTo>
                  <a:pt x="1010" y="475"/>
                </a:lnTo>
                <a:lnTo>
                  <a:pt x="1010" y="480"/>
                </a:lnTo>
                <a:lnTo>
                  <a:pt x="1010" y="480"/>
                </a:lnTo>
                <a:lnTo>
                  <a:pt x="1006" y="480"/>
                </a:lnTo>
                <a:lnTo>
                  <a:pt x="1001" y="485"/>
                </a:lnTo>
                <a:lnTo>
                  <a:pt x="992" y="494"/>
                </a:lnTo>
                <a:lnTo>
                  <a:pt x="988" y="498"/>
                </a:lnTo>
                <a:lnTo>
                  <a:pt x="988" y="498"/>
                </a:lnTo>
                <a:lnTo>
                  <a:pt x="988" y="503"/>
                </a:lnTo>
                <a:lnTo>
                  <a:pt x="983" y="503"/>
                </a:lnTo>
                <a:lnTo>
                  <a:pt x="978" y="503"/>
                </a:lnTo>
                <a:lnTo>
                  <a:pt x="974" y="503"/>
                </a:lnTo>
                <a:lnTo>
                  <a:pt x="965" y="494"/>
                </a:lnTo>
                <a:lnTo>
                  <a:pt x="960" y="494"/>
                </a:lnTo>
                <a:lnTo>
                  <a:pt x="951" y="494"/>
                </a:lnTo>
                <a:lnTo>
                  <a:pt x="946" y="494"/>
                </a:lnTo>
                <a:lnTo>
                  <a:pt x="937" y="498"/>
                </a:lnTo>
                <a:lnTo>
                  <a:pt x="933" y="498"/>
                </a:lnTo>
                <a:lnTo>
                  <a:pt x="933" y="503"/>
                </a:lnTo>
                <a:lnTo>
                  <a:pt x="928" y="503"/>
                </a:lnTo>
                <a:lnTo>
                  <a:pt x="928" y="503"/>
                </a:lnTo>
                <a:lnTo>
                  <a:pt x="924" y="503"/>
                </a:lnTo>
                <a:lnTo>
                  <a:pt x="924" y="507"/>
                </a:lnTo>
                <a:lnTo>
                  <a:pt x="924" y="512"/>
                </a:lnTo>
                <a:lnTo>
                  <a:pt x="924" y="512"/>
                </a:lnTo>
                <a:lnTo>
                  <a:pt x="924" y="517"/>
                </a:lnTo>
                <a:lnTo>
                  <a:pt x="924" y="526"/>
                </a:lnTo>
                <a:lnTo>
                  <a:pt x="924" y="526"/>
                </a:lnTo>
                <a:lnTo>
                  <a:pt x="919" y="526"/>
                </a:lnTo>
                <a:lnTo>
                  <a:pt x="919" y="530"/>
                </a:lnTo>
                <a:lnTo>
                  <a:pt x="919" y="535"/>
                </a:lnTo>
                <a:lnTo>
                  <a:pt x="919" y="539"/>
                </a:lnTo>
                <a:lnTo>
                  <a:pt x="919" y="544"/>
                </a:lnTo>
                <a:lnTo>
                  <a:pt x="914" y="549"/>
                </a:lnTo>
                <a:lnTo>
                  <a:pt x="914" y="549"/>
                </a:lnTo>
                <a:lnTo>
                  <a:pt x="914" y="553"/>
                </a:lnTo>
                <a:lnTo>
                  <a:pt x="910" y="558"/>
                </a:lnTo>
                <a:lnTo>
                  <a:pt x="910" y="562"/>
                </a:lnTo>
                <a:lnTo>
                  <a:pt x="910" y="567"/>
                </a:lnTo>
                <a:lnTo>
                  <a:pt x="910" y="567"/>
                </a:lnTo>
                <a:lnTo>
                  <a:pt x="910" y="571"/>
                </a:lnTo>
                <a:lnTo>
                  <a:pt x="914" y="576"/>
                </a:lnTo>
                <a:lnTo>
                  <a:pt x="914" y="581"/>
                </a:lnTo>
                <a:lnTo>
                  <a:pt x="919" y="585"/>
                </a:lnTo>
                <a:lnTo>
                  <a:pt x="919" y="590"/>
                </a:lnTo>
                <a:lnTo>
                  <a:pt x="924" y="590"/>
                </a:lnTo>
                <a:lnTo>
                  <a:pt x="924" y="594"/>
                </a:lnTo>
                <a:lnTo>
                  <a:pt x="924" y="594"/>
                </a:lnTo>
                <a:lnTo>
                  <a:pt x="928" y="603"/>
                </a:lnTo>
                <a:lnTo>
                  <a:pt x="928" y="613"/>
                </a:lnTo>
                <a:lnTo>
                  <a:pt x="928" y="613"/>
                </a:lnTo>
                <a:lnTo>
                  <a:pt x="924" y="617"/>
                </a:lnTo>
                <a:lnTo>
                  <a:pt x="924" y="622"/>
                </a:lnTo>
                <a:lnTo>
                  <a:pt x="924" y="626"/>
                </a:lnTo>
                <a:lnTo>
                  <a:pt x="924" y="626"/>
                </a:lnTo>
                <a:lnTo>
                  <a:pt x="924" y="631"/>
                </a:lnTo>
                <a:lnTo>
                  <a:pt x="924" y="635"/>
                </a:lnTo>
                <a:lnTo>
                  <a:pt x="919" y="635"/>
                </a:lnTo>
                <a:lnTo>
                  <a:pt x="919" y="640"/>
                </a:lnTo>
                <a:lnTo>
                  <a:pt x="919" y="649"/>
                </a:lnTo>
                <a:lnTo>
                  <a:pt x="919" y="654"/>
                </a:lnTo>
                <a:lnTo>
                  <a:pt x="924" y="658"/>
                </a:lnTo>
                <a:lnTo>
                  <a:pt x="924" y="658"/>
                </a:lnTo>
                <a:lnTo>
                  <a:pt x="919" y="663"/>
                </a:lnTo>
                <a:lnTo>
                  <a:pt x="914" y="667"/>
                </a:lnTo>
                <a:lnTo>
                  <a:pt x="910" y="667"/>
                </a:lnTo>
                <a:lnTo>
                  <a:pt x="905" y="677"/>
                </a:lnTo>
                <a:lnTo>
                  <a:pt x="901" y="677"/>
                </a:lnTo>
                <a:lnTo>
                  <a:pt x="901" y="677"/>
                </a:lnTo>
                <a:lnTo>
                  <a:pt x="901" y="681"/>
                </a:lnTo>
                <a:lnTo>
                  <a:pt x="896" y="681"/>
                </a:lnTo>
                <a:lnTo>
                  <a:pt x="896" y="686"/>
                </a:lnTo>
                <a:lnTo>
                  <a:pt x="892" y="686"/>
                </a:lnTo>
                <a:lnTo>
                  <a:pt x="887" y="690"/>
                </a:lnTo>
                <a:lnTo>
                  <a:pt x="882" y="690"/>
                </a:lnTo>
                <a:lnTo>
                  <a:pt x="878" y="695"/>
                </a:lnTo>
                <a:lnTo>
                  <a:pt x="878" y="695"/>
                </a:lnTo>
                <a:lnTo>
                  <a:pt x="873" y="699"/>
                </a:lnTo>
                <a:lnTo>
                  <a:pt x="869" y="704"/>
                </a:lnTo>
                <a:lnTo>
                  <a:pt x="864" y="718"/>
                </a:lnTo>
                <a:lnTo>
                  <a:pt x="864" y="722"/>
                </a:lnTo>
                <a:lnTo>
                  <a:pt x="864" y="727"/>
                </a:lnTo>
                <a:lnTo>
                  <a:pt x="864" y="731"/>
                </a:lnTo>
                <a:lnTo>
                  <a:pt x="864" y="736"/>
                </a:lnTo>
                <a:lnTo>
                  <a:pt x="860" y="736"/>
                </a:lnTo>
                <a:lnTo>
                  <a:pt x="860" y="741"/>
                </a:lnTo>
                <a:lnTo>
                  <a:pt x="855" y="745"/>
                </a:lnTo>
                <a:lnTo>
                  <a:pt x="855" y="754"/>
                </a:lnTo>
                <a:lnTo>
                  <a:pt x="855" y="754"/>
                </a:lnTo>
                <a:lnTo>
                  <a:pt x="855" y="759"/>
                </a:lnTo>
                <a:lnTo>
                  <a:pt x="850" y="763"/>
                </a:lnTo>
                <a:lnTo>
                  <a:pt x="846" y="768"/>
                </a:lnTo>
                <a:lnTo>
                  <a:pt x="841" y="768"/>
                </a:lnTo>
                <a:lnTo>
                  <a:pt x="837" y="768"/>
                </a:lnTo>
                <a:lnTo>
                  <a:pt x="832" y="773"/>
                </a:lnTo>
                <a:lnTo>
                  <a:pt x="832" y="773"/>
                </a:lnTo>
                <a:lnTo>
                  <a:pt x="832" y="777"/>
                </a:lnTo>
                <a:lnTo>
                  <a:pt x="828" y="777"/>
                </a:lnTo>
                <a:lnTo>
                  <a:pt x="818" y="782"/>
                </a:lnTo>
                <a:lnTo>
                  <a:pt x="814" y="786"/>
                </a:lnTo>
                <a:lnTo>
                  <a:pt x="809" y="786"/>
                </a:lnTo>
                <a:lnTo>
                  <a:pt x="791" y="786"/>
                </a:lnTo>
                <a:lnTo>
                  <a:pt x="786" y="786"/>
                </a:lnTo>
                <a:lnTo>
                  <a:pt x="777" y="786"/>
                </a:lnTo>
                <a:lnTo>
                  <a:pt x="773" y="786"/>
                </a:lnTo>
                <a:lnTo>
                  <a:pt x="768" y="786"/>
                </a:lnTo>
                <a:lnTo>
                  <a:pt x="764" y="786"/>
                </a:lnTo>
                <a:lnTo>
                  <a:pt x="754" y="786"/>
                </a:lnTo>
                <a:lnTo>
                  <a:pt x="745" y="786"/>
                </a:lnTo>
                <a:lnTo>
                  <a:pt x="745" y="786"/>
                </a:lnTo>
                <a:lnTo>
                  <a:pt x="736" y="782"/>
                </a:lnTo>
                <a:lnTo>
                  <a:pt x="727" y="782"/>
                </a:lnTo>
                <a:lnTo>
                  <a:pt x="727" y="786"/>
                </a:lnTo>
                <a:lnTo>
                  <a:pt x="722" y="786"/>
                </a:lnTo>
                <a:lnTo>
                  <a:pt x="718" y="786"/>
                </a:lnTo>
                <a:lnTo>
                  <a:pt x="704" y="795"/>
                </a:lnTo>
                <a:lnTo>
                  <a:pt x="704" y="795"/>
                </a:lnTo>
                <a:lnTo>
                  <a:pt x="700" y="800"/>
                </a:lnTo>
                <a:lnTo>
                  <a:pt x="695" y="805"/>
                </a:lnTo>
                <a:lnTo>
                  <a:pt x="695" y="809"/>
                </a:lnTo>
                <a:lnTo>
                  <a:pt x="690" y="809"/>
                </a:lnTo>
                <a:lnTo>
                  <a:pt x="681" y="814"/>
                </a:lnTo>
                <a:lnTo>
                  <a:pt x="681" y="814"/>
                </a:lnTo>
                <a:lnTo>
                  <a:pt x="681" y="818"/>
                </a:lnTo>
                <a:lnTo>
                  <a:pt x="677" y="823"/>
                </a:lnTo>
                <a:lnTo>
                  <a:pt x="677" y="832"/>
                </a:lnTo>
                <a:lnTo>
                  <a:pt x="672" y="832"/>
                </a:lnTo>
                <a:lnTo>
                  <a:pt x="672" y="837"/>
                </a:lnTo>
                <a:lnTo>
                  <a:pt x="672" y="841"/>
                </a:lnTo>
                <a:lnTo>
                  <a:pt x="668" y="841"/>
                </a:lnTo>
                <a:lnTo>
                  <a:pt x="668" y="846"/>
                </a:lnTo>
                <a:lnTo>
                  <a:pt x="663" y="846"/>
                </a:lnTo>
                <a:lnTo>
                  <a:pt x="658" y="846"/>
                </a:lnTo>
                <a:lnTo>
                  <a:pt x="649" y="846"/>
                </a:lnTo>
                <a:lnTo>
                  <a:pt x="645" y="837"/>
                </a:lnTo>
                <a:lnTo>
                  <a:pt x="645" y="832"/>
                </a:lnTo>
                <a:lnTo>
                  <a:pt x="645" y="832"/>
                </a:lnTo>
                <a:lnTo>
                  <a:pt x="640" y="827"/>
                </a:lnTo>
                <a:lnTo>
                  <a:pt x="640" y="818"/>
                </a:lnTo>
                <a:lnTo>
                  <a:pt x="636" y="818"/>
                </a:lnTo>
                <a:lnTo>
                  <a:pt x="636" y="814"/>
                </a:lnTo>
                <a:lnTo>
                  <a:pt x="636" y="809"/>
                </a:lnTo>
                <a:lnTo>
                  <a:pt x="631" y="809"/>
                </a:lnTo>
                <a:lnTo>
                  <a:pt x="626" y="800"/>
                </a:lnTo>
                <a:lnTo>
                  <a:pt x="622" y="800"/>
                </a:lnTo>
                <a:lnTo>
                  <a:pt x="622" y="795"/>
                </a:lnTo>
                <a:lnTo>
                  <a:pt x="617" y="791"/>
                </a:lnTo>
                <a:lnTo>
                  <a:pt x="617" y="786"/>
                </a:lnTo>
                <a:lnTo>
                  <a:pt x="613" y="786"/>
                </a:lnTo>
                <a:lnTo>
                  <a:pt x="613" y="782"/>
                </a:lnTo>
                <a:lnTo>
                  <a:pt x="613" y="777"/>
                </a:lnTo>
                <a:lnTo>
                  <a:pt x="608" y="773"/>
                </a:lnTo>
                <a:lnTo>
                  <a:pt x="599" y="763"/>
                </a:lnTo>
                <a:lnTo>
                  <a:pt x="599" y="759"/>
                </a:lnTo>
                <a:lnTo>
                  <a:pt x="594" y="759"/>
                </a:lnTo>
                <a:lnTo>
                  <a:pt x="594" y="754"/>
                </a:lnTo>
                <a:lnTo>
                  <a:pt x="594" y="745"/>
                </a:lnTo>
                <a:lnTo>
                  <a:pt x="590" y="741"/>
                </a:lnTo>
                <a:lnTo>
                  <a:pt x="590" y="736"/>
                </a:lnTo>
                <a:lnTo>
                  <a:pt x="590" y="731"/>
                </a:lnTo>
                <a:lnTo>
                  <a:pt x="594" y="722"/>
                </a:lnTo>
                <a:lnTo>
                  <a:pt x="594" y="718"/>
                </a:lnTo>
                <a:lnTo>
                  <a:pt x="594" y="709"/>
                </a:lnTo>
                <a:lnTo>
                  <a:pt x="594" y="704"/>
                </a:lnTo>
                <a:lnTo>
                  <a:pt x="594" y="699"/>
                </a:lnTo>
                <a:lnTo>
                  <a:pt x="590" y="690"/>
                </a:lnTo>
                <a:lnTo>
                  <a:pt x="590" y="686"/>
                </a:lnTo>
                <a:lnTo>
                  <a:pt x="585" y="681"/>
                </a:lnTo>
                <a:lnTo>
                  <a:pt x="585" y="677"/>
                </a:lnTo>
                <a:lnTo>
                  <a:pt x="581" y="677"/>
                </a:lnTo>
                <a:lnTo>
                  <a:pt x="581" y="672"/>
                </a:lnTo>
                <a:lnTo>
                  <a:pt x="581" y="667"/>
                </a:lnTo>
                <a:lnTo>
                  <a:pt x="576" y="663"/>
                </a:lnTo>
                <a:lnTo>
                  <a:pt x="576" y="663"/>
                </a:lnTo>
                <a:lnTo>
                  <a:pt x="576" y="658"/>
                </a:lnTo>
                <a:lnTo>
                  <a:pt x="572" y="658"/>
                </a:lnTo>
                <a:lnTo>
                  <a:pt x="572" y="658"/>
                </a:lnTo>
                <a:lnTo>
                  <a:pt x="572" y="658"/>
                </a:lnTo>
                <a:lnTo>
                  <a:pt x="567" y="654"/>
                </a:lnTo>
                <a:lnTo>
                  <a:pt x="558" y="649"/>
                </a:lnTo>
                <a:lnTo>
                  <a:pt x="553" y="649"/>
                </a:lnTo>
                <a:lnTo>
                  <a:pt x="549" y="649"/>
                </a:lnTo>
                <a:lnTo>
                  <a:pt x="549" y="645"/>
                </a:lnTo>
                <a:lnTo>
                  <a:pt x="544" y="645"/>
                </a:lnTo>
                <a:lnTo>
                  <a:pt x="540" y="640"/>
                </a:lnTo>
                <a:lnTo>
                  <a:pt x="535" y="640"/>
                </a:lnTo>
                <a:lnTo>
                  <a:pt x="535" y="635"/>
                </a:lnTo>
                <a:lnTo>
                  <a:pt x="530" y="635"/>
                </a:lnTo>
                <a:lnTo>
                  <a:pt x="530" y="635"/>
                </a:lnTo>
                <a:lnTo>
                  <a:pt x="535" y="635"/>
                </a:lnTo>
                <a:lnTo>
                  <a:pt x="535" y="631"/>
                </a:lnTo>
                <a:lnTo>
                  <a:pt x="535" y="626"/>
                </a:lnTo>
                <a:lnTo>
                  <a:pt x="544" y="617"/>
                </a:lnTo>
                <a:lnTo>
                  <a:pt x="544" y="613"/>
                </a:lnTo>
                <a:lnTo>
                  <a:pt x="549" y="603"/>
                </a:lnTo>
                <a:lnTo>
                  <a:pt x="549" y="594"/>
                </a:lnTo>
                <a:lnTo>
                  <a:pt x="544" y="571"/>
                </a:lnTo>
                <a:lnTo>
                  <a:pt x="540" y="567"/>
                </a:lnTo>
                <a:lnTo>
                  <a:pt x="535" y="567"/>
                </a:lnTo>
                <a:lnTo>
                  <a:pt x="530" y="562"/>
                </a:lnTo>
                <a:lnTo>
                  <a:pt x="530" y="558"/>
                </a:lnTo>
                <a:lnTo>
                  <a:pt x="526" y="558"/>
                </a:lnTo>
                <a:lnTo>
                  <a:pt x="526" y="553"/>
                </a:lnTo>
                <a:lnTo>
                  <a:pt x="521" y="553"/>
                </a:lnTo>
                <a:lnTo>
                  <a:pt x="517" y="549"/>
                </a:lnTo>
                <a:lnTo>
                  <a:pt x="512" y="549"/>
                </a:lnTo>
                <a:lnTo>
                  <a:pt x="508" y="549"/>
                </a:lnTo>
                <a:lnTo>
                  <a:pt x="503" y="549"/>
                </a:lnTo>
                <a:lnTo>
                  <a:pt x="503" y="549"/>
                </a:lnTo>
                <a:lnTo>
                  <a:pt x="498" y="549"/>
                </a:lnTo>
                <a:lnTo>
                  <a:pt x="494" y="549"/>
                </a:lnTo>
                <a:lnTo>
                  <a:pt x="489" y="544"/>
                </a:lnTo>
                <a:lnTo>
                  <a:pt x="485" y="544"/>
                </a:lnTo>
                <a:lnTo>
                  <a:pt x="485" y="544"/>
                </a:lnTo>
                <a:lnTo>
                  <a:pt x="485" y="549"/>
                </a:lnTo>
                <a:lnTo>
                  <a:pt x="480" y="549"/>
                </a:lnTo>
                <a:lnTo>
                  <a:pt x="476" y="549"/>
                </a:lnTo>
                <a:lnTo>
                  <a:pt x="476" y="553"/>
                </a:lnTo>
                <a:lnTo>
                  <a:pt x="471" y="553"/>
                </a:lnTo>
                <a:lnTo>
                  <a:pt x="466" y="553"/>
                </a:lnTo>
                <a:lnTo>
                  <a:pt x="462" y="549"/>
                </a:lnTo>
                <a:lnTo>
                  <a:pt x="462" y="553"/>
                </a:lnTo>
                <a:lnTo>
                  <a:pt x="457" y="553"/>
                </a:lnTo>
                <a:lnTo>
                  <a:pt x="453" y="553"/>
                </a:lnTo>
                <a:lnTo>
                  <a:pt x="448" y="553"/>
                </a:lnTo>
                <a:lnTo>
                  <a:pt x="444" y="549"/>
                </a:lnTo>
                <a:lnTo>
                  <a:pt x="439" y="549"/>
                </a:lnTo>
                <a:lnTo>
                  <a:pt x="439" y="549"/>
                </a:lnTo>
                <a:lnTo>
                  <a:pt x="439" y="553"/>
                </a:lnTo>
                <a:lnTo>
                  <a:pt x="434" y="553"/>
                </a:lnTo>
                <a:lnTo>
                  <a:pt x="434" y="549"/>
                </a:lnTo>
                <a:lnTo>
                  <a:pt x="430" y="549"/>
                </a:lnTo>
                <a:lnTo>
                  <a:pt x="425" y="549"/>
                </a:lnTo>
                <a:lnTo>
                  <a:pt x="421" y="553"/>
                </a:lnTo>
                <a:lnTo>
                  <a:pt x="416" y="553"/>
                </a:lnTo>
                <a:lnTo>
                  <a:pt x="412" y="553"/>
                </a:lnTo>
                <a:lnTo>
                  <a:pt x="412" y="558"/>
                </a:lnTo>
                <a:lnTo>
                  <a:pt x="407" y="558"/>
                </a:lnTo>
                <a:lnTo>
                  <a:pt x="402" y="562"/>
                </a:lnTo>
                <a:lnTo>
                  <a:pt x="398" y="562"/>
                </a:lnTo>
                <a:lnTo>
                  <a:pt x="398" y="558"/>
                </a:lnTo>
                <a:lnTo>
                  <a:pt x="393" y="558"/>
                </a:lnTo>
                <a:lnTo>
                  <a:pt x="393" y="553"/>
                </a:lnTo>
                <a:lnTo>
                  <a:pt x="393" y="553"/>
                </a:lnTo>
                <a:lnTo>
                  <a:pt x="393" y="549"/>
                </a:lnTo>
                <a:lnTo>
                  <a:pt x="389" y="549"/>
                </a:lnTo>
                <a:lnTo>
                  <a:pt x="384" y="544"/>
                </a:lnTo>
                <a:lnTo>
                  <a:pt x="380" y="544"/>
                </a:lnTo>
                <a:lnTo>
                  <a:pt x="380" y="539"/>
                </a:lnTo>
                <a:lnTo>
                  <a:pt x="375" y="539"/>
                </a:lnTo>
                <a:lnTo>
                  <a:pt x="375" y="535"/>
                </a:lnTo>
                <a:lnTo>
                  <a:pt x="370" y="535"/>
                </a:lnTo>
                <a:lnTo>
                  <a:pt x="366" y="535"/>
                </a:lnTo>
                <a:lnTo>
                  <a:pt x="361" y="535"/>
                </a:lnTo>
                <a:lnTo>
                  <a:pt x="357" y="539"/>
                </a:lnTo>
                <a:lnTo>
                  <a:pt x="357" y="544"/>
                </a:lnTo>
                <a:lnTo>
                  <a:pt x="352" y="539"/>
                </a:lnTo>
                <a:lnTo>
                  <a:pt x="352" y="535"/>
                </a:lnTo>
                <a:lnTo>
                  <a:pt x="348" y="530"/>
                </a:lnTo>
                <a:lnTo>
                  <a:pt x="348" y="526"/>
                </a:lnTo>
                <a:lnTo>
                  <a:pt x="348" y="526"/>
                </a:lnTo>
                <a:lnTo>
                  <a:pt x="343" y="521"/>
                </a:lnTo>
                <a:lnTo>
                  <a:pt x="338" y="512"/>
                </a:lnTo>
                <a:lnTo>
                  <a:pt x="334" y="512"/>
                </a:lnTo>
                <a:lnTo>
                  <a:pt x="334" y="507"/>
                </a:lnTo>
                <a:lnTo>
                  <a:pt x="329" y="507"/>
                </a:lnTo>
                <a:lnTo>
                  <a:pt x="329" y="507"/>
                </a:lnTo>
                <a:lnTo>
                  <a:pt x="320" y="507"/>
                </a:lnTo>
                <a:lnTo>
                  <a:pt x="316" y="512"/>
                </a:lnTo>
                <a:lnTo>
                  <a:pt x="311" y="512"/>
                </a:lnTo>
                <a:lnTo>
                  <a:pt x="306" y="517"/>
                </a:lnTo>
                <a:lnTo>
                  <a:pt x="306" y="517"/>
                </a:lnTo>
                <a:lnTo>
                  <a:pt x="302" y="512"/>
                </a:lnTo>
                <a:lnTo>
                  <a:pt x="297" y="512"/>
                </a:lnTo>
                <a:lnTo>
                  <a:pt x="297" y="507"/>
                </a:lnTo>
                <a:lnTo>
                  <a:pt x="288" y="507"/>
                </a:lnTo>
                <a:lnTo>
                  <a:pt x="284" y="507"/>
                </a:lnTo>
                <a:lnTo>
                  <a:pt x="284" y="507"/>
                </a:lnTo>
                <a:lnTo>
                  <a:pt x="279" y="507"/>
                </a:lnTo>
                <a:lnTo>
                  <a:pt x="274" y="512"/>
                </a:lnTo>
                <a:lnTo>
                  <a:pt x="274" y="517"/>
                </a:lnTo>
                <a:lnTo>
                  <a:pt x="279" y="517"/>
                </a:lnTo>
                <a:lnTo>
                  <a:pt x="279" y="521"/>
                </a:lnTo>
                <a:lnTo>
                  <a:pt x="279" y="526"/>
                </a:lnTo>
                <a:lnTo>
                  <a:pt x="274" y="526"/>
                </a:lnTo>
                <a:lnTo>
                  <a:pt x="270" y="526"/>
                </a:lnTo>
                <a:lnTo>
                  <a:pt x="265" y="526"/>
                </a:lnTo>
                <a:lnTo>
                  <a:pt x="265" y="526"/>
                </a:lnTo>
                <a:lnTo>
                  <a:pt x="261" y="530"/>
                </a:lnTo>
                <a:lnTo>
                  <a:pt x="247" y="535"/>
                </a:lnTo>
                <a:lnTo>
                  <a:pt x="242" y="535"/>
                </a:lnTo>
                <a:lnTo>
                  <a:pt x="242" y="530"/>
                </a:lnTo>
                <a:lnTo>
                  <a:pt x="242" y="535"/>
                </a:lnTo>
                <a:lnTo>
                  <a:pt x="238" y="535"/>
                </a:lnTo>
                <a:lnTo>
                  <a:pt x="233" y="535"/>
                </a:lnTo>
                <a:lnTo>
                  <a:pt x="229" y="535"/>
                </a:lnTo>
                <a:lnTo>
                  <a:pt x="229" y="530"/>
                </a:lnTo>
                <a:lnTo>
                  <a:pt x="224" y="526"/>
                </a:lnTo>
                <a:lnTo>
                  <a:pt x="220" y="526"/>
                </a:lnTo>
                <a:lnTo>
                  <a:pt x="220" y="521"/>
                </a:lnTo>
                <a:lnTo>
                  <a:pt x="220" y="521"/>
                </a:lnTo>
                <a:lnTo>
                  <a:pt x="197" y="521"/>
                </a:lnTo>
                <a:lnTo>
                  <a:pt x="197" y="526"/>
                </a:lnTo>
                <a:lnTo>
                  <a:pt x="192" y="526"/>
                </a:lnTo>
                <a:lnTo>
                  <a:pt x="188" y="526"/>
                </a:lnTo>
                <a:lnTo>
                  <a:pt x="183" y="526"/>
                </a:lnTo>
                <a:lnTo>
                  <a:pt x="178" y="526"/>
                </a:lnTo>
                <a:lnTo>
                  <a:pt x="174" y="526"/>
                </a:lnTo>
                <a:lnTo>
                  <a:pt x="174" y="521"/>
                </a:lnTo>
                <a:lnTo>
                  <a:pt x="174" y="517"/>
                </a:lnTo>
                <a:lnTo>
                  <a:pt x="174" y="517"/>
                </a:lnTo>
                <a:lnTo>
                  <a:pt x="169" y="517"/>
                </a:lnTo>
                <a:lnTo>
                  <a:pt x="165" y="517"/>
                </a:lnTo>
                <a:lnTo>
                  <a:pt x="165" y="521"/>
                </a:lnTo>
                <a:lnTo>
                  <a:pt x="160" y="52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"/>
          <p:cNvSpPr/>
          <p:nvPr/>
        </p:nvSpPr>
        <p:spPr>
          <a:xfrm>
            <a:off x="4934928" y="2912648"/>
            <a:ext cx="1163802" cy="1853775"/>
          </a:xfrm>
          <a:custGeom>
            <a:avLst/>
            <a:gdLst/>
            <a:ahLst/>
            <a:cxnLst/>
            <a:rect l="l" t="t" r="r" b="b"/>
            <a:pathLst>
              <a:path w="878" h="1313" extrusionOk="0">
                <a:moveTo>
                  <a:pt x="83" y="1148"/>
                </a:moveTo>
                <a:lnTo>
                  <a:pt x="83" y="1148"/>
                </a:lnTo>
                <a:lnTo>
                  <a:pt x="83" y="1153"/>
                </a:lnTo>
                <a:lnTo>
                  <a:pt x="78" y="1157"/>
                </a:lnTo>
                <a:lnTo>
                  <a:pt x="74" y="1166"/>
                </a:lnTo>
                <a:lnTo>
                  <a:pt x="69" y="1166"/>
                </a:lnTo>
                <a:lnTo>
                  <a:pt x="64" y="1171"/>
                </a:lnTo>
                <a:lnTo>
                  <a:pt x="60" y="1166"/>
                </a:lnTo>
                <a:lnTo>
                  <a:pt x="55" y="1166"/>
                </a:lnTo>
                <a:lnTo>
                  <a:pt x="55" y="1166"/>
                </a:lnTo>
                <a:lnTo>
                  <a:pt x="51" y="1166"/>
                </a:lnTo>
                <a:lnTo>
                  <a:pt x="46" y="1162"/>
                </a:lnTo>
                <a:lnTo>
                  <a:pt x="46" y="1148"/>
                </a:lnTo>
                <a:lnTo>
                  <a:pt x="42" y="1143"/>
                </a:lnTo>
                <a:lnTo>
                  <a:pt x="42" y="1139"/>
                </a:lnTo>
                <a:lnTo>
                  <a:pt x="37" y="1125"/>
                </a:lnTo>
                <a:lnTo>
                  <a:pt x="32" y="1125"/>
                </a:lnTo>
                <a:lnTo>
                  <a:pt x="32" y="1125"/>
                </a:lnTo>
                <a:lnTo>
                  <a:pt x="32" y="1121"/>
                </a:lnTo>
                <a:lnTo>
                  <a:pt x="28" y="1116"/>
                </a:lnTo>
                <a:lnTo>
                  <a:pt x="28" y="1111"/>
                </a:lnTo>
                <a:lnTo>
                  <a:pt x="23" y="1102"/>
                </a:lnTo>
                <a:lnTo>
                  <a:pt x="19" y="1098"/>
                </a:lnTo>
                <a:lnTo>
                  <a:pt x="14" y="1093"/>
                </a:lnTo>
                <a:lnTo>
                  <a:pt x="10" y="1089"/>
                </a:lnTo>
                <a:lnTo>
                  <a:pt x="0" y="1089"/>
                </a:lnTo>
                <a:lnTo>
                  <a:pt x="0" y="1084"/>
                </a:lnTo>
                <a:lnTo>
                  <a:pt x="0" y="1079"/>
                </a:lnTo>
                <a:lnTo>
                  <a:pt x="0" y="1079"/>
                </a:lnTo>
                <a:lnTo>
                  <a:pt x="10" y="1075"/>
                </a:lnTo>
                <a:lnTo>
                  <a:pt x="14" y="1070"/>
                </a:lnTo>
                <a:lnTo>
                  <a:pt x="14" y="1066"/>
                </a:lnTo>
                <a:lnTo>
                  <a:pt x="19" y="1061"/>
                </a:lnTo>
                <a:lnTo>
                  <a:pt x="23" y="1057"/>
                </a:lnTo>
                <a:lnTo>
                  <a:pt x="23" y="1057"/>
                </a:lnTo>
                <a:lnTo>
                  <a:pt x="28" y="1052"/>
                </a:lnTo>
                <a:lnTo>
                  <a:pt x="28" y="1047"/>
                </a:lnTo>
                <a:lnTo>
                  <a:pt x="32" y="1047"/>
                </a:lnTo>
                <a:lnTo>
                  <a:pt x="32" y="1043"/>
                </a:lnTo>
                <a:lnTo>
                  <a:pt x="37" y="1043"/>
                </a:lnTo>
                <a:lnTo>
                  <a:pt x="37" y="1038"/>
                </a:lnTo>
                <a:lnTo>
                  <a:pt x="42" y="1038"/>
                </a:lnTo>
                <a:lnTo>
                  <a:pt x="46" y="1038"/>
                </a:lnTo>
                <a:lnTo>
                  <a:pt x="46" y="1034"/>
                </a:lnTo>
                <a:lnTo>
                  <a:pt x="46" y="1029"/>
                </a:lnTo>
                <a:lnTo>
                  <a:pt x="46" y="1025"/>
                </a:lnTo>
                <a:lnTo>
                  <a:pt x="51" y="1025"/>
                </a:lnTo>
                <a:lnTo>
                  <a:pt x="51" y="1020"/>
                </a:lnTo>
                <a:lnTo>
                  <a:pt x="55" y="1020"/>
                </a:lnTo>
                <a:lnTo>
                  <a:pt x="55" y="1015"/>
                </a:lnTo>
                <a:lnTo>
                  <a:pt x="55" y="1015"/>
                </a:lnTo>
                <a:lnTo>
                  <a:pt x="60" y="1015"/>
                </a:lnTo>
                <a:lnTo>
                  <a:pt x="60" y="1011"/>
                </a:lnTo>
                <a:lnTo>
                  <a:pt x="64" y="1006"/>
                </a:lnTo>
                <a:lnTo>
                  <a:pt x="64" y="1002"/>
                </a:lnTo>
                <a:lnTo>
                  <a:pt x="69" y="997"/>
                </a:lnTo>
                <a:lnTo>
                  <a:pt x="69" y="993"/>
                </a:lnTo>
                <a:lnTo>
                  <a:pt x="74" y="993"/>
                </a:lnTo>
                <a:lnTo>
                  <a:pt x="74" y="993"/>
                </a:lnTo>
                <a:lnTo>
                  <a:pt x="78" y="983"/>
                </a:lnTo>
                <a:lnTo>
                  <a:pt x="78" y="979"/>
                </a:lnTo>
                <a:lnTo>
                  <a:pt x="83" y="979"/>
                </a:lnTo>
                <a:lnTo>
                  <a:pt x="83" y="974"/>
                </a:lnTo>
                <a:lnTo>
                  <a:pt x="83" y="970"/>
                </a:lnTo>
                <a:lnTo>
                  <a:pt x="87" y="970"/>
                </a:lnTo>
                <a:lnTo>
                  <a:pt x="87" y="970"/>
                </a:lnTo>
                <a:lnTo>
                  <a:pt x="87" y="970"/>
                </a:lnTo>
                <a:lnTo>
                  <a:pt x="87" y="965"/>
                </a:lnTo>
                <a:lnTo>
                  <a:pt x="96" y="956"/>
                </a:lnTo>
                <a:lnTo>
                  <a:pt x="101" y="951"/>
                </a:lnTo>
                <a:lnTo>
                  <a:pt x="106" y="951"/>
                </a:lnTo>
                <a:lnTo>
                  <a:pt x="106" y="947"/>
                </a:lnTo>
                <a:lnTo>
                  <a:pt x="110" y="947"/>
                </a:lnTo>
                <a:lnTo>
                  <a:pt x="110" y="947"/>
                </a:lnTo>
                <a:lnTo>
                  <a:pt x="119" y="947"/>
                </a:lnTo>
                <a:lnTo>
                  <a:pt x="128" y="942"/>
                </a:lnTo>
                <a:lnTo>
                  <a:pt x="133" y="938"/>
                </a:lnTo>
                <a:lnTo>
                  <a:pt x="133" y="933"/>
                </a:lnTo>
                <a:lnTo>
                  <a:pt x="138" y="933"/>
                </a:lnTo>
                <a:lnTo>
                  <a:pt x="142" y="929"/>
                </a:lnTo>
                <a:lnTo>
                  <a:pt x="147" y="929"/>
                </a:lnTo>
                <a:lnTo>
                  <a:pt x="147" y="924"/>
                </a:lnTo>
                <a:lnTo>
                  <a:pt x="151" y="919"/>
                </a:lnTo>
                <a:lnTo>
                  <a:pt x="151" y="915"/>
                </a:lnTo>
                <a:lnTo>
                  <a:pt x="156" y="915"/>
                </a:lnTo>
                <a:lnTo>
                  <a:pt x="156" y="910"/>
                </a:lnTo>
                <a:lnTo>
                  <a:pt x="156" y="906"/>
                </a:lnTo>
                <a:lnTo>
                  <a:pt x="156" y="906"/>
                </a:lnTo>
                <a:lnTo>
                  <a:pt x="156" y="901"/>
                </a:lnTo>
                <a:lnTo>
                  <a:pt x="156" y="887"/>
                </a:lnTo>
                <a:lnTo>
                  <a:pt x="156" y="865"/>
                </a:lnTo>
                <a:lnTo>
                  <a:pt x="160" y="860"/>
                </a:lnTo>
                <a:lnTo>
                  <a:pt x="160" y="851"/>
                </a:lnTo>
                <a:lnTo>
                  <a:pt x="165" y="842"/>
                </a:lnTo>
                <a:lnTo>
                  <a:pt x="165" y="837"/>
                </a:lnTo>
                <a:lnTo>
                  <a:pt x="170" y="837"/>
                </a:lnTo>
                <a:lnTo>
                  <a:pt x="170" y="837"/>
                </a:lnTo>
                <a:lnTo>
                  <a:pt x="170" y="828"/>
                </a:lnTo>
                <a:lnTo>
                  <a:pt x="174" y="828"/>
                </a:lnTo>
                <a:lnTo>
                  <a:pt x="174" y="823"/>
                </a:lnTo>
                <a:lnTo>
                  <a:pt x="174" y="819"/>
                </a:lnTo>
                <a:lnTo>
                  <a:pt x="174" y="819"/>
                </a:lnTo>
                <a:lnTo>
                  <a:pt x="174" y="819"/>
                </a:lnTo>
                <a:lnTo>
                  <a:pt x="183" y="805"/>
                </a:lnTo>
                <a:lnTo>
                  <a:pt x="192" y="796"/>
                </a:lnTo>
                <a:lnTo>
                  <a:pt x="192" y="796"/>
                </a:lnTo>
                <a:lnTo>
                  <a:pt x="192" y="791"/>
                </a:lnTo>
                <a:lnTo>
                  <a:pt x="197" y="791"/>
                </a:lnTo>
                <a:lnTo>
                  <a:pt x="197" y="787"/>
                </a:lnTo>
                <a:lnTo>
                  <a:pt x="197" y="773"/>
                </a:lnTo>
                <a:lnTo>
                  <a:pt x="197" y="773"/>
                </a:lnTo>
                <a:lnTo>
                  <a:pt x="197" y="769"/>
                </a:lnTo>
                <a:lnTo>
                  <a:pt x="197" y="759"/>
                </a:lnTo>
                <a:lnTo>
                  <a:pt x="197" y="755"/>
                </a:lnTo>
                <a:lnTo>
                  <a:pt x="197" y="750"/>
                </a:lnTo>
                <a:lnTo>
                  <a:pt x="192" y="750"/>
                </a:lnTo>
                <a:lnTo>
                  <a:pt x="192" y="750"/>
                </a:lnTo>
                <a:lnTo>
                  <a:pt x="183" y="746"/>
                </a:lnTo>
                <a:lnTo>
                  <a:pt x="174" y="741"/>
                </a:lnTo>
                <a:lnTo>
                  <a:pt x="174" y="737"/>
                </a:lnTo>
                <a:lnTo>
                  <a:pt x="165" y="732"/>
                </a:lnTo>
                <a:lnTo>
                  <a:pt x="160" y="727"/>
                </a:lnTo>
                <a:lnTo>
                  <a:pt x="156" y="723"/>
                </a:lnTo>
                <a:lnTo>
                  <a:pt x="156" y="718"/>
                </a:lnTo>
                <a:lnTo>
                  <a:pt x="147" y="714"/>
                </a:lnTo>
                <a:lnTo>
                  <a:pt x="142" y="709"/>
                </a:lnTo>
                <a:lnTo>
                  <a:pt x="142" y="709"/>
                </a:lnTo>
                <a:lnTo>
                  <a:pt x="138" y="709"/>
                </a:lnTo>
                <a:lnTo>
                  <a:pt x="138" y="705"/>
                </a:lnTo>
                <a:lnTo>
                  <a:pt x="133" y="700"/>
                </a:lnTo>
                <a:lnTo>
                  <a:pt x="133" y="691"/>
                </a:lnTo>
                <a:lnTo>
                  <a:pt x="133" y="686"/>
                </a:lnTo>
                <a:lnTo>
                  <a:pt x="133" y="677"/>
                </a:lnTo>
                <a:lnTo>
                  <a:pt x="133" y="663"/>
                </a:lnTo>
                <a:lnTo>
                  <a:pt x="133" y="659"/>
                </a:lnTo>
                <a:lnTo>
                  <a:pt x="133" y="654"/>
                </a:lnTo>
                <a:lnTo>
                  <a:pt x="133" y="645"/>
                </a:lnTo>
                <a:lnTo>
                  <a:pt x="133" y="640"/>
                </a:lnTo>
                <a:lnTo>
                  <a:pt x="133" y="640"/>
                </a:lnTo>
                <a:lnTo>
                  <a:pt x="133" y="636"/>
                </a:lnTo>
                <a:lnTo>
                  <a:pt x="128" y="631"/>
                </a:lnTo>
                <a:lnTo>
                  <a:pt x="128" y="627"/>
                </a:lnTo>
                <a:lnTo>
                  <a:pt x="124" y="627"/>
                </a:lnTo>
                <a:lnTo>
                  <a:pt x="124" y="622"/>
                </a:lnTo>
                <a:lnTo>
                  <a:pt x="124" y="618"/>
                </a:lnTo>
                <a:lnTo>
                  <a:pt x="119" y="618"/>
                </a:lnTo>
                <a:lnTo>
                  <a:pt x="119" y="618"/>
                </a:lnTo>
                <a:lnTo>
                  <a:pt x="115" y="618"/>
                </a:lnTo>
                <a:lnTo>
                  <a:pt x="115" y="613"/>
                </a:lnTo>
                <a:lnTo>
                  <a:pt x="110" y="608"/>
                </a:lnTo>
                <a:lnTo>
                  <a:pt x="110" y="608"/>
                </a:lnTo>
                <a:lnTo>
                  <a:pt x="110" y="604"/>
                </a:lnTo>
                <a:lnTo>
                  <a:pt x="106" y="599"/>
                </a:lnTo>
                <a:lnTo>
                  <a:pt x="106" y="599"/>
                </a:lnTo>
                <a:lnTo>
                  <a:pt x="101" y="599"/>
                </a:lnTo>
                <a:lnTo>
                  <a:pt x="101" y="595"/>
                </a:lnTo>
                <a:lnTo>
                  <a:pt x="96" y="595"/>
                </a:lnTo>
                <a:lnTo>
                  <a:pt x="92" y="590"/>
                </a:lnTo>
                <a:lnTo>
                  <a:pt x="87" y="590"/>
                </a:lnTo>
                <a:lnTo>
                  <a:pt x="87" y="586"/>
                </a:lnTo>
                <a:lnTo>
                  <a:pt x="87" y="586"/>
                </a:lnTo>
                <a:lnTo>
                  <a:pt x="83" y="586"/>
                </a:lnTo>
                <a:lnTo>
                  <a:pt x="74" y="581"/>
                </a:lnTo>
                <a:lnTo>
                  <a:pt x="74" y="581"/>
                </a:lnTo>
                <a:lnTo>
                  <a:pt x="64" y="576"/>
                </a:lnTo>
                <a:lnTo>
                  <a:pt x="64" y="576"/>
                </a:lnTo>
                <a:lnTo>
                  <a:pt x="60" y="576"/>
                </a:lnTo>
                <a:lnTo>
                  <a:pt x="60" y="572"/>
                </a:lnTo>
                <a:lnTo>
                  <a:pt x="55" y="572"/>
                </a:lnTo>
                <a:lnTo>
                  <a:pt x="55" y="567"/>
                </a:lnTo>
                <a:lnTo>
                  <a:pt x="55" y="563"/>
                </a:lnTo>
                <a:lnTo>
                  <a:pt x="51" y="558"/>
                </a:lnTo>
                <a:lnTo>
                  <a:pt x="51" y="554"/>
                </a:lnTo>
                <a:lnTo>
                  <a:pt x="46" y="554"/>
                </a:lnTo>
                <a:lnTo>
                  <a:pt x="46" y="549"/>
                </a:lnTo>
                <a:lnTo>
                  <a:pt x="46" y="549"/>
                </a:lnTo>
                <a:lnTo>
                  <a:pt x="46" y="540"/>
                </a:lnTo>
                <a:lnTo>
                  <a:pt x="42" y="535"/>
                </a:lnTo>
                <a:lnTo>
                  <a:pt x="42" y="531"/>
                </a:lnTo>
                <a:lnTo>
                  <a:pt x="37" y="531"/>
                </a:lnTo>
                <a:lnTo>
                  <a:pt x="23" y="517"/>
                </a:lnTo>
                <a:lnTo>
                  <a:pt x="28" y="517"/>
                </a:lnTo>
                <a:lnTo>
                  <a:pt x="37" y="512"/>
                </a:lnTo>
                <a:lnTo>
                  <a:pt x="46" y="512"/>
                </a:lnTo>
                <a:lnTo>
                  <a:pt x="64" y="508"/>
                </a:lnTo>
                <a:lnTo>
                  <a:pt x="69" y="508"/>
                </a:lnTo>
                <a:lnTo>
                  <a:pt x="74" y="508"/>
                </a:lnTo>
                <a:lnTo>
                  <a:pt x="78" y="508"/>
                </a:lnTo>
                <a:lnTo>
                  <a:pt x="87" y="503"/>
                </a:lnTo>
                <a:lnTo>
                  <a:pt x="87" y="503"/>
                </a:lnTo>
                <a:lnTo>
                  <a:pt x="92" y="503"/>
                </a:lnTo>
                <a:lnTo>
                  <a:pt x="96" y="503"/>
                </a:lnTo>
                <a:lnTo>
                  <a:pt x="96" y="499"/>
                </a:lnTo>
                <a:lnTo>
                  <a:pt x="101" y="499"/>
                </a:lnTo>
                <a:lnTo>
                  <a:pt x="110" y="499"/>
                </a:lnTo>
                <a:lnTo>
                  <a:pt x="110" y="494"/>
                </a:lnTo>
                <a:lnTo>
                  <a:pt x="110" y="494"/>
                </a:lnTo>
                <a:lnTo>
                  <a:pt x="115" y="494"/>
                </a:lnTo>
                <a:lnTo>
                  <a:pt x="115" y="490"/>
                </a:lnTo>
                <a:lnTo>
                  <a:pt x="119" y="490"/>
                </a:lnTo>
                <a:lnTo>
                  <a:pt x="124" y="490"/>
                </a:lnTo>
                <a:lnTo>
                  <a:pt x="128" y="490"/>
                </a:lnTo>
                <a:lnTo>
                  <a:pt x="133" y="485"/>
                </a:lnTo>
                <a:lnTo>
                  <a:pt x="138" y="485"/>
                </a:lnTo>
                <a:lnTo>
                  <a:pt x="138" y="480"/>
                </a:lnTo>
                <a:lnTo>
                  <a:pt x="142" y="480"/>
                </a:lnTo>
                <a:lnTo>
                  <a:pt x="142" y="476"/>
                </a:lnTo>
                <a:lnTo>
                  <a:pt x="147" y="476"/>
                </a:lnTo>
                <a:lnTo>
                  <a:pt x="147" y="471"/>
                </a:lnTo>
                <a:lnTo>
                  <a:pt x="151" y="471"/>
                </a:lnTo>
                <a:lnTo>
                  <a:pt x="156" y="467"/>
                </a:lnTo>
                <a:lnTo>
                  <a:pt x="156" y="467"/>
                </a:lnTo>
                <a:lnTo>
                  <a:pt x="160" y="462"/>
                </a:lnTo>
                <a:lnTo>
                  <a:pt x="160" y="462"/>
                </a:lnTo>
                <a:lnTo>
                  <a:pt x="160" y="458"/>
                </a:lnTo>
                <a:lnTo>
                  <a:pt x="165" y="453"/>
                </a:lnTo>
                <a:lnTo>
                  <a:pt x="170" y="453"/>
                </a:lnTo>
                <a:lnTo>
                  <a:pt x="170" y="448"/>
                </a:lnTo>
                <a:lnTo>
                  <a:pt x="174" y="448"/>
                </a:lnTo>
                <a:lnTo>
                  <a:pt x="174" y="444"/>
                </a:lnTo>
                <a:lnTo>
                  <a:pt x="179" y="439"/>
                </a:lnTo>
                <a:lnTo>
                  <a:pt x="183" y="426"/>
                </a:lnTo>
                <a:lnTo>
                  <a:pt x="183" y="421"/>
                </a:lnTo>
                <a:lnTo>
                  <a:pt x="183" y="416"/>
                </a:lnTo>
                <a:lnTo>
                  <a:pt x="179" y="398"/>
                </a:lnTo>
                <a:lnTo>
                  <a:pt x="179" y="394"/>
                </a:lnTo>
                <a:lnTo>
                  <a:pt x="179" y="384"/>
                </a:lnTo>
                <a:lnTo>
                  <a:pt x="179" y="380"/>
                </a:lnTo>
                <a:lnTo>
                  <a:pt x="179" y="375"/>
                </a:lnTo>
                <a:lnTo>
                  <a:pt x="174" y="366"/>
                </a:lnTo>
                <a:lnTo>
                  <a:pt x="174" y="357"/>
                </a:lnTo>
                <a:lnTo>
                  <a:pt x="174" y="357"/>
                </a:lnTo>
                <a:lnTo>
                  <a:pt x="174" y="352"/>
                </a:lnTo>
                <a:lnTo>
                  <a:pt x="174" y="348"/>
                </a:lnTo>
                <a:lnTo>
                  <a:pt x="170" y="339"/>
                </a:lnTo>
                <a:lnTo>
                  <a:pt x="192" y="348"/>
                </a:lnTo>
                <a:lnTo>
                  <a:pt x="197" y="352"/>
                </a:lnTo>
                <a:lnTo>
                  <a:pt x="215" y="352"/>
                </a:lnTo>
                <a:lnTo>
                  <a:pt x="220" y="348"/>
                </a:lnTo>
                <a:lnTo>
                  <a:pt x="224" y="348"/>
                </a:lnTo>
                <a:lnTo>
                  <a:pt x="229" y="352"/>
                </a:lnTo>
                <a:lnTo>
                  <a:pt x="243" y="348"/>
                </a:lnTo>
                <a:lnTo>
                  <a:pt x="247" y="348"/>
                </a:lnTo>
                <a:lnTo>
                  <a:pt x="261" y="339"/>
                </a:lnTo>
                <a:lnTo>
                  <a:pt x="266" y="334"/>
                </a:lnTo>
                <a:lnTo>
                  <a:pt x="266" y="334"/>
                </a:lnTo>
                <a:lnTo>
                  <a:pt x="266" y="316"/>
                </a:lnTo>
                <a:lnTo>
                  <a:pt x="270" y="307"/>
                </a:lnTo>
                <a:lnTo>
                  <a:pt x="270" y="302"/>
                </a:lnTo>
                <a:lnTo>
                  <a:pt x="275" y="298"/>
                </a:lnTo>
                <a:lnTo>
                  <a:pt x="275" y="293"/>
                </a:lnTo>
                <a:lnTo>
                  <a:pt x="275" y="288"/>
                </a:lnTo>
                <a:lnTo>
                  <a:pt x="279" y="288"/>
                </a:lnTo>
                <a:lnTo>
                  <a:pt x="284" y="284"/>
                </a:lnTo>
                <a:lnTo>
                  <a:pt x="284" y="275"/>
                </a:lnTo>
                <a:lnTo>
                  <a:pt x="288" y="275"/>
                </a:lnTo>
                <a:lnTo>
                  <a:pt x="288" y="270"/>
                </a:lnTo>
                <a:lnTo>
                  <a:pt x="293" y="270"/>
                </a:lnTo>
                <a:lnTo>
                  <a:pt x="307" y="261"/>
                </a:lnTo>
                <a:lnTo>
                  <a:pt x="307" y="252"/>
                </a:lnTo>
                <a:lnTo>
                  <a:pt x="311" y="252"/>
                </a:lnTo>
                <a:lnTo>
                  <a:pt x="320" y="247"/>
                </a:lnTo>
                <a:lnTo>
                  <a:pt x="325" y="247"/>
                </a:lnTo>
                <a:lnTo>
                  <a:pt x="330" y="247"/>
                </a:lnTo>
                <a:lnTo>
                  <a:pt x="330" y="243"/>
                </a:lnTo>
                <a:lnTo>
                  <a:pt x="334" y="243"/>
                </a:lnTo>
                <a:lnTo>
                  <a:pt x="339" y="238"/>
                </a:lnTo>
                <a:lnTo>
                  <a:pt x="343" y="238"/>
                </a:lnTo>
                <a:lnTo>
                  <a:pt x="348" y="234"/>
                </a:lnTo>
                <a:lnTo>
                  <a:pt x="352" y="234"/>
                </a:lnTo>
                <a:lnTo>
                  <a:pt x="352" y="234"/>
                </a:lnTo>
                <a:lnTo>
                  <a:pt x="366" y="229"/>
                </a:lnTo>
                <a:lnTo>
                  <a:pt x="375" y="229"/>
                </a:lnTo>
                <a:lnTo>
                  <a:pt x="380" y="229"/>
                </a:lnTo>
                <a:lnTo>
                  <a:pt x="394" y="229"/>
                </a:lnTo>
                <a:lnTo>
                  <a:pt x="412" y="229"/>
                </a:lnTo>
                <a:lnTo>
                  <a:pt x="421" y="229"/>
                </a:lnTo>
                <a:lnTo>
                  <a:pt x="430" y="229"/>
                </a:lnTo>
                <a:lnTo>
                  <a:pt x="435" y="229"/>
                </a:lnTo>
                <a:lnTo>
                  <a:pt x="435" y="224"/>
                </a:lnTo>
                <a:lnTo>
                  <a:pt x="439" y="224"/>
                </a:lnTo>
                <a:lnTo>
                  <a:pt x="439" y="224"/>
                </a:lnTo>
                <a:lnTo>
                  <a:pt x="448" y="215"/>
                </a:lnTo>
                <a:lnTo>
                  <a:pt x="453" y="211"/>
                </a:lnTo>
                <a:lnTo>
                  <a:pt x="471" y="192"/>
                </a:lnTo>
                <a:lnTo>
                  <a:pt x="476" y="192"/>
                </a:lnTo>
                <a:lnTo>
                  <a:pt x="476" y="188"/>
                </a:lnTo>
                <a:lnTo>
                  <a:pt x="480" y="183"/>
                </a:lnTo>
                <a:lnTo>
                  <a:pt x="485" y="179"/>
                </a:lnTo>
                <a:lnTo>
                  <a:pt x="490" y="179"/>
                </a:lnTo>
                <a:lnTo>
                  <a:pt x="494" y="179"/>
                </a:lnTo>
                <a:lnTo>
                  <a:pt x="499" y="174"/>
                </a:lnTo>
                <a:lnTo>
                  <a:pt x="503" y="160"/>
                </a:lnTo>
                <a:lnTo>
                  <a:pt x="512" y="156"/>
                </a:lnTo>
                <a:lnTo>
                  <a:pt x="517" y="151"/>
                </a:lnTo>
                <a:lnTo>
                  <a:pt x="526" y="142"/>
                </a:lnTo>
                <a:lnTo>
                  <a:pt x="526" y="142"/>
                </a:lnTo>
                <a:lnTo>
                  <a:pt x="531" y="138"/>
                </a:lnTo>
                <a:lnTo>
                  <a:pt x="535" y="138"/>
                </a:lnTo>
                <a:lnTo>
                  <a:pt x="535" y="138"/>
                </a:lnTo>
                <a:lnTo>
                  <a:pt x="540" y="138"/>
                </a:lnTo>
                <a:lnTo>
                  <a:pt x="540" y="133"/>
                </a:lnTo>
                <a:lnTo>
                  <a:pt x="549" y="133"/>
                </a:lnTo>
                <a:lnTo>
                  <a:pt x="549" y="128"/>
                </a:lnTo>
                <a:lnTo>
                  <a:pt x="554" y="128"/>
                </a:lnTo>
                <a:lnTo>
                  <a:pt x="563" y="128"/>
                </a:lnTo>
                <a:lnTo>
                  <a:pt x="567" y="128"/>
                </a:lnTo>
                <a:lnTo>
                  <a:pt x="572" y="133"/>
                </a:lnTo>
                <a:lnTo>
                  <a:pt x="576" y="133"/>
                </a:lnTo>
                <a:lnTo>
                  <a:pt x="581" y="138"/>
                </a:lnTo>
                <a:lnTo>
                  <a:pt x="586" y="138"/>
                </a:lnTo>
                <a:lnTo>
                  <a:pt x="595" y="142"/>
                </a:lnTo>
                <a:lnTo>
                  <a:pt x="595" y="147"/>
                </a:lnTo>
                <a:lnTo>
                  <a:pt x="599" y="151"/>
                </a:lnTo>
                <a:lnTo>
                  <a:pt x="604" y="151"/>
                </a:lnTo>
                <a:lnTo>
                  <a:pt x="608" y="151"/>
                </a:lnTo>
                <a:lnTo>
                  <a:pt x="613" y="156"/>
                </a:lnTo>
                <a:lnTo>
                  <a:pt x="613" y="156"/>
                </a:lnTo>
                <a:lnTo>
                  <a:pt x="613" y="160"/>
                </a:lnTo>
                <a:lnTo>
                  <a:pt x="618" y="160"/>
                </a:lnTo>
                <a:lnTo>
                  <a:pt x="622" y="160"/>
                </a:lnTo>
                <a:lnTo>
                  <a:pt x="631" y="165"/>
                </a:lnTo>
                <a:lnTo>
                  <a:pt x="636" y="165"/>
                </a:lnTo>
                <a:lnTo>
                  <a:pt x="636" y="165"/>
                </a:lnTo>
                <a:lnTo>
                  <a:pt x="640" y="170"/>
                </a:lnTo>
                <a:lnTo>
                  <a:pt x="650" y="170"/>
                </a:lnTo>
                <a:lnTo>
                  <a:pt x="659" y="170"/>
                </a:lnTo>
                <a:lnTo>
                  <a:pt x="682" y="174"/>
                </a:lnTo>
                <a:lnTo>
                  <a:pt x="686" y="174"/>
                </a:lnTo>
                <a:lnTo>
                  <a:pt x="691" y="170"/>
                </a:lnTo>
                <a:lnTo>
                  <a:pt x="700" y="170"/>
                </a:lnTo>
                <a:lnTo>
                  <a:pt x="704" y="165"/>
                </a:lnTo>
                <a:lnTo>
                  <a:pt x="704" y="160"/>
                </a:lnTo>
                <a:lnTo>
                  <a:pt x="704" y="160"/>
                </a:lnTo>
                <a:lnTo>
                  <a:pt x="704" y="160"/>
                </a:lnTo>
                <a:lnTo>
                  <a:pt x="704" y="160"/>
                </a:lnTo>
                <a:lnTo>
                  <a:pt x="709" y="156"/>
                </a:lnTo>
                <a:lnTo>
                  <a:pt x="709" y="156"/>
                </a:lnTo>
                <a:lnTo>
                  <a:pt x="709" y="138"/>
                </a:lnTo>
                <a:lnTo>
                  <a:pt x="714" y="138"/>
                </a:lnTo>
                <a:lnTo>
                  <a:pt x="714" y="133"/>
                </a:lnTo>
                <a:lnTo>
                  <a:pt x="714" y="128"/>
                </a:lnTo>
                <a:lnTo>
                  <a:pt x="714" y="124"/>
                </a:lnTo>
                <a:lnTo>
                  <a:pt x="714" y="119"/>
                </a:lnTo>
                <a:lnTo>
                  <a:pt x="714" y="115"/>
                </a:lnTo>
                <a:lnTo>
                  <a:pt x="714" y="110"/>
                </a:lnTo>
                <a:lnTo>
                  <a:pt x="718" y="106"/>
                </a:lnTo>
                <a:lnTo>
                  <a:pt x="723" y="101"/>
                </a:lnTo>
                <a:lnTo>
                  <a:pt x="723" y="96"/>
                </a:lnTo>
                <a:lnTo>
                  <a:pt x="723" y="92"/>
                </a:lnTo>
                <a:lnTo>
                  <a:pt x="723" y="92"/>
                </a:lnTo>
                <a:lnTo>
                  <a:pt x="723" y="87"/>
                </a:lnTo>
                <a:lnTo>
                  <a:pt x="732" y="69"/>
                </a:lnTo>
                <a:lnTo>
                  <a:pt x="741" y="51"/>
                </a:lnTo>
                <a:lnTo>
                  <a:pt x="746" y="46"/>
                </a:lnTo>
                <a:lnTo>
                  <a:pt x="746" y="37"/>
                </a:lnTo>
                <a:lnTo>
                  <a:pt x="746" y="32"/>
                </a:lnTo>
                <a:lnTo>
                  <a:pt x="746" y="28"/>
                </a:lnTo>
                <a:lnTo>
                  <a:pt x="746" y="23"/>
                </a:lnTo>
                <a:lnTo>
                  <a:pt x="750" y="19"/>
                </a:lnTo>
                <a:lnTo>
                  <a:pt x="755" y="19"/>
                </a:lnTo>
                <a:lnTo>
                  <a:pt x="759" y="14"/>
                </a:lnTo>
                <a:lnTo>
                  <a:pt x="764" y="14"/>
                </a:lnTo>
                <a:lnTo>
                  <a:pt x="768" y="14"/>
                </a:lnTo>
                <a:lnTo>
                  <a:pt x="778" y="10"/>
                </a:lnTo>
                <a:lnTo>
                  <a:pt x="791" y="10"/>
                </a:lnTo>
                <a:lnTo>
                  <a:pt x="810" y="10"/>
                </a:lnTo>
                <a:lnTo>
                  <a:pt x="814" y="10"/>
                </a:lnTo>
                <a:lnTo>
                  <a:pt x="814" y="10"/>
                </a:lnTo>
                <a:lnTo>
                  <a:pt x="814" y="5"/>
                </a:lnTo>
                <a:lnTo>
                  <a:pt x="819" y="5"/>
                </a:lnTo>
                <a:lnTo>
                  <a:pt x="823" y="5"/>
                </a:lnTo>
                <a:lnTo>
                  <a:pt x="828" y="5"/>
                </a:lnTo>
                <a:lnTo>
                  <a:pt x="832" y="5"/>
                </a:lnTo>
                <a:lnTo>
                  <a:pt x="842" y="0"/>
                </a:lnTo>
                <a:lnTo>
                  <a:pt x="855" y="0"/>
                </a:lnTo>
                <a:lnTo>
                  <a:pt x="874" y="0"/>
                </a:lnTo>
                <a:lnTo>
                  <a:pt x="878" y="0"/>
                </a:lnTo>
                <a:lnTo>
                  <a:pt x="878" y="0"/>
                </a:lnTo>
                <a:lnTo>
                  <a:pt x="874" y="5"/>
                </a:lnTo>
                <a:lnTo>
                  <a:pt x="874" y="10"/>
                </a:lnTo>
                <a:lnTo>
                  <a:pt x="869" y="14"/>
                </a:lnTo>
                <a:lnTo>
                  <a:pt x="864" y="23"/>
                </a:lnTo>
                <a:lnTo>
                  <a:pt x="864" y="23"/>
                </a:lnTo>
                <a:lnTo>
                  <a:pt x="860" y="28"/>
                </a:lnTo>
                <a:lnTo>
                  <a:pt x="860" y="28"/>
                </a:lnTo>
                <a:lnTo>
                  <a:pt x="855" y="28"/>
                </a:lnTo>
                <a:lnTo>
                  <a:pt x="855" y="32"/>
                </a:lnTo>
                <a:lnTo>
                  <a:pt x="855" y="32"/>
                </a:lnTo>
                <a:lnTo>
                  <a:pt x="855" y="37"/>
                </a:lnTo>
                <a:lnTo>
                  <a:pt x="855" y="37"/>
                </a:lnTo>
                <a:lnTo>
                  <a:pt x="851" y="42"/>
                </a:lnTo>
                <a:lnTo>
                  <a:pt x="846" y="46"/>
                </a:lnTo>
                <a:lnTo>
                  <a:pt x="846" y="51"/>
                </a:lnTo>
                <a:lnTo>
                  <a:pt x="842" y="60"/>
                </a:lnTo>
                <a:lnTo>
                  <a:pt x="842" y="69"/>
                </a:lnTo>
                <a:lnTo>
                  <a:pt x="842" y="74"/>
                </a:lnTo>
                <a:lnTo>
                  <a:pt x="837" y="78"/>
                </a:lnTo>
                <a:lnTo>
                  <a:pt x="837" y="78"/>
                </a:lnTo>
                <a:lnTo>
                  <a:pt x="837" y="78"/>
                </a:lnTo>
                <a:lnTo>
                  <a:pt x="832" y="83"/>
                </a:lnTo>
                <a:lnTo>
                  <a:pt x="828" y="87"/>
                </a:lnTo>
                <a:lnTo>
                  <a:pt x="823" y="87"/>
                </a:lnTo>
                <a:lnTo>
                  <a:pt x="823" y="92"/>
                </a:lnTo>
                <a:lnTo>
                  <a:pt x="823" y="92"/>
                </a:lnTo>
                <a:lnTo>
                  <a:pt x="819" y="96"/>
                </a:lnTo>
                <a:lnTo>
                  <a:pt x="819" y="110"/>
                </a:lnTo>
                <a:lnTo>
                  <a:pt x="814" y="115"/>
                </a:lnTo>
                <a:lnTo>
                  <a:pt x="814" y="115"/>
                </a:lnTo>
                <a:lnTo>
                  <a:pt x="814" y="119"/>
                </a:lnTo>
                <a:lnTo>
                  <a:pt x="819" y="124"/>
                </a:lnTo>
                <a:lnTo>
                  <a:pt x="819" y="128"/>
                </a:lnTo>
                <a:lnTo>
                  <a:pt x="819" y="133"/>
                </a:lnTo>
                <a:lnTo>
                  <a:pt x="819" y="138"/>
                </a:lnTo>
                <a:lnTo>
                  <a:pt x="823" y="142"/>
                </a:lnTo>
                <a:lnTo>
                  <a:pt x="823" y="142"/>
                </a:lnTo>
                <a:lnTo>
                  <a:pt x="823" y="147"/>
                </a:lnTo>
                <a:lnTo>
                  <a:pt x="823" y="156"/>
                </a:lnTo>
                <a:lnTo>
                  <a:pt x="819" y="160"/>
                </a:lnTo>
                <a:lnTo>
                  <a:pt x="819" y="160"/>
                </a:lnTo>
                <a:lnTo>
                  <a:pt x="819" y="160"/>
                </a:lnTo>
                <a:lnTo>
                  <a:pt x="814" y="165"/>
                </a:lnTo>
                <a:lnTo>
                  <a:pt x="814" y="170"/>
                </a:lnTo>
                <a:lnTo>
                  <a:pt x="814" y="170"/>
                </a:lnTo>
                <a:lnTo>
                  <a:pt x="814" y="179"/>
                </a:lnTo>
                <a:lnTo>
                  <a:pt x="814" y="183"/>
                </a:lnTo>
                <a:lnTo>
                  <a:pt x="814" y="192"/>
                </a:lnTo>
                <a:lnTo>
                  <a:pt x="810" y="197"/>
                </a:lnTo>
                <a:lnTo>
                  <a:pt x="805" y="202"/>
                </a:lnTo>
                <a:lnTo>
                  <a:pt x="805" y="206"/>
                </a:lnTo>
                <a:lnTo>
                  <a:pt x="810" y="215"/>
                </a:lnTo>
                <a:lnTo>
                  <a:pt x="810" y="224"/>
                </a:lnTo>
                <a:lnTo>
                  <a:pt x="805" y="229"/>
                </a:lnTo>
                <a:lnTo>
                  <a:pt x="805" y="234"/>
                </a:lnTo>
                <a:lnTo>
                  <a:pt x="800" y="238"/>
                </a:lnTo>
                <a:lnTo>
                  <a:pt x="800" y="243"/>
                </a:lnTo>
                <a:lnTo>
                  <a:pt x="796" y="243"/>
                </a:lnTo>
                <a:lnTo>
                  <a:pt x="796" y="243"/>
                </a:lnTo>
                <a:lnTo>
                  <a:pt x="796" y="247"/>
                </a:lnTo>
                <a:lnTo>
                  <a:pt x="791" y="252"/>
                </a:lnTo>
                <a:lnTo>
                  <a:pt x="791" y="252"/>
                </a:lnTo>
                <a:lnTo>
                  <a:pt x="791" y="256"/>
                </a:lnTo>
                <a:lnTo>
                  <a:pt x="791" y="261"/>
                </a:lnTo>
                <a:lnTo>
                  <a:pt x="791" y="266"/>
                </a:lnTo>
                <a:lnTo>
                  <a:pt x="791" y="270"/>
                </a:lnTo>
                <a:lnTo>
                  <a:pt x="787" y="270"/>
                </a:lnTo>
                <a:lnTo>
                  <a:pt x="782" y="275"/>
                </a:lnTo>
                <a:lnTo>
                  <a:pt x="778" y="275"/>
                </a:lnTo>
                <a:lnTo>
                  <a:pt x="778" y="279"/>
                </a:lnTo>
                <a:lnTo>
                  <a:pt x="773" y="284"/>
                </a:lnTo>
                <a:lnTo>
                  <a:pt x="773" y="288"/>
                </a:lnTo>
                <a:lnTo>
                  <a:pt x="768" y="293"/>
                </a:lnTo>
                <a:lnTo>
                  <a:pt x="768" y="293"/>
                </a:lnTo>
                <a:lnTo>
                  <a:pt x="759" y="293"/>
                </a:lnTo>
                <a:lnTo>
                  <a:pt x="755" y="298"/>
                </a:lnTo>
                <a:lnTo>
                  <a:pt x="750" y="298"/>
                </a:lnTo>
                <a:lnTo>
                  <a:pt x="741" y="298"/>
                </a:lnTo>
                <a:lnTo>
                  <a:pt x="736" y="298"/>
                </a:lnTo>
                <a:lnTo>
                  <a:pt x="736" y="298"/>
                </a:lnTo>
                <a:lnTo>
                  <a:pt x="732" y="302"/>
                </a:lnTo>
                <a:lnTo>
                  <a:pt x="727" y="311"/>
                </a:lnTo>
                <a:lnTo>
                  <a:pt x="723" y="311"/>
                </a:lnTo>
                <a:lnTo>
                  <a:pt x="718" y="320"/>
                </a:lnTo>
                <a:lnTo>
                  <a:pt x="709" y="330"/>
                </a:lnTo>
                <a:lnTo>
                  <a:pt x="709" y="334"/>
                </a:lnTo>
                <a:lnTo>
                  <a:pt x="709" y="339"/>
                </a:lnTo>
                <a:lnTo>
                  <a:pt x="709" y="339"/>
                </a:lnTo>
                <a:lnTo>
                  <a:pt x="714" y="343"/>
                </a:lnTo>
                <a:lnTo>
                  <a:pt x="714" y="348"/>
                </a:lnTo>
                <a:lnTo>
                  <a:pt x="718" y="348"/>
                </a:lnTo>
                <a:lnTo>
                  <a:pt x="718" y="348"/>
                </a:lnTo>
                <a:lnTo>
                  <a:pt x="718" y="352"/>
                </a:lnTo>
                <a:lnTo>
                  <a:pt x="718" y="352"/>
                </a:lnTo>
                <a:lnTo>
                  <a:pt x="718" y="357"/>
                </a:lnTo>
                <a:lnTo>
                  <a:pt x="718" y="362"/>
                </a:lnTo>
                <a:lnTo>
                  <a:pt x="714" y="371"/>
                </a:lnTo>
                <a:lnTo>
                  <a:pt x="709" y="371"/>
                </a:lnTo>
                <a:lnTo>
                  <a:pt x="704" y="375"/>
                </a:lnTo>
                <a:lnTo>
                  <a:pt x="700" y="375"/>
                </a:lnTo>
                <a:lnTo>
                  <a:pt x="700" y="380"/>
                </a:lnTo>
                <a:lnTo>
                  <a:pt x="700" y="384"/>
                </a:lnTo>
                <a:lnTo>
                  <a:pt x="700" y="384"/>
                </a:lnTo>
                <a:lnTo>
                  <a:pt x="700" y="389"/>
                </a:lnTo>
                <a:lnTo>
                  <a:pt x="700" y="389"/>
                </a:lnTo>
                <a:lnTo>
                  <a:pt x="704" y="389"/>
                </a:lnTo>
                <a:lnTo>
                  <a:pt x="704" y="394"/>
                </a:lnTo>
                <a:lnTo>
                  <a:pt x="704" y="398"/>
                </a:lnTo>
                <a:lnTo>
                  <a:pt x="704" y="398"/>
                </a:lnTo>
                <a:lnTo>
                  <a:pt x="709" y="398"/>
                </a:lnTo>
                <a:lnTo>
                  <a:pt x="714" y="403"/>
                </a:lnTo>
                <a:lnTo>
                  <a:pt x="718" y="403"/>
                </a:lnTo>
                <a:lnTo>
                  <a:pt x="718" y="403"/>
                </a:lnTo>
                <a:lnTo>
                  <a:pt x="723" y="407"/>
                </a:lnTo>
                <a:lnTo>
                  <a:pt x="723" y="412"/>
                </a:lnTo>
                <a:lnTo>
                  <a:pt x="727" y="412"/>
                </a:lnTo>
                <a:lnTo>
                  <a:pt x="727" y="416"/>
                </a:lnTo>
                <a:lnTo>
                  <a:pt x="727" y="416"/>
                </a:lnTo>
                <a:lnTo>
                  <a:pt x="723" y="421"/>
                </a:lnTo>
                <a:lnTo>
                  <a:pt x="723" y="426"/>
                </a:lnTo>
                <a:lnTo>
                  <a:pt x="718" y="430"/>
                </a:lnTo>
                <a:lnTo>
                  <a:pt x="714" y="435"/>
                </a:lnTo>
                <a:lnTo>
                  <a:pt x="714" y="435"/>
                </a:lnTo>
                <a:lnTo>
                  <a:pt x="714" y="439"/>
                </a:lnTo>
                <a:lnTo>
                  <a:pt x="714" y="444"/>
                </a:lnTo>
                <a:lnTo>
                  <a:pt x="714" y="448"/>
                </a:lnTo>
                <a:lnTo>
                  <a:pt x="714" y="453"/>
                </a:lnTo>
                <a:lnTo>
                  <a:pt x="709" y="453"/>
                </a:lnTo>
                <a:lnTo>
                  <a:pt x="709" y="458"/>
                </a:lnTo>
                <a:lnTo>
                  <a:pt x="714" y="462"/>
                </a:lnTo>
                <a:lnTo>
                  <a:pt x="714" y="467"/>
                </a:lnTo>
                <a:lnTo>
                  <a:pt x="709" y="467"/>
                </a:lnTo>
                <a:lnTo>
                  <a:pt x="709" y="467"/>
                </a:lnTo>
                <a:lnTo>
                  <a:pt x="704" y="471"/>
                </a:lnTo>
                <a:lnTo>
                  <a:pt x="704" y="471"/>
                </a:lnTo>
                <a:lnTo>
                  <a:pt x="709" y="476"/>
                </a:lnTo>
                <a:lnTo>
                  <a:pt x="709" y="476"/>
                </a:lnTo>
                <a:lnTo>
                  <a:pt x="709" y="480"/>
                </a:lnTo>
                <a:lnTo>
                  <a:pt x="704" y="480"/>
                </a:lnTo>
                <a:lnTo>
                  <a:pt x="704" y="480"/>
                </a:lnTo>
                <a:lnTo>
                  <a:pt x="709" y="485"/>
                </a:lnTo>
                <a:lnTo>
                  <a:pt x="704" y="485"/>
                </a:lnTo>
                <a:lnTo>
                  <a:pt x="709" y="490"/>
                </a:lnTo>
                <a:lnTo>
                  <a:pt x="709" y="490"/>
                </a:lnTo>
                <a:lnTo>
                  <a:pt x="709" y="494"/>
                </a:lnTo>
                <a:lnTo>
                  <a:pt x="704" y="494"/>
                </a:lnTo>
                <a:lnTo>
                  <a:pt x="704" y="499"/>
                </a:lnTo>
                <a:lnTo>
                  <a:pt x="704" y="503"/>
                </a:lnTo>
                <a:lnTo>
                  <a:pt x="700" y="503"/>
                </a:lnTo>
                <a:lnTo>
                  <a:pt x="700" y="508"/>
                </a:lnTo>
                <a:lnTo>
                  <a:pt x="700" y="512"/>
                </a:lnTo>
                <a:lnTo>
                  <a:pt x="695" y="512"/>
                </a:lnTo>
                <a:lnTo>
                  <a:pt x="691" y="512"/>
                </a:lnTo>
                <a:lnTo>
                  <a:pt x="691" y="512"/>
                </a:lnTo>
                <a:lnTo>
                  <a:pt x="686" y="517"/>
                </a:lnTo>
                <a:lnTo>
                  <a:pt x="682" y="517"/>
                </a:lnTo>
                <a:lnTo>
                  <a:pt x="682" y="522"/>
                </a:lnTo>
                <a:lnTo>
                  <a:pt x="682" y="522"/>
                </a:lnTo>
                <a:lnTo>
                  <a:pt x="677" y="522"/>
                </a:lnTo>
                <a:lnTo>
                  <a:pt x="672" y="522"/>
                </a:lnTo>
                <a:lnTo>
                  <a:pt x="672" y="522"/>
                </a:lnTo>
                <a:lnTo>
                  <a:pt x="668" y="522"/>
                </a:lnTo>
                <a:lnTo>
                  <a:pt x="663" y="522"/>
                </a:lnTo>
                <a:lnTo>
                  <a:pt x="663" y="522"/>
                </a:lnTo>
                <a:lnTo>
                  <a:pt x="659" y="522"/>
                </a:lnTo>
                <a:lnTo>
                  <a:pt x="654" y="522"/>
                </a:lnTo>
                <a:lnTo>
                  <a:pt x="650" y="526"/>
                </a:lnTo>
                <a:lnTo>
                  <a:pt x="640" y="522"/>
                </a:lnTo>
                <a:lnTo>
                  <a:pt x="640" y="526"/>
                </a:lnTo>
                <a:lnTo>
                  <a:pt x="636" y="526"/>
                </a:lnTo>
                <a:lnTo>
                  <a:pt x="636" y="526"/>
                </a:lnTo>
                <a:lnTo>
                  <a:pt x="636" y="526"/>
                </a:lnTo>
                <a:lnTo>
                  <a:pt x="631" y="526"/>
                </a:lnTo>
                <a:lnTo>
                  <a:pt x="631" y="526"/>
                </a:lnTo>
                <a:lnTo>
                  <a:pt x="622" y="531"/>
                </a:lnTo>
                <a:lnTo>
                  <a:pt x="618" y="540"/>
                </a:lnTo>
                <a:lnTo>
                  <a:pt x="613" y="540"/>
                </a:lnTo>
                <a:lnTo>
                  <a:pt x="613" y="540"/>
                </a:lnTo>
                <a:lnTo>
                  <a:pt x="608" y="540"/>
                </a:lnTo>
                <a:lnTo>
                  <a:pt x="608" y="540"/>
                </a:lnTo>
                <a:lnTo>
                  <a:pt x="604" y="540"/>
                </a:lnTo>
                <a:lnTo>
                  <a:pt x="604" y="544"/>
                </a:lnTo>
                <a:lnTo>
                  <a:pt x="599" y="549"/>
                </a:lnTo>
                <a:lnTo>
                  <a:pt x="595" y="549"/>
                </a:lnTo>
                <a:lnTo>
                  <a:pt x="590" y="554"/>
                </a:lnTo>
                <a:lnTo>
                  <a:pt x="590" y="558"/>
                </a:lnTo>
                <a:lnTo>
                  <a:pt x="581" y="563"/>
                </a:lnTo>
                <a:lnTo>
                  <a:pt x="576" y="563"/>
                </a:lnTo>
                <a:lnTo>
                  <a:pt x="567" y="567"/>
                </a:lnTo>
                <a:lnTo>
                  <a:pt x="567" y="567"/>
                </a:lnTo>
                <a:lnTo>
                  <a:pt x="563" y="572"/>
                </a:lnTo>
                <a:lnTo>
                  <a:pt x="563" y="572"/>
                </a:lnTo>
                <a:lnTo>
                  <a:pt x="558" y="572"/>
                </a:lnTo>
                <a:lnTo>
                  <a:pt x="563" y="576"/>
                </a:lnTo>
                <a:lnTo>
                  <a:pt x="558" y="576"/>
                </a:lnTo>
                <a:lnTo>
                  <a:pt x="563" y="581"/>
                </a:lnTo>
                <a:lnTo>
                  <a:pt x="563" y="581"/>
                </a:lnTo>
                <a:lnTo>
                  <a:pt x="576" y="581"/>
                </a:lnTo>
                <a:lnTo>
                  <a:pt x="576" y="586"/>
                </a:lnTo>
                <a:lnTo>
                  <a:pt x="576" y="586"/>
                </a:lnTo>
                <a:lnTo>
                  <a:pt x="581" y="590"/>
                </a:lnTo>
                <a:lnTo>
                  <a:pt x="576" y="595"/>
                </a:lnTo>
                <a:lnTo>
                  <a:pt x="576" y="599"/>
                </a:lnTo>
                <a:lnTo>
                  <a:pt x="576" y="608"/>
                </a:lnTo>
                <a:lnTo>
                  <a:pt x="576" y="618"/>
                </a:lnTo>
                <a:lnTo>
                  <a:pt x="576" y="618"/>
                </a:lnTo>
                <a:lnTo>
                  <a:pt x="581" y="622"/>
                </a:lnTo>
                <a:lnTo>
                  <a:pt x="581" y="631"/>
                </a:lnTo>
                <a:lnTo>
                  <a:pt x="576" y="636"/>
                </a:lnTo>
                <a:lnTo>
                  <a:pt x="572" y="640"/>
                </a:lnTo>
                <a:lnTo>
                  <a:pt x="572" y="640"/>
                </a:lnTo>
                <a:lnTo>
                  <a:pt x="572" y="640"/>
                </a:lnTo>
                <a:lnTo>
                  <a:pt x="572" y="640"/>
                </a:lnTo>
                <a:lnTo>
                  <a:pt x="572" y="645"/>
                </a:lnTo>
                <a:lnTo>
                  <a:pt x="572" y="650"/>
                </a:lnTo>
                <a:lnTo>
                  <a:pt x="572" y="654"/>
                </a:lnTo>
                <a:lnTo>
                  <a:pt x="572" y="659"/>
                </a:lnTo>
                <a:lnTo>
                  <a:pt x="567" y="663"/>
                </a:lnTo>
                <a:lnTo>
                  <a:pt x="572" y="663"/>
                </a:lnTo>
                <a:lnTo>
                  <a:pt x="572" y="663"/>
                </a:lnTo>
                <a:lnTo>
                  <a:pt x="572" y="668"/>
                </a:lnTo>
                <a:lnTo>
                  <a:pt x="572" y="668"/>
                </a:lnTo>
                <a:lnTo>
                  <a:pt x="576" y="672"/>
                </a:lnTo>
                <a:lnTo>
                  <a:pt x="576" y="672"/>
                </a:lnTo>
                <a:lnTo>
                  <a:pt x="572" y="677"/>
                </a:lnTo>
                <a:lnTo>
                  <a:pt x="572" y="677"/>
                </a:lnTo>
                <a:lnTo>
                  <a:pt x="572" y="682"/>
                </a:lnTo>
                <a:lnTo>
                  <a:pt x="572" y="686"/>
                </a:lnTo>
                <a:lnTo>
                  <a:pt x="572" y="691"/>
                </a:lnTo>
                <a:lnTo>
                  <a:pt x="567" y="695"/>
                </a:lnTo>
                <a:lnTo>
                  <a:pt x="567" y="700"/>
                </a:lnTo>
                <a:lnTo>
                  <a:pt x="567" y="700"/>
                </a:lnTo>
                <a:lnTo>
                  <a:pt x="567" y="705"/>
                </a:lnTo>
                <a:lnTo>
                  <a:pt x="567" y="705"/>
                </a:lnTo>
                <a:lnTo>
                  <a:pt x="567" y="709"/>
                </a:lnTo>
                <a:lnTo>
                  <a:pt x="563" y="718"/>
                </a:lnTo>
                <a:lnTo>
                  <a:pt x="558" y="723"/>
                </a:lnTo>
                <a:lnTo>
                  <a:pt x="558" y="727"/>
                </a:lnTo>
                <a:lnTo>
                  <a:pt x="558" y="727"/>
                </a:lnTo>
                <a:lnTo>
                  <a:pt x="554" y="737"/>
                </a:lnTo>
                <a:lnTo>
                  <a:pt x="549" y="741"/>
                </a:lnTo>
                <a:lnTo>
                  <a:pt x="540" y="746"/>
                </a:lnTo>
                <a:lnTo>
                  <a:pt x="540" y="746"/>
                </a:lnTo>
                <a:lnTo>
                  <a:pt x="535" y="750"/>
                </a:lnTo>
                <a:lnTo>
                  <a:pt x="535" y="755"/>
                </a:lnTo>
                <a:lnTo>
                  <a:pt x="540" y="759"/>
                </a:lnTo>
                <a:lnTo>
                  <a:pt x="540" y="759"/>
                </a:lnTo>
                <a:lnTo>
                  <a:pt x="540" y="759"/>
                </a:lnTo>
                <a:lnTo>
                  <a:pt x="540" y="764"/>
                </a:lnTo>
                <a:lnTo>
                  <a:pt x="535" y="773"/>
                </a:lnTo>
                <a:lnTo>
                  <a:pt x="535" y="773"/>
                </a:lnTo>
                <a:lnTo>
                  <a:pt x="535" y="778"/>
                </a:lnTo>
                <a:lnTo>
                  <a:pt x="535" y="782"/>
                </a:lnTo>
                <a:lnTo>
                  <a:pt x="540" y="782"/>
                </a:lnTo>
                <a:lnTo>
                  <a:pt x="540" y="791"/>
                </a:lnTo>
                <a:lnTo>
                  <a:pt x="544" y="796"/>
                </a:lnTo>
                <a:lnTo>
                  <a:pt x="544" y="796"/>
                </a:lnTo>
                <a:lnTo>
                  <a:pt x="540" y="805"/>
                </a:lnTo>
                <a:lnTo>
                  <a:pt x="535" y="810"/>
                </a:lnTo>
                <a:lnTo>
                  <a:pt x="535" y="810"/>
                </a:lnTo>
                <a:lnTo>
                  <a:pt x="531" y="810"/>
                </a:lnTo>
                <a:lnTo>
                  <a:pt x="526" y="810"/>
                </a:lnTo>
                <a:lnTo>
                  <a:pt x="522" y="810"/>
                </a:lnTo>
                <a:lnTo>
                  <a:pt x="517" y="810"/>
                </a:lnTo>
                <a:lnTo>
                  <a:pt x="517" y="810"/>
                </a:lnTo>
                <a:lnTo>
                  <a:pt x="517" y="810"/>
                </a:lnTo>
                <a:lnTo>
                  <a:pt x="512" y="810"/>
                </a:lnTo>
                <a:lnTo>
                  <a:pt x="512" y="814"/>
                </a:lnTo>
                <a:lnTo>
                  <a:pt x="508" y="819"/>
                </a:lnTo>
                <a:lnTo>
                  <a:pt x="508" y="819"/>
                </a:lnTo>
                <a:lnTo>
                  <a:pt x="508" y="828"/>
                </a:lnTo>
                <a:lnTo>
                  <a:pt x="508" y="833"/>
                </a:lnTo>
                <a:lnTo>
                  <a:pt x="508" y="837"/>
                </a:lnTo>
                <a:lnTo>
                  <a:pt x="499" y="842"/>
                </a:lnTo>
                <a:lnTo>
                  <a:pt x="499" y="842"/>
                </a:lnTo>
                <a:lnTo>
                  <a:pt x="499" y="851"/>
                </a:lnTo>
                <a:lnTo>
                  <a:pt x="499" y="851"/>
                </a:lnTo>
                <a:lnTo>
                  <a:pt x="494" y="851"/>
                </a:lnTo>
                <a:lnTo>
                  <a:pt x="494" y="851"/>
                </a:lnTo>
                <a:lnTo>
                  <a:pt x="490" y="855"/>
                </a:lnTo>
                <a:lnTo>
                  <a:pt x="490" y="855"/>
                </a:lnTo>
                <a:lnTo>
                  <a:pt x="485" y="851"/>
                </a:lnTo>
                <a:lnTo>
                  <a:pt x="480" y="855"/>
                </a:lnTo>
                <a:lnTo>
                  <a:pt x="476" y="860"/>
                </a:lnTo>
                <a:lnTo>
                  <a:pt x="462" y="869"/>
                </a:lnTo>
                <a:lnTo>
                  <a:pt x="458" y="869"/>
                </a:lnTo>
                <a:lnTo>
                  <a:pt x="458" y="869"/>
                </a:lnTo>
                <a:lnTo>
                  <a:pt x="453" y="869"/>
                </a:lnTo>
                <a:lnTo>
                  <a:pt x="453" y="869"/>
                </a:lnTo>
                <a:lnTo>
                  <a:pt x="448" y="869"/>
                </a:lnTo>
                <a:lnTo>
                  <a:pt x="439" y="865"/>
                </a:lnTo>
                <a:lnTo>
                  <a:pt x="435" y="865"/>
                </a:lnTo>
                <a:lnTo>
                  <a:pt x="426" y="860"/>
                </a:lnTo>
                <a:lnTo>
                  <a:pt x="421" y="860"/>
                </a:lnTo>
                <a:lnTo>
                  <a:pt x="416" y="860"/>
                </a:lnTo>
                <a:lnTo>
                  <a:pt x="416" y="865"/>
                </a:lnTo>
                <a:lnTo>
                  <a:pt x="416" y="865"/>
                </a:lnTo>
                <a:lnTo>
                  <a:pt x="416" y="865"/>
                </a:lnTo>
                <a:lnTo>
                  <a:pt x="412" y="869"/>
                </a:lnTo>
                <a:lnTo>
                  <a:pt x="416" y="874"/>
                </a:lnTo>
                <a:lnTo>
                  <a:pt x="412" y="874"/>
                </a:lnTo>
                <a:lnTo>
                  <a:pt x="412" y="878"/>
                </a:lnTo>
                <a:lnTo>
                  <a:pt x="412" y="878"/>
                </a:lnTo>
                <a:lnTo>
                  <a:pt x="407" y="878"/>
                </a:lnTo>
                <a:lnTo>
                  <a:pt x="407" y="883"/>
                </a:lnTo>
                <a:lnTo>
                  <a:pt x="403" y="887"/>
                </a:lnTo>
                <a:lnTo>
                  <a:pt x="403" y="887"/>
                </a:lnTo>
                <a:lnTo>
                  <a:pt x="403" y="892"/>
                </a:lnTo>
                <a:lnTo>
                  <a:pt x="403" y="897"/>
                </a:lnTo>
                <a:lnTo>
                  <a:pt x="403" y="901"/>
                </a:lnTo>
                <a:lnTo>
                  <a:pt x="394" y="910"/>
                </a:lnTo>
                <a:lnTo>
                  <a:pt x="394" y="915"/>
                </a:lnTo>
                <a:lnTo>
                  <a:pt x="389" y="915"/>
                </a:lnTo>
                <a:lnTo>
                  <a:pt x="389" y="915"/>
                </a:lnTo>
                <a:lnTo>
                  <a:pt x="380" y="915"/>
                </a:lnTo>
                <a:lnTo>
                  <a:pt x="380" y="915"/>
                </a:lnTo>
                <a:lnTo>
                  <a:pt x="375" y="915"/>
                </a:lnTo>
                <a:lnTo>
                  <a:pt x="371" y="919"/>
                </a:lnTo>
                <a:lnTo>
                  <a:pt x="371" y="919"/>
                </a:lnTo>
                <a:lnTo>
                  <a:pt x="371" y="919"/>
                </a:lnTo>
                <a:lnTo>
                  <a:pt x="366" y="924"/>
                </a:lnTo>
                <a:lnTo>
                  <a:pt x="357" y="919"/>
                </a:lnTo>
                <a:lnTo>
                  <a:pt x="352" y="919"/>
                </a:lnTo>
                <a:lnTo>
                  <a:pt x="352" y="919"/>
                </a:lnTo>
                <a:lnTo>
                  <a:pt x="343" y="924"/>
                </a:lnTo>
                <a:lnTo>
                  <a:pt x="343" y="924"/>
                </a:lnTo>
                <a:lnTo>
                  <a:pt x="343" y="924"/>
                </a:lnTo>
                <a:lnTo>
                  <a:pt x="343" y="929"/>
                </a:lnTo>
                <a:lnTo>
                  <a:pt x="339" y="929"/>
                </a:lnTo>
                <a:lnTo>
                  <a:pt x="334" y="929"/>
                </a:lnTo>
                <a:lnTo>
                  <a:pt x="330" y="929"/>
                </a:lnTo>
                <a:lnTo>
                  <a:pt x="330" y="933"/>
                </a:lnTo>
                <a:lnTo>
                  <a:pt x="325" y="933"/>
                </a:lnTo>
                <a:lnTo>
                  <a:pt x="325" y="942"/>
                </a:lnTo>
                <a:lnTo>
                  <a:pt x="320" y="956"/>
                </a:lnTo>
                <a:lnTo>
                  <a:pt x="320" y="961"/>
                </a:lnTo>
                <a:lnTo>
                  <a:pt x="325" y="961"/>
                </a:lnTo>
                <a:lnTo>
                  <a:pt x="325" y="965"/>
                </a:lnTo>
                <a:lnTo>
                  <a:pt x="325" y="974"/>
                </a:lnTo>
                <a:lnTo>
                  <a:pt x="330" y="979"/>
                </a:lnTo>
                <a:lnTo>
                  <a:pt x="330" y="993"/>
                </a:lnTo>
                <a:lnTo>
                  <a:pt x="334" y="1011"/>
                </a:lnTo>
                <a:lnTo>
                  <a:pt x="334" y="1025"/>
                </a:lnTo>
                <a:lnTo>
                  <a:pt x="334" y="1034"/>
                </a:lnTo>
                <a:lnTo>
                  <a:pt x="334" y="1034"/>
                </a:lnTo>
                <a:lnTo>
                  <a:pt x="330" y="1034"/>
                </a:lnTo>
                <a:lnTo>
                  <a:pt x="330" y="1043"/>
                </a:lnTo>
                <a:lnTo>
                  <a:pt x="325" y="1047"/>
                </a:lnTo>
                <a:lnTo>
                  <a:pt x="320" y="1052"/>
                </a:lnTo>
                <a:lnTo>
                  <a:pt x="316" y="1057"/>
                </a:lnTo>
                <a:lnTo>
                  <a:pt x="316" y="1061"/>
                </a:lnTo>
                <a:lnTo>
                  <a:pt x="316" y="1061"/>
                </a:lnTo>
                <a:lnTo>
                  <a:pt x="316" y="1070"/>
                </a:lnTo>
                <a:lnTo>
                  <a:pt x="316" y="1070"/>
                </a:lnTo>
                <a:lnTo>
                  <a:pt x="320" y="1079"/>
                </a:lnTo>
                <a:lnTo>
                  <a:pt x="316" y="1084"/>
                </a:lnTo>
                <a:lnTo>
                  <a:pt x="316" y="1089"/>
                </a:lnTo>
                <a:lnTo>
                  <a:pt x="320" y="1089"/>
                </a:lnTo>
                <a:lnTo>
                  <a:pt x="320" y="1093"/>
                </a:lnTo>
                <a:lnTo>
                  <a:pt x="320" y="1093"/>
                </a:lnTo>
                <a:lnTo>
                  <a:pt x="320" y="1098"/>
                </a:lnTo>
                <a:lnTo>
                  <a:pt x="320" y="1102"/>
                </a:lnTo>
                <a:lnTo>
                  <a:pt x="316" y="1107"/>
                </a:lnTo>
                <a:lnTo>
                  <a:pt x="311" y="1111"/>
                </a:lnTo>
                <a:lnTo>
                  <a:pt x="311" y="1116"/>
                </a:lnTo>
                <a:lnTo>
                  <a:pt x="311" y="1121"/>
                </a:lnTo>
                <a:lnTo>
                  <a:pt x="307" y="1121"/>
                </a:lnTo>
                <a:lnTo>
                  <a:pt x="307" y="1121"/>
                </a:lnTo>
                <a:lnTo>
                  <a:pt x="302" y="1125"/>
                </a:lnTo>
                <a:lnTo>
                  <a:pt x="302" y="1125"/>
                </a:lnTo>
                <a:lnTo>
                  <a:pt x="298" y="1130"/>
                </a:lnTo>
                <a:lnTo>
                  <a:pt x="298" y="1134"/>
                </a:lnTo>
                <a:lnTo>
                  <a:pt x="293" y="1139"/>
                </a:lnTo>
                <a:lnTo>
                  <a:pt x="288" y="1143"/>
                </a:lnTo>
                <a:lnTo>
                  <a:pt x="288" y="1148"/>
                </a:lnTo>
                <a:lnTo>
                  <a:pt x="279" y="1153"/>
                </a:lnTo>
                <a:lnTo>
                  <a:pt x="275" y="1157"/>
                </a:lnTo>
                <a:lnTo>
                  <a:pt x="270" y="1162"/>
                </a:lnTo>
                <a:lnTo>
                  <a:pt x="270" y="1171"/>
                </a:lnTo>
                <a:lnTo>
                  <a:pt x="266" y="1175"/>
                </a:lnTo>
                <a:lnTo>
                  <a:pt x="266" y="1175"/>
                </a:lnTo>
                <a:lnTo>
                  <a:pt x="261" y="1175"/>
                </a:lnTo>
                <a:lnTo>
                  <a:pt x="261" y="1180"/>
                </a:lnTo>
                <a:lnTo>
                  <a:pt x="261" y="1185"/>
                </a:lnTo>
                <a:lnTo>
                  <a:pt x="261" y="1189"/>
                </a:lnTo>
                <a:lnTo>
                  <a:pt x="256" y="1194"/>
                </a:lnTo>
                <a:lnTo>
                  <a:pt x="256" y="1194"/>
                </a:lnTo>
                <a:lnTo>
                  <a:pt x="252" y="1198"/>
                </a:lnTo>
                <a:lnTo>
                  <a:pt x="252" y="1203"/>
                </a:lnTo>
                <a:lnTo>
                  <a:pt x="252" y="1207"/>
                </a:lnTo>
                <a:lnTo>
                  <a:pt x="252" y="1217"/>
                </a:lnTo>
                <a:lnTo>
                  <a:pt x="252" y="1221"/>
                </a:lnTo>
                <a:lnTo>
                  <a:pt x="247" y="1221"/>
                </a:lnTo>
                <a:lnTo>
                  <a:pt x="247" y="1221"/>
                </a:lnTo>
                <a:lnTo>
                  <a:pt x="243" y="1226"/>
                </a:lnTo>
                <a:lnTo>
                  <a:pt x="243" y="1230"/>
                </a:lnTo>
                <a:lnTo>
                  <a:pt x="247" y="1235"/>
                </a:lnTo>
                <a:lnTo>
                  <a:pt x="247" y="1249"/>
                </a:lnTo>
                <a:lnTo>
                  <a:pt x="247" y="1258"/>
                </a:lnTo>
                <a:lnTo>
                  <a:pt x="247" y="1267"/>
                </a:lnTo>
                <a:lnTo>
                  <a:pt x="247" y="1271"/>
                </a:lnTo>
                <a:lnTo>
                  <a:pt x="252" y="1276"/>
                </a:lnTo>
                <a:lnTo>
                  <a:pt x="243" y="1281"/>
                </a:lnTo>
                <a:lnTo>
                  <a:pt x="238" y="1281"/>
                </a:lnTo>
                <a:lnTo>
                  <a:pt x="238" y="1285"/>
                </a:lnTo>
                <a:lnTo>
                  <a:pt x="234" y="1285"/>
                </a:lnTo>
                <a:lnTo>
                  <a:pt x="224" y="1285"/>
                </a:lnTo>
                <a:lnTo>
                  <a:pt x="220" y="1290"/>
                </a:lnTo>
                <a:lnTo>
                  <a:pt x="220" y="1290"/>
                </a:lnTo>
                <a:lnTo>
                  <a:pt x="211" y="1299"/>
                </a:lnTo>
                <a:lnTo>
                  <a:pt x="206" y="1303"/>
                </a:lnTo>
                <a:lnTo>
                  <a:pt x="202" y="1313"/>
                </a:lnTo>
                <a:lnTo>
                  <a:pt x="197" y="1313"/>
                </a:lnTo>
                <a:lnTo>
                  <a:pt x="197" y="1313"/>
                </a:lnTo>
                <a:lnTo>
                  <a:pt x="197" y="1303"/>
                </a:lnTo>
                <a:lnTo>
                  <a:pt x="192" y="1299"/>
                </a:lnTo>
                <a:lnTo>
                  <a:pt x="188" y="1290"/>
                </a:lnTo>
                <a:lnTo>
                  <a:pt x="188" y="1276"/>
                </a:lnTo>
                <a:lnTo>
                  <a:pt x="183" y="1276"/>
                </a:lnTo>
                <a:lnTo>
                  <a:pt x="183" y="1276"/>
                </a:lnTo>
                <a:lnTo>
                  <a:pt x="183" y="1271"/>
                </a:lnTo>
                <a:lnTo>
                  <a:pt x="179" y="1258"/>
                </a:lnTo>
                <a:lnTo>
                  <a:pt x="179" y="1244"/>
                </a:lnTo>
                <a:lnTo>
                  <a:pt x="179" y="1239"/>
                </a:lnTo>
                <a:lnTo>
                  <a:pt x="179" y="1235"/>
                </a:lnTo>
                <a:lnTo>
                  <a:pt x="179" y="1230"/>
                </a:lnTo>
                <a:lnTo>
                  <a:pt x="179" y="1226"/>
                </a:lnTo>
                <a:lnTo>
                  <a:pt x="179" y="1217"/>
                </a:lnTo>
                <a:lnTo>
                  <a:pt x="179" y="1212"/>
                </a:lnTo>
                <a:lnTo>
                  <a:pt x="179" y="1203"/>
                </a:lnTo>
                <a:lnTo>
                  <a:pt x="174" y="1194"/>
                </a:lnTo>
                <a:lnTo>
                  <a:pt x="174" y="1189"/>
                </a:lnTo>
                <a:lnTo>
                  <a:pt x="170" y="1189"/>
                </a:lnTo>
                <a:lnTo>
                  <a:pt x="165" y="1185"/>
                </a:lnTo>
                <a:lnTo>
                  <a:pt x="165" y="1180"/>
                </a:lnTo>
                <a:lnTo>
                  <a:pt x="160" y="1180"/>
                </a:lnTo>
                <a:lnTo>
                  <a:pt x="160" y="1175"/>
                </a:lnTo>
                <a:lnTo>
                  <a:pt x="156" y="1175"/>
                </a:lnTo>
                <a:lnTo>
                  <a:pt x="156" y="1175"/>
                </a:lnTo>
                <a:lnTo>
                  <a:pt x="156" y="1171"/>
                </a:lnTo>
                <a:lnTo>
                  <a:pt x="151" y="1171"/>
                </a:lnTo>
                <a:lnTo>
                  <a:pt x="142" y="1166"/>
                </a:lnTo>
                <a:lnTo>
                  <a:pt x="138" y="1162"/>
                </a:lnTo>
                <a:lnTo>
                  <a:pt x="133" y="1153"/>
                </a:lnTo>
                <a:lnTo>
                  <a:pt x="133" y="1153"/>
                </a:lnTo>
                <a:lnTo>
                  <a:pt x="133" y="1148"/>
                </a:lnTo>
                <a:lnTo>
                  <a:pt x="128" y="1148"/>
                </a:lnTo>
                <a:lnTo>
                  <a:pt x="119" y="1139"/>
                </a:lnTo>
                <a:lnTo>
                  <a:pt x="119" y="1134"/>
                </a:lnTo>
                <a:lnTo>
                  <a:pt x="115" y="1134"/>
                </a:lnTo>
                <a:lnTo>
                  <a:pt x="115" y="1130"/>
                </a:lnTo>
                <a:lnTo>
                  <a:pt x="110" y="1130"/>
                </a:lnTo>
                <a:lnTo>
                  <a:pt x="110" y="1125"/>
                </a:lnTo>
                <a:lnTo>
                  <a:pt x="106" y="1125"/>
                </a:lnTo>
                <a:lnTo>
                  <a:pt x="101" y="1125"/>
                </a:lnTo>
                <a:lnTo>
                  <a:pt x="96" y="1125"/>
                </a:lnTo>
                <a:lnTo>
                  <a:pt x="92" y="1125"/>
                </a:lnTo>
                <a:lnTo>
                  <a:pt x="92" y="1130"/>
                </a:lnTo>
                <a:lnTo>
                  <a:pt x="87" y="1134"/>
                </a:lnTo>
                <a:lnTo>
                  <a:pt x="87" y="1139"/>
                </a:lnTo>
                <a:lnTo>
                  <a:pt x="87" y="1143"/>
                </a:lnTo>
                <a:lnTo>
                  <a:pt x="83" y="1148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Adamawa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"/>
          <p:cNvSpPr/>
          <p:nvPr/>
        </p:nvSpPr>
        <p:spPr>
          <a:xfrm>
            <a:off x="2959469" y="5778325"/>
            <a:ext cx="455214" cy="561939"/>
          </a:xfrm>
          <a:custGeom>
            <a:avLst/>
            <a:gdLst/>
            <a:ahLst/>
            <a:cxnLst/>
            <a:rect l="l" t="t" r="r" b="b"/>
            <a:pathLst>
              <a:path w="343" h="398" extrusionOk="0">
                <a:moveTo>
                  <a:pt x="329" y="279"/>
                </a:moveTo>
                <a:lnTo>
                  <a:pt x="325" y="279"/>
                </a:lnTo>
                <a:lnTo>
                  <a:pt x="320" y="275"/>
                </a:lnTo>
                <a:lnTo>
                  <a:pt x="320" y="265"/>
                </a:lnTo>
                <a:lnTo>
                  <a:pt x="320" y="265"/>
                </a:lnTo>
                <a:lnTo>
                  <a:pt x="320" y="265"/>
                </a:lnTo>
                <a:lnTo>
                  <a:pt x="325" y="265"/>
                </a:lnTo>
                <a:lnTo>
                  <a:pt x="325" y="270"/>
                </a:lnTo>
                <a:lnTo>
                  <a:pt x="329" y="275"/>
                </a:lnTo>
                <a:lnTo>
                  <a:pt x="329" y="275"/>
                </a:lnTo>
                <a:lnTo>
                  <a:pt x="329" y="279"/>
                </a:lnTo>
                <a:lnTo>
                  <a:pt x="329" y="279"/>
                </a:lnTo>
                <a:lnTo>
                  <a:pt x="329" y="279"/>
                </a:lnTo>
                <a:close/>
                <a:moveTo>
                  <a:pt x="338" y="339"/>
                </a:moveTo>
                <a:lnTo>
                  <a:pt x="338" y="339"/>
                </a:lnTo>
                <a:lnTo>
                  <a:pt x="338" y="339"/>
                </a:lnTo>
                <a:lnTo>
                  <a:pt x="343" y="339"/>
                </a:lnTo>
                <a:lnTo>
                  <a:pt x="343" y="343"/>
                </a:lnTo>
                <a:lnTo>
                  <a:pt x="343" y="348"/>
                </a:lnTo>
                <a:lnTo>
                  <a:pt x="343" y="348"/>
                </a:lnTo>
                <a:lnTo>
                  <a:pt x="343" y="352"/>
                </a:lnTo>
                <a:lnTo>
                  <a:pt x="343" y="357"/>
                </a:lnTo>
                <a:lnTo>
                  <a:pt x="338" y="357"/>
                </a:lnTo>
                <a:lnTo>
                  <a:pt x="334" y="357"/>
                </a:lnTo>
                <a:lnTo>
                  <a:pt x="334" y="357"/>
                </a:lnTo>
                <a:lnTo>
                  <a:pt x="329" y="348"/>
                </a:lnTo>
                <a:lnTo>
                  <a:pt x="329" y="348"/>
                </a:lnTo>
                <a:lnTo>
                  <a:pt x="334" y="348"/>
                </a:lnTo>
                <a:lnTo>
                  <a:pt x="338" y="343"/>
                </a:lnTo>
                <a:lnTo>
                  <a:pt x="338" y="339"/>
                </a:lnTo>
                <a:lnTo>
                  <a:pt x="338" y="339"/>
                </a:lnTo>
                <a:close/>
                <a:moveTo>
                  <a:pt x="55" y="384"/>
                </a:moveTo>
                <a:lnTo>
                  <a:pt x="50" y="384"/>
                </a:lnTo>
                <a:lnTo>
                  <a:pt x="46" y="380"/>
                </a:lnTo>
                <a:lnTo>
                  <a:pt x="46" y="371"/>
                </a:lnTo>
                <a:lnTo>
                  <a:pt x="46" y="366"/>
                </a:lnTo>
                <a:lnTo>
                  <a:pt x="46" y="357"/>
                </a:lnTo>
                <a:lnTo>
                  <a:pt x="41" y="357"/>
                </a:lnTo>
                <a:lnTo>
                  <a:pt x="41" y="343"/>
                </a:lnTo>
                <a:lnTo>
                  <a:pt x="41" y="343"/>
                </a:lnTo>
                <a:lnTo>
                  <a:pt x="41" y="339"/>
                </a:lnTo>
                <a:lnTo>
                  <a:pt x="41" y="329"/>
                </a:lnTo>
                <a:lnTo>
                  <a:pt x="41" y="325"/>
                </a:lnTo>
                <a:lnTo>
                  <a:pt x="41" y="320"/>
                </a:lnTo>
                <a:lnTo>
                  <a:pt x="46" y="316"/>
                </a:lnTo>
                <a:lnTo>
                  <a:pt x="46" y="311"/>
                </a:lnTo>
                <a:lnTo>
                  <a:pt x="46" y="307"/>
                </a:lnTo>
                <a:lnTo>
                  <a:pt x="46" y="302"/>
                </a:lnTo>
                <a:lnTo>
                  <a:pt x="46" y="302"/>
                </a:lnTo>
                <a:lnTo>
                  <a:pt x="41" y="293"/>
                </a:lnTo>
                <a:lnTo>
                  <a:pt x="41" y="288"/>
                </a:lnTo>
                <a:lnTo>
                  <a:pt x="37" y="279"/>
                </a:lnTo>
                <a:lnTo>
                  <a:pt x="37" y="279"/>
                </a:lnTo>
                <a:lnTo>
                  <a:pt x="32" y="275"/>
                </a:lnTo>
                <a:lnTo>
                  <a:pt x="28" y="275"/>
                </a:lnTo>
                <a:lnTo>
                  <a:pt x="28" y="270"/>
                </a:lnTo>
                <a:lnTo>
                  <a:pt x="23" y="270"/>
                </a:lnTo>
                <a:lnTo>
                  <a:pt x="23" y="265"/>
                </a:lnTo>
                <a:lnTo>
                  <a:pt x="18" y="265"/>
                </a:lnTo>
                <a:lnTo>
                  <a:pt x="18" y="265"/>
                </a:lnTo>
                <a:lnTo>
                  <a:pt x="9" y="261"/>
                </a:lnTo>
                <a:lnTo>
                  <a:pt x="14" y="256"/>
                </a:lnTo>
                <a:lnTo>
                  <a:pt x="18" y="256"/>
                </a:lnTo>
                <a:lnTo>
                  <a:pt x="18" y="252"/>
                </a:lnTo>
                <a:lnTo>
                  <a:pt x="18" y="247"/>
                </a:lnTo>
                <a:lnTo>
                  <a:pt x="18" y="243"/>
                </a:lnTo>
                <a:lnTo>
                  <a:pt x="18" y="238"/>
                </a:lnTo>
                <a:lnTo>
                  <a:pt x="14" y="233"/>
                </a:lnTo>
                <a:lnTo>
                  <a:pt x="5" y="229"/>
                </a:lnTo>
                <a:lnTo>
                  <a:pt x="9" y="229"/>
                </a:lnTo>
                <a:lnTo>
                  <a:pt x="9" y="224"/>
                </a:lnTo>
                <a:lnTo>
                  <a:pt x="14" y="224"/>
                </a:lnTo>
                <a:lnTo>
                  <a:pt x="18" y="220"/>
                </a:lnTo>
                <a:lnTo>
                  <a:pt x="18" y="211"/>
                </a:lnTo>
                <a:lnTo>
                  <a:pt x="23" y="211"/>
                </a:lnTo>
                <a:lnTo>
                  <a:pt x="28" y="206"/>
                </a:lnTo>
                <a:lnTo>
                  <a:pt x="28" y="206"/>
                </a:lnTo>
                <a:lnTo>
                  <a:pt x="23" y="201"/>
                </a:lnTo>
                <a:lnTo>
                  <a:pt x="18" y="206"/>
                </a:lnTo>
                <a:lnTo>
                  <a:pt x="9" y="206"/>
                </a:lnTo>
                <a:lnTo>
                  <a:pt x="5" y="206"/>
                </a:lnTo>
                <a:lnTo>
                  <a:pt x="0" y="201"/>
                </a:lnTo>
                <a:lnTo>
                  <a:pt x="5" y="201"/>
                </a:lnTo>
                <a:lnTo>
                  <a:pt x="5" y="197"/>
                </a:lnTo>
                <a:lnTo>
                  <a:pt x="9" y="192"/>
                </a:lnTo>
                <a:lnTo>
                  <a:pt x="14" y="192"/>
                </a:lnTo>
                <a:lnTo>
                  <a:pt x="18" y="188"/>
                </a:lnTo>
                <a:lnTo>
                  <a:pt x="18" y="183"/>
                </a:lnTo>
                <a:lnTo>
                  <a:pt x="23" y="174"/>
                </a:lnTo>
                <a:lnTo>
                  <a:pt x="28" y="165"/>
                </a:lnTo>
                <a:lnTo>
                  <a:pt x="32" y="151"/>
                </a:lnTo>
                <a:lnTo>
                  <a:pt x="28" y="147"/>
                </a:lnTo>
                <a:lnTo>
                  <a:pt x="28" y="142"/>
                </a:lnTo>
                <a:lnTo>
                  <a:pt x="28" y="137"/>
                </a:lnTo>
                <a:lnTo>
                  <a:pt x="28" y="128"/>
                </a:lnTo>
                <a:lnTo>
                  <a:pt x="28" y="119"/>
                </a:lnTo>
                <a:lnTo>
                  <a:pt x="28" y="115"/>
                </a:lnTo>
                <a:lnTo>
                  <a:pt x="32" y="101"/>
                </a:lnTo>
                <a:lnTo>
                  <a:pt x="37" y="101"/>
                </a:lnTo>
                <a:lnTo>
                  <a:pt x="41" y="101"/>
                </a:lnTo>
                <a:lnTo>
                  <a:pt x="41" y="101"/>
                </a:lnTo>
                <a:lnTo>
                  <a:pt x="37" y="96"/>
                </a:lnTo>
                <a:lnTo>
                  <a:pt x="32" y="92"/>
                </a:lnTo>
                <a:lnTo>
                  <a:pt x="28" y="87"/>
                </a:lnTo>
                <a:lnTo>
                  <a:pt x="28" y="83"/>
                </a:lnTo>
                <a:lnTo>
                  <a:pt x="32" y="83"/>
                </a:lnTo>
                <a:lnTo>
                  <a:pt x="32" y="83"/>
                </a:lnTo>
                <a:lnTo>
                  <a:pt x="41" y="83"/>
                </a:lnTo>
                <a:lnTo>
                  <a:pt x="60" y="78"/>
                </a:lnTo>
                <a:lnTo>
                  <a:pt x="69" y="78"/>
                </a:lnTo>
                <a:lnTo>
                  <a:pt x="73" y="73"/>
                </a:lnTo>
                <a:lnTo>
                  <a:pt x="73" y="69"/>
                </a:lnTo>
                <a:lnTo>
                  <a:pt x="69" y="60"/>
                </a:lnTo>
                <a:lnTo>
                  <a:pt x="60" y="60"/>
                </a:lnTo>
                <a:lnTo>
                  <a:pt x="60" y="51"/>
                </a:lnTo>
                <a:lnTo>
                  <a:pt x="64" y="41"/>
                </a:lnTo>
                <a:lnTo>
                  <a:pt x="69" y="37"/>
                </a:lnTo>
                <a:lnTo>
                  <a:pt x="73" y="37"/>
                </a:lnTo>
                <a:lnTo>
                  <a:pt x="82" y="37"/>
                </a:lnTo>
                <a:lnTo>
                  <a:pt x="87" y="28"/>
                </a:lnTo>
                <a:lnTo>
                  <a:pt x="96" y="23"/>
                </a:lnTo>
                <a:lnTo>
                  <a:pt x="96" y="14"/>
                </a:lnTo>
                <a:lnTo>
                  <a:pt x="96" y="9"/>
                </a:lnTo>
                <a:lnTo>
                  <a:pt x="101" y="0"/>
                </a:lnTo>
                <a:lnTo>
                  <a:pt x="110" y="0"/>
                </a:lnTo>
                <a:lnTo>
                  <a:pt x="114" y="5"/>
                </a:lnTo>
                <a:lnTo>
                  <a:pt x="119" y="9"/>
                </a:lnTo>
                <a:lnTo>
                  <a:pt x="124" y="19"/>
                </a:lnTo>
                <a:lnTo>
                  <a:pt x="128" y="28"/>
                </a:lnTo>
                <a:lnTo>
                  <a:pt x="128" y="37"/>
                </a:lnTo>
                <a:lnTo>
                  <a:pt x="142" y="46"/>
                </a:lnTo>
                <a:lnTo>
                  <a:pt x="146" y="55"/>
                </a:lnTo>
                <a:lnTo>
                  <a:pt x="151" y="60"/>
                </a:lnTo>
                <a:lnTo>
                  <a:pt x="156" y="60"/>
                </a:lnTo>
                <a:lnTo>
                  <a:pt x="160" y="64"/>
                </a:lnTo>
                <a:lnTo>
                  <a:pt x="160" y="73"/>
                </a:lnTo>
                <a:lnTo>
                  <a:pt x="156" y="73"/>
                </a:lnTo>
                <a:lnTo>
                  <a:pt x="151" y="73"/>
                </a:lnTo>
                <a:lnTo>
                  <a:pt x="146" y="73"/>
                </a:lnTo>
                <a:lnTo>
                  <a:pt x="146" y="78"/>
                </a:lnTo>
                <a:lnTo>
                  <a:pt x="146" y="83"/>
                </a:lnTo>
                <a:lnTo>
                  <a:pt x="151" y="83"/>
                </a:lnTo>
                <a:lnTo>
                  <a:pt x="156" y="83"/>
                </a:lnTo>
                <a:lnTo>
                  <a:pt x="165" y="87"/>
                </a:lnTo>
                <a:lnTo>
                  <a:pt x="174" y="92"/>
                </a:lnTo>
                <a:lnTo>
                  <a:pt x="174" y="96"/>
                </a:lnTo>
                <a:lnTo>
                  <a:pt x="183" y="101"/>
                </a:lnTo>
                <a:lnTo>
                  <a:pt x="188" y="101"/>
                </a:lnTo>
                <a:lnTo>
                  <a:pt x="197" y="101"/>
                </a:lnTo>
                <a:lnTo>
                  <a:pt x="206" y="101"/>
                </a:lnTo>
                <a:lnTo>
                  <a:pt x="215" y="101"/>
                </a:lnTo>
                <a:lnTo>
                  <a:pt x="229" y="101"/>
                </a:lnTo>
                <a:lnTo>
                  <a:pt x="238" y="105"/>
                </a:lnTo>
                <a:lnTo>
                  <a:pt x="242" y="119"/>
                </a:lnTo>
                <a:lnTo>
                  <a:pt x="242" y="124"/>
                </a:lnTo>
                <a:lnTo>
                  <a:pt x="238" y="137"/>
                </a:lnTo>
                <a:lnTo>
                  <a:pt x="238" y="142"/>
                </a:lnTo>
                <a:lnTo>
                  <a:pt x="238" y="147"/>
                </a:lnTo>
                <a:lnTo>
                  <a:pt x="238" y="160"/>
                </a:lnTo>
                <a:lnTo>
                  <a:pt x="247" y="174"/>
                </a:lnTo>
                <a:lnTo>
                  <a:pt x="261" y="192"/>
                </a:lnTo>
                <a:lnTo>
                  <a:pt x="270" y="206"/>
                </a:lnTo>
                <a:lnTo>
                  <a:pt x="274" y="206"/>
                </a:lnTo>
                <a:lnTo>
                  <a:pt x="284" y="211"/>
                </a:lnTo>
                <a:lnTo>
                  <a:pt x="297" y="215"/>
                </a:lnTo>
                <a:lnTo>
                  <a:pt x="297" y="220"/>
                </a:lnTo>
                <a:lnTo>
                  <a:pt x="316" y="243"/>
                </a:lnTo>
                <a:lnTo>
                  <a:pt x="320" y="256"/>
                </a:lnTo>
                <a:lnTo>
                  <a:pt x="316" y="261"/>
                </a:lnTo>
                <a:lnTo>
                  <a:pt x="316" y="261"/>
                </a:lnTo>
                <a:lnTo>
                  <a:pt x="311" y="261"/>
                </a:lnTo>
                <a:lnTo>
                  <a:pt x="316" y="265"/>
                </a:lnTo>
                <a:lnTo>
                  <a:pt x="316" y="265"/>
                </a:lnTo>
                <a:lnTo>
                  <a:pt x="311" y="270"/>
                </a:lnTo>
                <a:lnTo>
                  <a:pt x="311" y="265"/>
                </a:lnTo>
                <a:lnTo>
                  <a:pt x="306" y="270"/>
                </a:lnTo>
                <a:lnTo>
                  <a:pt x="311" y="275"/>
                </a:lnTo>
                <a:lnTo>
                  <a:pt x="316" y="279"/>
                </a:lnTo>
                <a:lnTo>
                  <a:pt x="316" y="279"/>
                </a:lnTo>
                <a:lnTo>
                  <a:pt x="320" y="284"/>
                </a:lnTo>
                <a:lnTo>
                  <a:pt x="320" y="284"/>
                </a:lnTo>
                <a:lnTo>
                  <a:pt x="329" y="288"/>
                </a:lnTo>
                <a:lnTo>
                  <a:pt x="334" y="293"/>
                </a:lnTo>
                <a:lnTo>
                  <a:pt x="334" y="297"/>
                </a:lnTo>
                <a:lnTo>
                  <a:pt x="334" y="297"/>
                </a:lnTo>
                <a:lnTo>
                  <a:pt x="334" y="302"/>
                </a:lnTo>
                <a:lnTo>
                  <a:pt x="334" y="307"/>
                </a:lnTo>
                <a:lnTo>
                  <a:pt x="329" y="307"/>
                </a:lnTo>
                <a:lnTo>
                  <a:pt x="334" y="307"/>
                </a:lnTo>
                <a:lnTo>
                  <a:pt x="334" y="307"/>
                </a:lnTo>
                <a:lnTo>
                  <a:pt x="329" y="307"/>
                </a:lnTo>
                <a:lnTo>
                  <a:pt x="334" y="307"/>
                </a:lnTo>
                <a:lnTo>
                  <a:pt x="334" y="307"/>
                </a:lnTo>
                <a:lnTo>
                  <a:pt x="338" y="311"/>
                </a:lnTo>
                <a:lnTo>
                  <a:pt x="334" y="325"/>
                </a:lnTo>
                <a:lnTo>
                  <a:pt x="334" y="329"/>
                </a:lnTo>
                <a:lnTo>
                  <a:pt x="334" y="329"/>
                </a:lnTo>
                <a:lnTo>
                  <a:pt x="334" y="329"/>
                </a:lnTo>
                <a:lnTo>
                  <a:pt x="334" y="334"/>
                </a:lnTo>
                <a:lnTo>
                  <a:pt x="338" y="334"/>
                </a:lnTo>
                <a:lnTo>
                  <a:pt x="338" y="339"/>
                </a:lnTo>
                <a:lnTo>
                  <a:pt x="334" y="343"/>
                </a:lnTo>
                <a:lnTo>
                  <a:pt x="334" y="348"/>
                </a:lnTo>
                <a:lnTo>
                  <a:pt x="334" y="348"/>
                </a:lnTo>
                <a:lnTo>
                  <a:pt x="329" y="348"/>
                </a:lnTo>
                <a:lnTo>
                  <a:pt x="329" y="348"/>
                </a:lnTo>
                <a:lnTo>
                  <a:pt x="329" y="352"/>
                </a:lnTo>
                <a:lnTo>
                  <a:pt x="329" y="357"/>
                </a:lnTo>
                <a:lnTo>
                  <a:pt x="325" y="361"/>
                </a:lnTo>
                <a:lnTo>
                  <a:pt x="325" y="361"/>
                </a:lnTo>
                <a:lnTo>
                  <a:pt x="325" y="361"/>
                </a:lnTo>
                <a:lnTo>
                  <a:pt x="325" y="361"/>
                </a:lnTo>
                <a:lnTo>
                  <a:pt x="320" y="371"/>
                </a:lnTo>
                <a:lnTo>
                  <a:pt x="320" y="375"/>
                </a:lnTo>
                <a:lnTo>
                  <a:pt x="320" y="375"/>
                </a:lnTo>
                <a:lnTo>
                  <a:pt x="320" y="375"/>
                </a:lnTo>
                <a:lnTo>
                  <a:pt x="316" y="375"/>
                </a:lnTo>
                <a:lnTo>
                  <a:pt x="306" y="375"/>
                </a:lnTo>
                <a:lnTo>
                  <a:pt x="302" y="375"/>
                </a:lnTo>
                <a:lnTo>
                  <a:pt x="293" y="375"/>
                </a:lnTo>
                <a:lnTo>
                  <a:pt x="293" y="375"/>
                </a:lnTo>
                <a:lnTo>
                  <a:pt x="288" y="375"/>
                </a:lnTo>
                <a:lnTo>
                  <a:pt x="270" y="375"/>
                </a:lnTo>
                <a:lnTo>
                  <a:pt x="261" y="375"/>
                </a:lnTo>
                <a:lnTo>
                  <a:pt x="256" y="375"/>
                </a:lnTo>
                <a:lnTo>
                  <a:pt x="229" y="375"/>
                </a:lnTo>
                <a:lnTo>
                  <a:pt x="220" y="375"/>
                </a:lnTo>
                <a:lnTo>
                  <a:pt x="215" y="375"/>
                </a:lnTo>
                <a:lnTo>
                  <a:pt x="210" y="375"/>
                </a:lnTo>
                <a:lnTo>
                  <a:pt x="210" y="375"/>
                </a:lnTo>
                <a:lnTo>
                  <a:pt x="210" y="375"/>
                </a:lnTo>
                <a:lnTo>
                  <a:pt x="206" y="375"/>
                </a:lnTo>
                <a:lnTo>
                  <a:pt x="201" y="375"/>
                </a:lnTo>
                <a:lnTo>
                  <a:pt x="192" y="375"/>
                </a:lnTo>
                <a:lnTo>
                  <a:pt x="188" y="375"/>
                </a:lnTo>
                <a:lnTo>
                  <a:pt x="188" y="375"/>
                </a:lnTo>
                <a:lnTo>
                  <a:pt x="188" y="380"/>
                </a:lnTo>
                <a:lnTo>
                  <a:pt x="174" y="380"/>
                </a:lnTo>
                <a:lnTo>
                  <a:pt x="169" y="380"/>
                </a:lnTo>
                <a:lnTo>
                  <a:pt x="142" y="384"/>
                </a:lnTo>
                <a:lnTo>
                  <a:pt x="137" y="384"/>
                </a:lnTo>
                <a:lnTo>
                  <a:pt x="133" y="384"/>
                </a:lnTo>
                <a:lnTo>
                  <a:pt x="128" y="384"/>
                </a:lnTo>
                <a:lnTo>
                  <a:pt x="128" y="384"/>
                </a:lnTo>
                <a:lnTo>
                  <a:pt x="124" y="389"/>
                </a:lnTo>
                <a:lnTo>
                  <a:pt x="105" y="389"/>
                </a:lnTo>
                <a:lnTo>
                  <a:pt x="101" y="389"/>
                </a:lnTo>
                <a:lnTo>
                  <a:pt x="96" y="389"/>
                </a:lnTo>
                <a:lnTo>
                  <a:pt x="92" y="393"/>
                </a:lnTo>
                <a:lnTo>
                  <a:pt x="92" y="393"/>
                </a:lnTo>
                <a:lnTo>
                  <a:pt x="87" y="393"/>
                </a:lnTo>
                <a:lnTo>
                  <a:pt x="87" y="389"/>
                </a:lnTo>
                <a:lnTo>
                  <a:pt x="87" y="389"/>
                </a:lnTo>
                <a:lnTo>
                  <a:pt x="87" y="393"/>
                </a:lnTo>
                <a:lnTo>
                  <a:pt x="87" y="393"/>
                </a:lnTo>
                <a:lnTo>
                  <a:pt x="82" y="393"/>
                </a:lnTo>
                <a:lnTo>
                  <a:pt x="73" y="398"/>
                </a:lnTo>
                <a:lnTo>
                  <a:pt x="73" y="398"/>
                </a:lnTo>
                <a:lnTo>
                  <a:pt x="69" y="398"/>
                </a:lnTo>
                <a:lnTo>
                  <a:pt x="69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8"/>
                </a:lnTo>
                <a:lnTo>
                  <a:pt x="64" y="393"/>
                </a:lnTo>
                <a:lnTo>
                  <a:pt x="60" y="393"/>
                </a:lnTo>
                <a:lnTo>
                  <a:pt x="60" y="389"/>
                </a:lnTo>
                <a:lnTo>
                  <a:pt x="55" y="389"/>
                </a:lnTo>
                <a:lnTo>
                  <a:pt x="55" y="384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Akwa Ibom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6"/>
          <p:cNvSpPr/>
          <p:nvPr/>
        </p:nvSpPr>
        <p:spPr>
          <a:xfrm>
            <a:off x="3625112" y="2054189"/>
            <a:ext cx="1133743" cy="1633976"/>
          </a:xfrm>
          <a:custGeom>
            <a:avLst/>
            <a:gdLst/>
            <a:ahLst/>
            <a:cxnLst/>
            <a:rect l="l" t="t" r="r" b="b"/>
            <a:pathLst>
              <a:path w="855" h="1157" extrusionOk="0">
                <a:moveTo>
                  <a:pt x="553" y="544"/>
                </a:moveTo>
                <a:lnTo>
                  <a:pt x="567" y="544"/>
                </a:lnTo>
                <a:lnTo>
                  <a:pt x="571" y="544"/>
                </a:lnTo>
                <a:lnTo>
                  <a:pt x="576" y="540"/>
                </a:lnTo>
                <a:lnTo>
                  <a:pt x="581" y="540"/>
                </a:lnTo>
                <a:lnTo>
                  <a:pt x="585" y="535"/>
                </a:lnTo>
                <a:lnTo>
                  <a:pt x="590" y="531"/>
                </a:lnTo>
                <a:lnTo>
                  <a:pt x="594" y="526"/>
                </a:lnTo>
                <a:lnTo>
                  <a:pt x="594" y="526"/>
                </a:lnTo>
                <a:lnTo>
                  <a:pt x="594" y="526"/>
                </a:lnTo>
                <a:lnTo>
                  <a:pt x="594" y="522"/>
                </a:lnTo>
                <a:lnTo>
                  <a:pt x="599" y="522"/>
                </a:lnTo>
                <a:lnTo>
                  <a:pt x="599" y="517"/>
                </a:lnTo>
                <a:lnTo>
                  <a:pt x="599" y="512"/>
                </a:lnTo>
                <a:lnTo>
                  <a:pt x="603" y="512"/>
                </a:lnTo>
                <a:lnTo>
                  <a:pt x="603" y="508"/>
                </a:lnTo>
                <a:lnTo>
                  <a:pt x="599" y="503"/>
                </a:lnTo>
                <a:lnTo>
                  <a:pt x="594" y="503"/>
                </a:lnTo>
                <a:lnTo>
                  <a:pt x="594" y="503"/>
                </a:lnTo>
                <a:lnTo>
                  <a:pt x="585" y="503"/>
                </a:lnTo>
                <a:lnTo>
                  <a:pt x="581" y="503"/>
                </a:lnTo>
                <a:lnTo>
                  <a:pt x="576" y="499"/>
                </a:lnTo>
                <a:lnTo>
                  <a:pt x="571" y="499"/>
                </a:lnTo>
                <a:lnTo>
                  <a:pt x="567" y="499"/>
                </a:lnTo>
                <a:lnTo>
                  <a:pt x="553" y="494"/>
                </a:lnTo>
                <a:lnTo>
                  <a:pt x="549" y="494"/>
                </a:lnTo>
                <a:lnTo>
                  <a:pt x="539" y="490"/>
                </a:lnTo>
                <a:lnTo>
                  <a:pt x="530" y="490"/>
                </a:lnTo>
                <a:lnTo>
                  <a:pt x="521" y="485"/>
                </a:lnTo>
                <a:lnTo>
                  <a:pt x="507" y="480"/>
                </a:lnTo>
                <a:lnTo>
                  <a:pt x="503" y="480"/>
                </a:lnTo>
                <a:lnTo>
                  <a:pt x="494" y="480"/>
                </a:lnTo>
                <a:lnTo>
                  <a:pt x="485" y="480"/>
                </a:lnTo>
                <a:lnTo>
                  <a:pt x="485" y="480"/>
                </a:lnTo>
                <a:lnTo>
                  <a:pt x="471" y="480"/>
                </a:lnTo>
                <a:lnTo>
                  <a:pt x="466" y="480"/>
                </a:lnTo>
                <a:lnTo>
                  <a:pt x="457" y="476"/>
                </a:lnTo>
                <a:lnTo>
                  <a:pt x="453" y="471"/>
                </a:lnTo>
                <a:lnTo>
                  <a:pt x="448" y="467"/>
                </a:lnTo>
                <a:lnTo>
                  <a:pt x="448" y="462"/>
                </a:lnTo>
                <a:lnTo>
                  <a:pt x="443" y="458"/>
                </a:lnTo>
                <a:lnTo>
                  <a:pt x="439" y="458"/>
                </a:lnTo>
                <a:lnTo>
                  <a:pt x="439" y="453"/>
                </a:lnTo>
                <a:lnTo>
                  <a:pt x="439" y="448"/>
                </a:lnTo>
                <a:lnTo>
                  <a:pt x="439" y="444"/>
                </a:lnTo>
                <a:lnTo>
                  <a:pt x="434" y="444"/>
                </a:lnTo>
                <a:lnTo>
                  <a:pt x="434" y="439"/>
                </a:lnTo>
                <a:lnTo>
                  <a:pt x="434" y="439"/>
                </a:lnTo>
                <a:lnTo>
                  <a:pt x="430" y="439"/>
                </a:lnTo>
                <a:lnTo>
                  <a:pt x="430" y="435"/>
                </a:lnTo>
                <a:lnTo>
                  <a:pt x="421" y="416"/>
                </a:lnTo>
                <a:lnTo>
                  <a:pt x="416" y="416"/>
                </a:lnTo>
                <a:lnTo>
                  <a:pt x="416" y="416"/>
                </a:lnTo>
                <a:lnTo>
                  <a:pt x="416" y="412"/>
                </a:lnTo>
                <a:lnTo>
                  <a:pt x="416" y="407"/>
                </a:lnTo>
                <a:lnTo>
                  <a:pt x="411" y="407"/>
                </a:lnTo>
                <a:lnTo>
                  <a:pt x="407" y="407"/>
                </a:lnTo>
                <a:lnTo>
                  <a:pt x="398" y="407"/>
                </a:lnTo>
                <a:lnTo>
                  <a:pt x="398" y="403"/>
                </a:lnTo>
                <a:lnTo>
                  <a:pt x="393" y="403"/>
                </a:lnTo>
                <a:lnTo>
                  <a:pt x="393" y="398"/>
                </a:lnTo>
                <a:lnTo>
                  <a:pt x="393" y="398"/>
                </a:lnTo>
                <a:lnTo>
                  <a:pt x="393" y="394"/>
                </a:lnTo>
                <a:lnTo>
                  <a:pt x="393" y="394"/>
                </a:lnTo>
                <a:lnTo>
                  <a:pt x="393" y="389"/>
                </a:lnTo>
                <a:lnTo>
                  <a:pt x="393" y="384"/>
                </a:lnTo>
                <a:lnTo>
                  <a:pt x="393" y="380"/>
                </a:lnTo>
                <a:lnTo>
                  <a:pt x="393" y="380"/>
                </a:lnTo>
                <a:lnTo>
                  <a:pt x="393" y="375"/>
                </a:lnTo>
                <a:lnTo>
                  <a:pt x="393" y="371"/>
                </a:lnTo>
                <a:lnTo>
                  <a:pt x="398" y="371"/>
                </a:lnTo>
                <a:lnTo>
                  <a:pt x="398" y="371"/>
                </a:lnTo>
                <a:lnTo>
                  <a:pt x="398" y="366"/>
                </a:lnTo>
                <a:lnTo>
                  <a:pt x="402" y="362"/>
                </a:lnTo>
                <a:lnTo>
                  <a:pt x="402" y="352"/>
                </a:lnTo>
                <a:lnTo>
                  <a:pt x="402" y="348"/>
                </a:lnTo>
                <a:lnTo>
                  <a:pt x="407" y="339"/>
                </a:lnTo>
                <a:lnTo>
                  <a:pt x="402" y="334"/>
                </a:lnTo>
                <a:lnTo>
                  <a:pt x="402" y="330"/>
                </a:lnTo>
                <a:lnTo>
                  <a:pt x="402" y="330"/>
                </a:lnTo>
                <a:lnTo>
                  <a:pt x="402" y="325"/>
                </a:lnTo>
                <a:lnTo>
                  <a:pt x="398" y="320"/>
                </a:lnTo>
                <a:lnTo>
                  <a:pt x="398" y="316"/>
                </a:lnTo>
                <a:lnTo>
                  <a:pt x="393" y="311"/>
                </a:lnTo>
                <a:lnTo>
                  <a:pt x="393" y="307"/>
                </a:lnTo>
                <a:lnTo>
                  <a:pt x="393" y="307"/>
                </a:lnTo>
                <a:lnTo>
                  <a:pt x="389" y="302"/>
                </a:lnTo>
                <a:lnTo>
                  <a:pt x="384" y="298"/>
                </a:lnTo>
                <a:lnTo>
                  <a:pt x="379" y="298"/>
                </a:lnTo>
                <a:lnTo>
                  <a:pt x="375" y="298"/>
                </a:lnTo>
                <a:lnTo>
                  <a:pt x="375" y="298"/>
                </a:lnTo>
                <a:lnTo>
                  <a:pt x="370" y="302"/>
                </a:lnTo>
                <a:lnTo>
                  <a:pt x="366" y="302"/>
                </a:lnTo>
                <a:lnTo>
                  <a:pt x="361" y="302"/>
                </a:lnTo>
                <a:lnTo>
                  <a:pt x="357" y="302"/>
                </a:lnTo>
                <a:lnTo>
                  <a:pt x="352" y="307"/>
                </a:lnTo>
                <a:lnTo>
                  <a:pt x="347" y="307"/>
                </a:lnTo>
                <a:lnTo>
                  <a:pt x="343" y="307"/>
                </a:lnTo>
                <a:lnTo>
                  <a:pt x="338" y="307"/>
                </a:lnTo>
                <a:lnTo>
                  <a:pt x="334" y="307"/>
                </a:lnTo>
                <a:lnTo>
                  <a:pt x="334" y="302"/>
                </a:lnTo>
                <a:lnTo>
                  <a:pt x="329" y="298"/>
                </a:lnTo>
                <a:lnTo>
                  <a:pt x="329" y="293"/>
                </a:lnTo>
                <a:lnTo>
                  <a:pt x="329" y="284"/>
                </a:lnTo>
                <a:lnTo>
                  <a:pt x="334" y="284"/>
                </a:lnTo>
                <a:lnTo>
                  <a:pt x="334" y="284"/>
                </a:lnTo>
                <a:lnTo>
                  <a:pt x="338" y="284"/>
                </a:lnTo>
                <a:lnTo>
                  <a:pt x="343" y="279"/>
                </a:lnTo>
                <a:lnTo>
                  <a:pt x="347" y="275"/>
                </a:lnTo>
                <a:lnTo>
                  <a:pt x="352" y="275"/>
                </a:lnTo>
                <a:lnTo>
                  <a:pt x="352" y="270"/>
                </a:lnTo>
                <a:lnTo>
                  <a:pt x="352" y="266"/>
                </a:lnTo>
                <a:lnTo>
                  <a:pt x="352" y="261"/>
                </a:lnTo>
                <a:lnTo>
                  <a:pt x="357" y="261"/>
                </a:lnTo>
                <a:lnTo>
                  <a:pt x="361" y="261"/>
                </a:lnTo>
                <a:lnTo>
                  <a:pt x="366" y="256"/>
                </a:lnTo>
                <a:lnTo>
                  <a:pt x="370" y="252"/>
                </a:lnTo>
                <a:lnTo>
                  <a:pt x="375" y="252"/>
                </a:lnTo>
                <a:lnTo>
                  <a:pt x="375" y="252"/>
                </a:lnTo>
                <a:lnTo>
                  <a:pt x="384" y="247"/>
                </a:lnTo>
                <a:lnTo>
                  <a:pt x="389" y="247"/>
                </a:lnTo>
                <a:lnTo>
                  <a:pt x="393" y="247"/>
                </a:lnTo>
                <a:lnTo>
                  <a:pt x="398" y="247"/>
                </a:lnTo>
                <a:lnTo>
                  <a:pt x="402" y="243"/>
                </a:lnTo>
                <a:lnTo>
                  <a:pt x="407" y="243"/>
                </a:lnTo>
                <a:lnTo>
                  <a:pt x="411" y="238"/>
                </a:lnTo>
                <a:lnTo>
                  <a:pt x="416" y="238"/>
                </a:lnTo>
                <a:lnTo>
                  <a:pt x="430" y="234"/>
                </a:lnTo>
                <a:lnTo>
                  <a:pt x="439" y="229"/>
                </a:lnTo>
                <a:lnTo>
                  <a:pt x="439" y="229"/>
                </a:lnTo>
                <a:lnTo>
                  <a:pt x="443" y="224"/>
                </a:lnTo>
                <a:lnTo>
                  <a:pt x="448" y="224"/>
                </a:lnTo>
                <a:lnTo>
                  <a:pt x="453" y="220"/>
                </a:lnTo>
                <a:lnTo>
                  <a:pt x="457" y="220"/>
                </a:lnTo>
                <a:lnTo>
                  <a:pt x="462" y="220"/>
                </a:lnTo>
                <a:lnTo>
                  <a:pt x="462" y="220"/>
                </a:lnTo>
                <a:lnTo>
                  <a:pt x="466" y="215"/>
                </a:lnTo>
                <a:lnTo>
                  <a:pt x="471" y="215"/>
                </a:lnTo>
                <a:lnTo>
                  <a:pt x="475" y="211"/>
                </a:lnTo>
                <a:lnTo>
                  <a:pt x="480" y="211"/>
                </a:lnTo>
                <a:lnTo>
                  <a:pt x="485" y="211"/>
                </a:lnTo>
                <a:lnTo>
                  <a:pt x="489" y="206"/>
                </a:lnTo>
                <a:lnTo>
                  <a:pt x="498" y="206"/>
                </a:lnTo>
                <a:lnTo>
                  <a:pt x="503" y="202"/>
                </a:lnTo>
                <a:lnTo>
                  <a:pt x="503" y="202"/>
                </a:lnTo>
                <a:lnTo>
                  <a:pt x="507" y="202"/>
                </a:lnTo>
                <a:lnTo>
                  <a:pt x="507" y="197"/>
                </a:lnTo>
                <a:lnTo>
                  <a:pt x="512" y="197"/>
                </a:lnTo>
                <a:lnTo>
                  <a:pt x="517" y="192"/>
                </a:lnTo>
                <a:lnTo>
                  <a:pt x="521" y="188"/>
                </a:lnTo>
                <a:lnTo>
                  <a:pt x="526" y="179"/>
                </a:lnTo>
                <a:lnTo>
                  <a:pt x="526" y="174"/>
                </a:lnTo>
                <a:lnTo>
                  <a:pt x="526" y="174"/>
                </a:lnTo>
                <a:lnTo>
                  <a:pt x="526" y="170"/>
                </a:lnTo>
                <a:lnTo>
                  <a:pt x="530" y="160"/>
                </a:lnTo>
                <a:lnTo>
                  <a:pt x="530" y="138"/>
                </a:lnTo>
                <a:lnTo>
                  <a:pt x="530" y="110"/>
                </a:lnTo>
                <a:lnTo>
                  <a:pt x="535" y="106"/>
                </a:lnTo>
                <a:lnTo>
                  <a:pt x="535" y="92"/>
                </a:lnTo>
                <a:lnTo>
                  <a:pt x="539" y="83"/>
                </a:lnTo>
                <a:lnTo>
                  <a:pt x="544" y="74"/>
                </a:lnTo>
                <a:lnTo>
                  <a:pt x="544" y="69"/>
                </a:lnTo>
                <a:lnTo>
                  <a:pt x="549" y="64"/>
                </a:lnTo>
                <a:lnTo>
                  <a:pt x="549" y="64"/>
                </a:lnTo>
                <a:lnTo>
                  <a:pt x="549" y="60"/>
                </a:lnTo>
                <a:lnTo>
                  <a:pt x="549" y="55"/>
                </a:lnTo>
                <a:lnTo>
                  <a:pt x="553" y="51"/>
                </a:lnTo>
                <a:lnTo>
                  <a:pt x="558" y="51"/>
                </a:lnTo>
                <a:lnTo>
                  <a:pt x="558" y="46"/>
                </a:lnTo>
                <a:lnTo>
                  <a:pt x="562" y="46"/>
                </a:lnTo>
                <a:lnTo>
                  <a:pt x="567" y="42"/>
                </a:lnTo>
                <a:lnTo>
                  <a:pt x="567" y="42"/>
                </a:lnTo>
                <a:lnTo>
                  <a:pt x="571" y="42"/>
                </a:lnTo>
                <a:lnTo>
                  <a:pt x="576" y="37"/>
                </a:lnTo>
                <a:lnTo>
                  <a:pt x="585" y="37"/>
                </a:lnTo>
                <a:lnTo>
                  <a:pt x="594" y="32"/>
                </a:lnTo>
                <a:lnTo>
                  <a:pt x="603" y="32"/>
                </a:lnTo>
                <a:lnTo>
                  <a:pt x="608" y="32"/>
                </a:lnTo>
                <a:lnTo>
                  <a:pt x="617" y="28"/>
                </a:lnTo>
                <a:lnTo>
                  <a:pt x="622" y="28"/>
                </a:lnTo>
                <a:lnTo>
                  <a:pt x="626" y="28"/>
                </a:lnTo>
                <a:lnTo>
                  <a:pt x="631" y="32"/>
                </a:lnTo>
                <a:lnTo>
                  <a:pt x="635" y="37"/>
                </a:lnTo>
                <a:lnTo>
                  <a:pt x="635" y="37"/>
                </a:lnTo>
                <a:lnTo>
                  <a:pt x="640" y="37"/>
                </a:lnTo>
                <a:lnTo>
                  <a:pt x="645" y="37"/>
                </a:lnTo>
                <a:lnTo>
                  <a:pt x="645" y="32"/>
                </a:lnTo>
                <a:lnTo>
                  <a:pt x="649" y="32"/>
                </a:lnTo>
                <a:lnTo>
                  <a:pt x="649" y="28"/>
                </a:lnTo>
                <a:lnTo>
                  <a:pt x="654" y="28"/>
                </a:lnTo>
                <a:lnTo>
                  <a:pt x="654" y="23"/>
                </a:lnTo>
                <a:lnTo>
                  <a:pt x="658" y="23"/>
                </a:lnTo>
                <a:lnTo>
                  <a:pt x="658" y="23"/>
                </a:lnTo>
                <a:lnTo>
                  <a:pt x="667" y="19"/>
                </a:lnTo>
                <a:lnTo>
                  <a:pt x="677" y="14"/>
                </a:lnTo>
                <a:lnTo>
                  <a:pt x="681" y="10"/>
                </a:lnTo>
                <a:lnTo>
                  <a:pt x="681" y="10"/>
                </a:lnTo>
                <a:lnTo>
                  <a:pt x="681" y="5"/>
                </a:lnTo>
                <a:lnTo>
                  <a:pt x="686" y="5"/>
                </a:lnTo>
                <a:lnTo>
                  <a:pt x="690" y="0"/>
                </a:lnTo>
                <a:lnTo>
                  <a:pt x="690" y="0"/>
                </a:lnTo>
                <a:lnTo>
                  <a:pt x="704" y="0"/>
                </a:lnTo>
                <a:lnTo>
                  <a:pt x="704" y="5"/>
                </a:lnTo>
                <a:lnTo>
                  <a:pt x="709" y="10"/>
                </a:lnTo>
                <a:lnTo>
                  <a:pt x="713" y="10"/>
                </a:lnTo>
                <a:lnTo>
                  <a:pt x="713" y="14"/>
                </a:lnTo>
                <a:lnTo>
                  <a:pt x="718" y="14"/>
                </a:lnTo>
                <a:lnTo>
                  <a:pt x="722" y="19"/>
                </a:lnTo>
                <a:lnTo>
                  <a:pt x="722" y="23"/>
                </a:lnTo>
                <a:lnTo>
                  <a:pt x="736" y="32"/>
                </a:lnTo>
                <a:lnTo>
                  <a:pt x="736" y="37"/>
                </a:lnTo>
                <a:lnTo>
                  <a:pt x="736" y="42"/>
                </a:lnTo>
                <a:lnTo>
                  <a:pt x="741" y="46"/>
                </a:lnTo>
                <a:lnTo>
                  <a:pt x="745" y="51"/>
                </a:lnTo>
                <a:lnTo>
                  <a:pt x="745" y="55"/>
                </a:lnTo>
                <a:lnTo>
                  <a:pt x="745" y="64"/>
                </a:lnTo>
                <a:lnTo>
                  <a:pt x="745" y="64"/>
                </a:lnTo>
                <a:lnTo>
                  <a:pt x="745" y="78"/>
                </a:lnTo>
                <a:lnTo>
                  <a:pt x="745" y="87"/>
                </a:lnTo>
                <a:lnTo>
                  <a:pt x="745" y="101"/>
                </a:lnTo>
                <a:lnTo>
                  <a:pt x="745" y="106"/>
                </a:lnTo>
                <a:lnTo>
                  <a:pt x="745" y="110"/>
                </a:lnTo>
                <a:lnTo>
                  <a:pt x="745" y="119"/>
                </a:lnTo>
                <a:lnTo>
                  <a:pt x="745" y="128"/>
                </a:lnTo>
                <a:lnTo>
                  <a:pt x="750" y="133"/>
                </a:lnTo>
                <a:lnTo>
                  <a:pt x="750" y="138"/>
                </a:lnTo>
                <a:lnTo>
                  <a:pt x="754" y="142"/>
                </a:lnTo>
                <a:lnTo>
                  <a:pt x="754" y="147"/>
                </a:lnTo>
                <a:lnTo>
                  <a:pt x="759" y="156"/>
                </a:lnTo>
                <a:lnTo>
                  <a:pt x="763" y="160"/>
                </a:lnTo>
                <a:lnTo>
                  <a:pt x="763" y="165"/>
                </a:lnTo>
                <a:lnTo>
                  <a:pt x="768" y="170"/>
                </a:lnTo>
                <a:lnTo>
                  <a:pt x="768" y="174"/>
                </a:lnTo>
                <a:lnTo>
                  <a:pt x="768" y="183"/>
                </a:lnTo>
                <a:lnTo>
                  <a:pt x="768" y="192"/>
                </a:lnTo>
                <a:lnTo>
                  <a:pt x="768" y="202"/>
                </a:lnTo>
                <a:lnTo>
                  <a:pt x="768" y="206"/>
                </a:lnTo>
                <a:lnTo>
                  <a:pt x="768" y="215"/>
                </a:lnTo>
                <a:lnTo>
                  <a:pt x="768" y="220"/>
                </a:lnTo>
                <a:lnTo>
                  <a:pt x="768" y="224"/>
                </a:lnTo>
                <a:lnTo>
                  <a:pt x="768" y="229"/>
                </a:lnTo>
                <a:lnTo>
                  <a:pt x="773" y="234"/>
                </a:lnTo>
                <a:lnTo>
                  <a:pt x="773" y="238"/>
                </a:lnTo>
                <a:lnTo>
                  <a:pt x="777" y="238"/>
                </a:lnTo>
                <a:lnTo>
                  <a:pt x="777" y="238"/>
                </a:lnTo>
                <a:lnTo>
                  <a:pt x="777" y="243"/>
                </a:lnTo>
                <a:lnTo>
                  <a:pt x="777" y="256"/>
                </a:lnTo>
                <a:lnTo>
                  <a:pt x="777" y="261"/>
                </a:lnTo>
                <a:lnTo>
                  <a:pt x="777" y="261"/>
                </a:lnTo>
                <a:lnTo>
                  <a:pt x="777" y="266"/>
                </a:lnTo>
                <a:lnTo>
                  <a:pt x="782" y="270"/>
                </a:lnTo>
                <a:lnTo>
                  <a:pt x="782" y="275"/>
                </a:lnTo>
                <a:lnTo>
                  <a:pt x="791" y="284"/>
                </a:lnTo>
                <a:lnTo>
                  <a:pt x="791" y="284"/>
                </a:lnTo>
                <a:lnTo>
                  <a:pt x="791" y="288"/>
                </a:lnTo>
                <a:lnTo>
                  <a:pt x="791" y="288"/>
                </a:lnTo>
                <a:lnTo>
                  <a:pt x="791" y="293"/>
                </a:lnTo>
                <a:lnTo>
                  <a:pt x="795" y="298"/>
                </a:lnTo>
                <a:lnTo>
                  <a:pt x="795" y="302"/>
                </a:lnTo>
                <a:lnTo>
                  <a:pt x="800" y="302"/>
                </a:lnTo>
                <a:lnTo>
                  <a:pt x="800" y="307"/>
                </a:lnTo>
                <a:lnTo>
                  <a:pt x="805" y="311"/>
                </a:lnTo>
                <a:lnTo>
                  <a:pt x="805" y="320"/>
                </a:lnTo>
                <a:lnTo>
                  <a:pt x="809" y="330"/>
                </a:lnTo>
                <a:lnTo>
                  <a:pt x="814" y="348"/>
                </a:lnTo>
                <a:lnTo>
                  <a:pt x="814" y="357"/>
                </a:lnTo>
                <a:lnTo>
                  <a:pt x="814" y="366"/>
                </a:lnTo>
                <a:lnTo>
                  <a:pt x="818" y="371"/>
                </a:lnTo>
                <a:lnTo>
                  <a:pt x="818" y="380"/>
                </a:lnTo>
                <a:lnTo>
                  <a:pt x="818" y="389"/>
                </a:lnTo>
                <a:lnTo>
                  <a:pt x="818" y="394"/>
                </a:lnTo>
                <a:lnTo>
                  <a:pt x="818" y="394"/>
                </a:lnTo>
                <a:lnTo>
                  <a:pt x="818" y="398"/>
                </a:lnTo>
                <a:lnTo>
                  <a:pt x="818" y="403"/>
                </a:lnTo>
                <a:lnTo>
                  <a:pt x="818" y="407"/>
                </a:lnTo>
                <a:lnTo>
                  <a:pt x="818" y="412"/>
                </a:lnTo>
                <a:lnTo>
                  <a:pt x="814" y="416"/>
                </a:lnTo>
                <a:lnTo>
                  <a:pt x="814" y="416"/>
                </a:lnTo>
                <a:lnTo>
                  <a:pt x="814" y="421"/>
                </a:lnTo>
                <a:lnTo>
                  <a:pt x="809" y="426"/>
                </a:lnTo>
                <a:lnTo>
                  <a:pt x="809" y="430"/>
                </a:lnTo>
                <a:lnTo>
                  <a:pt x="805" y="430"/>
                </a:lnTo>
                <a:lnTo>
                  <a:pt x="805" y="435"/>
                </a:lnTo>
                <a:lnTo>
                  <a:pt x="800" y="439"/>
                </a:lnTo>
                <a:lnTo>
                  <a:pt x="800" y="439"/>
                </a:lnTo>
                <a:lnTo>
                  <a:pt x="795" y="439"/>
                </a:lnTo>
                <a:lnTo>
                  <a:pt x="795" y="444"/>
                </a:lnTo>
                <a:lnTo>
                  <a:pt x="795" y="448"/>
                </a:lnTo>
                <a:lnTo>
                  <a:pt x="800" y="453"/>
                </a:lnTo>
                <a:lnTo>
                  <a:pt x="800" y="458"/>
                </a:lnTo>
                <a:lnTo>
                  <a:pt x="805" y="458"/>
                </a:lnTo>
                <a:lnTo>
                  <a:pt x="809" y="462"/>
                </a:lnTo>
                <a:lnTo>
                  <a:pt x="814" y="462"/>
                </a:lnTo>
                <a:lnTo>
                  <a:pt x="814" y="467"/>
                </a:lnTo>
                <a:lnTo>
                  <a:pt x="818" y="467"/>
                </a:lnTo>
                <a:lnTo>
                  <a:pt x="827" y="467"/>
                </a:lnTo>
                <a:lnTo>
                  <a:pt x="832" y="467"/>
                </a:lnTo>
                <a:lnTo>
                  <a:pt x="832" y="467"/>
                </a:lnTo>
                <a:lnTo>
                  <a:pt x="846" y="467"/>
                </a:lnTo>
                <a:lnTo>
                  <a:pt x="855" y="467"/>
                </a:lnTo>
                <a:lnTo>
                  <a:pt x="855" y="471"/>
                </a:lnTo>
                <a:lnTo>
                  <a:pt x="850" y="476"/>
                </a:lnTo>
                <a:lnTo>
                  <a:pt x="850" y="480"/>
                </a:lnTo>
                <a:lnTo>
                  <a:pt x="841" y="490"/>
                </a:lnTo>
                <a:lnTo>
                  <a:pt x="837" y="503"/>
                </a:lnTo>
                <a:lnTo>
                  <a:pt x="832" y="508"/>
                </a:lnTo>
                <a:lnTo>
                  <a:pt x="823" y="517"/>
                </a:lnTo>
                <a:lnTo>
                  <a:pt x="814" y="526"/>
                </a:lnTo>
                <a:lnTo>
                  <a:pt x="805" y="531"/>
                </a:lnTo>
                <a:lnTo>
                  <a:pt x="800" y="540"/>
                </a:lnTo>
                <a:lnTo>
                  <a:pt x="791" y="549"/>
                </a:lnTo>
                <a:lnTo>
                  <a:pt x="786" y="549"/>
                </a:lnTo>
                <a:lnTo>
                  <a:pt x="777" y="549"/>
                </a:lnTo>
                <a:lnTo>
                  <a:pt x="768" y="544"/>
                </a:lnTo>
                <a:lnTo>
                  <a:pt x="763" y="535"/>
                </a:lnTo>
                <a:lnTo>
                  <a:pt x="750" y="540"/>
                </a:lnTo>
                <a:lnTo>
                  <a:pt x="741" y="544"/>
                </a:lnTo>
                <a:lnTo>
                  <a:pt x="736" y="549"/>
                </a:lnTo>
                <a:lnTo>
                  <a:pt x="731" y="558"/>
                </a:lnTo>
                <a:lnTo>
                  <a:pt x="722" y="567"/>
                </a:lnTo>
                <a:lnTo>
                  <a:pt x="718" y="572"/>
                </a:lnTo>
                <a:lnTo>
                  <a:pt x="704" y="581"/>
                </a:lnTo>
                <a:lnTo>
                  <a:pt x="695" y="590"/>
                </a:lnTo>
                <a:lnTo>
                  <a:pt x="699" y="595"/>
                </a:lnTo>
                <a:lnTo>
                  <a:pt x="699" y="608"/>
                </a:lnTo>
                <a:lnTo>
                  <a:pt x="704" y="613"/>
                </a:lnTo>
                <a:lnTo>
                  <a:pt x="709" y="618"/>
                </a:lnTo>
                <a:lnTo>
                  <a:pt x="713" y="627"/>
                </a:lnTo>
                <a:lnTo>
                  <a:pt x="713" y="636"/>
                </a:lnTo>
                <a:lnTo>
                  <a:pt x="704" y="636"/>
                </a:lnTo>
                <a:lnTo>
                  <a:pt x="699" y="627"/>
                </a:lnTo>
                <a:lnTo>
                  <a:pt x="695" y="622"/>
                </a:lnTo>
                <a:lnTo>
                  <a:pt x="686" y="622"/>
                </a:lnTo>
                <a:lnTo>
                  <a:pt x="681" y="622"/>
                </a:lnTo>
                <a:lnTo>
                  <a:pt x="681" y="631"/>
                </a:lnTo>
                <a:lnTo>
                  <a:pt x="681" y="636"/>
                </a:lnTo>
                <a:lnTo>
                  <a:pt x="681" y="645"/>
                </a:lnTo>
                <a:lnTo>
                  <a:pt x="681" y="659"/>
                </a:lnTo>
                <a:lnTo>
                  <a:pt x="677" y="668"/>
                </a:lnTo>
                <a:lnTo>
                  <a:pt x="672" y="672"/>
                </a:lnTo>
                <a:lnTo>
                  <a:pt x="672" y="677"/>
                </a:lnTo>
                <a:lnTo>
                  <a:pt x="667" y="677"/>
                </a:lnTo>
                <a:lnTo>
                  <a:pt x="658" y="686"/>
                </a:lnTo>
                <a:lnTo>
                  <a:pt x="658" y="695"/>
                </a:lnTo>
                <a:lnTo>
                  <a:pt x="658" y="700"/>
                </a:lnTo>
                <a:lnTo>
                  <a:pt x="654" y="704"/>
                </a:lnTo>
                <a:lnTo>
                  <a:pt x="654" y="714"/>
                </a:lnTo>
                <a:lnTo>
                  <a:pt x="654" y="718"/>
                </a:lnTo>
                <a:lnTo>
                  <a:pt x="654" y="723"/>
                </a:lnTo>
                <a:lnTo>
                  <a:pt x="658" y="723"/>
                </a:lnTo>
                <a:lnTo>
                  <a:pt x="672" y="736"/>
                </a:lnTo>
                <a:lnTo>
                  <a:pt x="672" y="746"/>
                </a:lnTo>
                <a:lnTo>
                  <a:pt x="681" y="755"/>
                </a:lnTo>
                <a:lnTo>
                  <a:pt x="681" y="759"/>
                </a:lnTo>
                <a:lnTo>
                  <a:pt x="681" y="768"/>
                </a:lnTo>
                <a:lnTo>
                  <a:pt x="686" y="768"/>
                </a:lnTo>
                <a:lnTo>
                  <a:pt x="695" y="773"/>
                </a:lnTo>
                <a:lnTo>
                  <a:pt x="709" y="773"/>
                </a:lnTo>
                <a:lnTo>
                  <a:pt x="722" y="773"/>
                </a:lnTo>
                <a:lnTo>
                  <a:pt x="731" y="782"/>
                </a:lnTo>
                <a:lnTo>
                  <a:pt x="754" y="787"/>
                </a:lnTo>
                <a:lnTo>
                  <a:pt x="768" y="791"/>
                </a:lnTo>
                <a:lnTo>
                  <a:pt x="777" y="800"/>
                </a:lnTo>
                <a:lnTo>
                  <a:pt x="777" y="810"/>
                </a:lnTo>
                <a:lnTo>
                  <a:pt x="777" y="810"/>
                </a:lnTo>
                <a:lnTo>
                  <a:pt x="777" y="828"/>
                </a:lnTo>
                <a:lnTo>
                  <a:pt x="777" y="837"/>
                </a:lnTo>
                <a:lnTo>
                  <a:pt x="777" y="851"/>
                </a:lnTo>
                <a:lnTo>
                  <a:pt x="782" y="860"/>
                </a:lnTo>
                <a:lnTo>
                  <a:pt x="791" y="869"/>
                </a:lnTo>
                <a:lnTo>
                  <a:pt x="782" y="878"/>
                </a:lnTo>
                <a:lnTo>
                  <a:pt x="777" y="887"/>
                </a:lnTo>
                <a:lnTo>
                  <a:pt x="773" y="896"/>
                </a:lnTo>
                <a:lnTo>
                  <a:pt x="773" y="906"/>
                </a:lnTo>
                <a:lnTo>
                  <a:pt x="768" y="910"/>
                </a:lnTo>
                <a:lnTo>
                  <a:pt x="754" y="915"/>
                </a:lnTo>
                <a:lnTo>
                  <a:pt x="745" y="919"/>
                </a:lnTo>
                <a:lnTo>
                  <a:pt x="736" y="919"/>
                </a:lnTo>
                <a:lnTo>
                  <a:pt x="731" y="919"/>
                </a:lnTo>
                <a:lnTo>
                  <a:pt x="722" y="928"/>
                </a:lnTo>
                <a:lnTo>
                  <a:pt x="727" y="942"/>
                </a:lnTo>
                <a:lnTo>
                  <a:pt x="745" y="947"/>
                </a:lnTo>
                <a:lnTo>
                  <a:pt x="763" y="960"/>
                </a:lnTo>
                <a:lnTo>
                  <a:pt x="777" y="970"/>
                </a:lnTo>
                <a:lnTo>
                  <a:pt x="800" y="983"/>
                </a:lnTo>
                <a:lnTo>
                  <a:pt x="818" y="997"/>
                </a:lnTo>
                <a:lnTo>
                  <a:pt x="832" y="1011"/>
                </a:lnTo>
                <a:lnTo>
                  <a:pt x="837" y="1020"/>
                </a:lnTo>
                <a:lnTo>
                  <a:pt x="832" y="1029"/>
                </a:lnTo>
                <a:lnTo>
                  <a:pt x="832" y="1038"/>
                </a:lnTo>
                <a:lnTo>
                  <a:pt x="832" y="1052"/>
                </a:lnTo>
                <a:lnTo>
                  <a:pt x="832" y="1075"/>
                </a:lnTo>
                <a:lnTo>
                  <a:pt x="837" y="1079"/>
                </a:lnTo>
                <a:lnTo>
                  <a:pt x="841" y="1116"/>
                </a:lnTo>
                <a:lnTo>
                  <a:pt x="832" y="1116"/>
                </a:lnTo>
                <a:lnTo>
                  <a:pt x="823" y="1116"/>
                </a:lnTo>
                <a:lnTo>
                  <a:pt x="818" y="1116"/>
                </a:lnTo>
                <a:lnTo>
                  <a:pt x="814" y="1116"/>
                </a:lnTo>
                <a:lnTo>
                  <a:pt x="809" y="1116"/>
                </a:lnTo>
                <a:lnTo>
                  <a:pt x="805" y="1120"/>
                </a:lnTo>
                <a:lnTo>
                  <a:pt x="800" y="1120"/>
                </a:lnTo>
                <a:lnTo>
                  <a:pt x="791" y="1125"/>
                </a:lnTo>
                <a:lnTo>
                  <a:pt x="791" y="1125"/>
                </a:lnTo>
                <a:lnTo>
                  <a:pt x="786" y="1130"/>
                </a:lnTo>
                <a:lnTo>
                  <a:pt x="782" y="1130"/>
                </a:lnTo>
                <a:lnTo>
                  <a:pt x="782" y="1134"/>
                </a:lnTo>
                <a:lnTo>
                  <a:pt x="777" y="1134"/>
                </a:lnTo>
                <a:lnTo>
                  <a:pt x="773" y="1134"/>
                </a:lnTo>
                <a:lnTo>
                  <a:pt x="768" y="1139"/>
                </a:lnTo>
                <a:lnTo>
                  <a:pt x="768" y="1139"/>
                </a:lnTo>
                <a:lnTo>
                  <a:pt x="763" y="1139"/>
                </a:lnTo>
                <a:lnTo>
                  <a:pt x="763" y="1143"/>
                </a:lnTo>
                <a:lnTo>
                  <a:pt x="759" y="1143"/>
                </a:lnTo>
                <a:lnTo>
                  <a:pt x="754" y="1143"/>
                </a:lnTo>
                <a:lnTo>
                  <a:pt x="750" y="1148"/>
                </a:lnTo>
                <a:lnTo>
                  <a:pt x="745" y="1148"/>
                </a:lnTo>
                <a:lnTo>
                  <a:pt x="741" y="1152"/>
                </a:lnTo>
                <a:lnTo>
                  <a:pt x="727" y="1152"/>
                </a:lnTo>
                <a:lnTo>
                  <a:pt x="722" y="1152"/>
                </a:lnTo>
                <a:lnTo>
                  <a:pt x="718" y="1152"/>
                </a:lnTo>
                <a:lnTo>
                  <a:pt x="713" y="1152"/>
                </a:lnTo>
                <a:lnTo>
                  <a:pt x="695" y="1157"/>
                </a:lnTo>
                <a:lnTo>
                  <a:pt x="690" y="1152"/>
                </a:lnTo>
                <a:lnTo>
                  <a:pt x="681" y="1148"/>
                </a:lnTo>
                <a:lnTo>
                  <a:pt x="681" y="1148"/>
                </a:lnTo>
                <a:lnTo>
                  <a:pt x="681" y="1143"/>
                </a:lnTo>
                <a:lnTo>
                  <a:pt x="677" y="1139"/>
                </a:lnTo>
                <a:lnTo>
                  <a:pt x="663" y="1134"/>
                </a:lnTo>
                <a:lnTo>
                  <a:pt x="658" y="1125"/>
                </a:lnTo>
                <a:lnTo>
                  <a:pt x="649" y="1120"/>
                </a:lnTo>
                <a:lnTo>
                  <a:pt x="645" y="1116"/>
                </a:lnTo>
                <a:lnTo>
                  <a:pt x="640" y="1116"/>
                </a:lnTo>
                <a:lnTo>
                  <a:pt x="635" y="1116"/>
                </a:lnTo>
                <a:lnTo>
                  <a:pt x="635" y="1116"/>
                </a:lnTo>
                <a:lnTo>
                  <a:pt x="631" y="1111"/>
                </a:lnTo>
                <a:lnTo>
                  <a:pt x="626" y="1107"/>
                </a:lnTo>
                <a:lnTo>
                  <a:pt x="622" y="1107"/>
                </a:lnTo>
                <a:lnTo>
                  <a:pt x="617" y="1102"/>
                </a:lnTo>
                <a:lnTo>
                  <a:pt x="613" y="1098"/>
                </a:lnTo>
                <a:lnTo>
                  <a:pt x="613" y="1098"/>
                </a:lnTo>
                <a:lnTo>
                  <a:pt x="608" y="1098"/>
                </a:lnTo>
                <a:lnTo>
                  <a:pt x="603" y="1093"/>
                </a:lnTo>
                <a:lnTo>
                  <a:pt x="599" y="1093"/>
                </a:lnTo>
                <a:lnTo>
                  <a:pt x="594" y="1088"/>
                </a:lnTo>
                <a:lnTo>
                  <a:pt x="585" y="1088"/>
                </a:lnTo>
                <a:lnTo>
                  <a:pt x="581" y="1084"/>
                </a:lnTo>
                <a:lnTo>
                  <a:pt x="571" y="1079"/>
                </a:lnTo>
                <a:lnTo>
                  <a:pt x="553" y="1079"/>
                </a:lnTo>
                <a:lnTo>
                  <a:pt x="549" y="1075"/>
                </a:lnTo>
                <a:lnTo>
                  <a:pt x="544" y="1075"/>
                </a:lnTo>
                <a:lnTo>
                  <a:pt x="539" y="1075"/>
                </a:lnTo>
                <a:lnTo>
                  <a:pt x="535" y="1070"/>
                </a:lnTo>
                <a:lnTo>
                  <a:pt x="530" y="1066"/>
                </a:lnTo>
                <a:lnTo>
                  <a:pt x="530" y="1061"/>
                </a:lnTo>
                <a:lnTo>
                  <a:pt x="526" y="1061"/>
                </a:lnTo>
                <a:lnTo>
                  <a:pt x="526" y="1056"/>
                </a:lnTo>
                <a:lnTo>
                  <a:pt x="521" y="1056"/>
                </a:lnTo>
                <a:lnTo>
                  <a:pt x="517" y="1052"/>
                </a:lnTo>
                <a:lnTo>
                  <a:pt x="512" y="1052"/>
                </a:lnTo>
                <a:lnTo>
                  <a:pt x="507" y="1052"/>
                </a:lnTo>
                <a:lnTo>
                  <a:pt x="503" y="1047"/>
                </a:lnTo>
                <a:lnTo>
                  <a:pt x="494" y="1043"/>
                </a:lnTo>
                <a:lnTo>
                  <a:pt x="480" y="1043"/>
                </a:lnTo>
                <a:lnTo>
                  <a:pt x="475" y="1043"/>
                </a:lnTo>
                <a:lnTo>
                  <a:pt x="475" y="1038"/>
                </a:lnTo>
                <a:lnTo>
                  <a:pt x="471" y="1038"/>
                </a:lnTo>
                <a:lnTo>
                  <a:pt x="466" y="1038"/>
                </a:lnTo>
                <a:lnTo>
                  <a:pt x="462" y="1034"/>
                </a:lnTo>
                <a:lnTo>
                  <a:pt x="462" y="1034"/>
                </a:lnTo>
                <a:lnTo>
                  <a:pt x="448" y="1029"/>
                </a:lnTo>
                <a:lnTo>
                  <a:pt x="448" y="1029"/>
                </a:lnTo>
                <a:lnTo>
                  <a:pt x="443" y="1029"/>
                </a:lnTo>
                <a:lnTo>
                  <a:pt x="439" y="1029"/>
                </a:lnTo>
                <a:lnTo>
                  <a:pt x="430" y="1029"/>
                </a:lnTo>
                <a:lnTo>
                  <a:pt x="425" y="1029"/>
                </a:lnTo>
                <a:lnTo>
                  <a:pt x="421" y="1029"/>
                </a:lnTo>
                <a:lnTo>
                  <a:pt x="416" y="1034"/>
                </a:lnTo>
                <a:lnTo>
                  <a:pt x="416" y="1038"/>
                </a:lnTo>
                <a:lnTo>
                  <a:pt x="416" y="1043"/>
                </a:lnTo>
                <a:lnTo>
                  <a:pt x="416" y="1047"/>
                </a:lnTo>
                <a:lnTo>
                  <a:pt x="416" y="1052"/>
                </a:lnTo>
                <a:lnTo>
                  <a:pt x="421" y="1052"/>
                </a:lnTo>
                <a:lnTo>
                  <a:pt x="421" y="1052"/>
                </a:lnTo>
                <a:lnTo>
                  <a:pt x="425" y="1052"/>
                </a:lnTo>
                <a:lnTo>
                  <a:pt x="425" y="1056"/>
                </a:lnTo>
                <a:lnTo>
                  <a:pt x="430" y="1056"/>
                </a:lnTo>
                <a:lnTo>
                  <a:pt x="430" y="1061"/>
                </a:lnTo>
                <a:lnTo>
                  <a:pt x="434" y="1061"/>
                </a:lnTo>
                <a:lnTo>
                  <a:pt x="434" y="1066"/>
                </a:lnTo>
                <a:lnTo>
                  <a:pt x="439" y="1070"/>
                </a:lnTo>
                <a:lnTo>
                  <a:pt x="439" y="1075"/>
                </a:lnTo>
                <a:lnTo>
                  <a:pt x="439" y="1075"/>
                </a:lnTo>
                <a:lnTo>
                  <a:pt x="439" y="1079"/>
                </a:lnTo>
                <a:lnTo>
                  <a:pt x="434" y="1084"/>
                </a:lnTo>
                <a:lnTo>
                  <a:pt x="430" y="1084"/>
                </a:lnTo>
                <a:lnTo>
                  <a:pt x="416" y="1088"/>
                </a:lnTo>
                <a:lnTo>
                  <a:pt x="411" y="1088"/>
                </a:lnTo>
                <a:lnTo>
                  <a:pt x="402" y="1093"/>
                </a:lnTo>
                <a:lnTo>
                  <a:pt x="398" y="1098"/>
                </a:lnTo>
                <a:lnTo>
                  <a:pt x="393" y="1098"/>
                </a:lnTo>
                <a:lnTo>
                  <a:pt x="393" y="1102"/>
                </a:lnTo>
                <a:lnTo>
                  <a:pt x="393" y="1111"/>
                </a:lnTo>
                <a:lnTo>
                  <a:pt x="393" y="1116"/>
                </a:lnTo>
                <a:lnTo>
                  <a:pt x="389" y="1116"/>
                </a:lnTo>
                <a:lnTo>
                  <a:pt x="389" y="1116"/>
                </a:lnTo>
                <a:lnTo>
                  <a:pt x="384" y="1120"/>
                </a:lnTo>
                <a:lnTo>
                  <a:pt x="379" y="1120"/>
                </a:lnTo>
                <a:lnTo>
                  <a:pt x="379" y="1125"/>
                </a:lnTo>
                <a:lnTo>
                  <a:pt x="375" y="1125"/>
                </a:lnTo>
                <a:lnTo>
                  <a:pt x="366" y="1130"/>
                </a:lnTo>
                <a:lnTo>
                  <a:pt x="361" y="1130"/>
                </a:lnTo>
                <a:lnTo>
                  <a:pt x="347" y="1134"/>
                </a:lnTo>
                <a:lnTo>
                  <a:pt x="329" y="1134"/>
                </a:lnTo>
                <a:lnTo>
                  <a:pt x="329" y="1134"/>
                </a:lnTo>
                <a:lnTo>
                  <a:pt x="306" y="1134"/>
                </a:lnTo>
                <a:lnTo>
                  <a:pt x="302" y="1134"/>
                </a:lnTo>
                <a:lnTo>
                  <a:pt x="288" y="1134"/>
                </a:lnTo>
                <a:lnTo>
                  <a:pt x="283" y="1134"/>
                </a:lnTo>
                <a:lnTo>
                  <a:pt x="283" y="1134"/>
                </a:lnTo>
                <a:lnTo>
                  <a:pt x="251" y="1125"/>
                </a:lnTo>
                <a:lnTo>
                  <a:pt x="242" y="1120"/>
                </a:lnTo>
                <a:lnTo>
                  <a:pt x="238" y="1116"/>
                </a:lnTo>
                <a:lnTo>
                  <a:pt x="233" y="1116"/>
                </a:lnTo>
                <a:lnTo>
                  <a:pt x="229" y="1116"/>
                </a:lnTo>
                <a:lnTo>
                  <a:pt x="224" y="1116"/>
                </a:lnTo>
                <a:lnTo>
                  <a:pt x="224" y="1111"/>
                </a:lnTo>
                <a:lnTo>
                  <a:pt x="219" y="1111"/>
                </a:lnTo>
                <a:lnTo>
                  <a:pt x="219" y="1107"/>
                </a:lnTo>
                <a:lnTo>
                  <a:pt x="219" y="1102"/>
                </a:lnTo>
                <a:lnTo>
                  <a:pt x="215" y="1098"/>
                </a:lnTo>
                <a:lnTo>
                  <a:pt x="210" y="1098"/>
                </a:lnTo>
                <a:lnTo>
                  <a:pt x="210" y="1093"/>
                </a:lnTo>
                <a:lnTo>
                  <a:pt x="210" y="1088"/>
                </a:lnTo>
                <a:lnTo>
                  <a:pt x="210" y="1088"/>
                </a:lnTo>
                <a:lnTo>
                  <a:pt x="206" y="1084"/>
                </a:lnTo>
                <a:lnTo>
                  <a:pt x="201" y="1075"/>
                </a:lnTo>
                <a:lnTo>
                  <a:pt x="197" y="1075"/>
                </a:lnTo>
                <a:lnTo>
                  <a:pt x="197" y="1075"/>
                </a:lnTo>
                <a:lnTo>
                  <a:pt x="192" y="1075"/>
                </a:lnTo>
                <a:lnTo>
                  <a:pt x="192" y="1070"/>
                </a:lnTo>
                <a:lnTo>
                  <a:pt x="187" y="1070"/>
                </a:lnTo>
                <a:lnTo>
                  <a:pt x="183" y="1070"/>
                </a:lnTo>
                <a:lnTo>
                  <a:pt x="178" y="1070"/>
                </a:lnTo>
                <a:lnTo>
                  <a:pt x="174" y="1070"/>
                </a:lnTo>
                <a:lnTo>
                  <a:pt x="174" y="1070"/>
                </a:lnTo>
                <a:lnTo>
                  <a:pt x="169" y="1066"/>
                </a:lnTo>
                <a:lnTo>
                  <a:pt x="169" y="1061"/>
                </a:lnTo>
                <a:lnTo>
                  <a:pt x="165" y="1052"/>
                </a:lnTo>
                <a:lnTo>
                  <a:pt x="165" y="1052"/>
                </a:lnTo>
                <a:lnTo>
                  <a:pt x="165" y="1047"/>
                </a:lnTo>
                <a:lnTo>
                  <a:pt x="169" y="1034"/>
                </a:lnTo>
                <a:lnTo>
                  <a:pt x="174" y="1029"/>
                </a:lnTo>
                <a:lnTo>
                  <a:pt x="174" y="1029"/>
                </a:lnTo>
                <a:lnTo>
                  <a:pt x="174" y="1029"/>
                </a:lnTo>
                <a:lnTo>
                  <a:pt x="174" y="1024"/>
                </a:lnTo>
                <a:lnTo>
                  <a:pt x="178" y="1020"/>
                </a:lnTo>
                <a:lnTo>
                  <a:pt x="178" y="1015"/>
                </a:lnTo>
                <a:lnTo>
                  <a:pt x="183" y="1006"/>
                </a:lnTo>
                <a:lnTo>
                  <a:pt x="183" y="1002"/>
                </a:lnTo>
                <a:lnTo>
                  <a:pt x="183" y="997"/>
                </a:lnTo>
                <a:lnTo>
                  <a:pt x="183" y="992"/>
                </a:lnTo>
                <a:lnTo>
                  <a:pt x="183" y="988"/>
                </a:lnTo>
                <a:lnTo>
                  <a:pt x="178" y="988"/>
                </a:lnTo>
                <a:lnTo>
                  <a:pt x="178" y="988"/>
                </a:lnTo>
                <a:lnTo>
                  <a:pt x="178" y="983"/>
                </a:lnTo>
                <a:lnTo>
                  <a:pt x="174" y="979"/>
                </a:lnTo>
                <a:lnTo>
                  <a:pt x="174" y="970"/>
                </a:lnTo>
                <a:lnTo>
                  <a:pt x="174" y="965"/>
                </a:lnTo>
                <a:lnTo>
                  <a:pt x="169" y="965"/>
                </a:lnTo>
                <a:lnTo>
                  <a:pt x="160" y="956"/>
                </a:lnTo>
                <a:lnTo>
                  <a:pt x="155" y="951"/>
                </a:lnTo>
                <a:lnTo>
                  <a:pt x="155" y="951"/>
                </a:lnTo>
                <a:lnTo>
                  <a:pt x="142" y="947"/>
                </a:lnTo>
                <a:lnTo>
                  <a:pt x="133" y="947"/>
                </a:lnTo>
                <a:lnTo>
                  <a:pt x="128" y="947"/>
                </a:lnTo>
                <a:lnTo>
                  <a:pt x="123" y="951"/>
                </a:lnTo>
                <a:lnTo>
                  <a:pt x="119" y="956"/>
                </a:lnTo>
                <a:lnTo>
                  <a:pt x="110" y="960"/>
                </a:lnTo>
                <a:lnTo>
                  <a:pt x="105" y="965"/>
                </a:lnTo>
                <a:lnTo>
                  <a:pt x="101" y="965"/>
                </a:lnTo>
                <a:lnTo>
                  <a:pt x="96" y="965"/>
                </a:lnTo>
                <a:lnTo>
                  <a:pt x="96" y="965"/>
                </a:lnTo>
                <a:lnTo>
                  <a:pt x="91" y="960"/>
                </a:lnTo>
                <a:lnTo>
                  <a:pt x="91" y="951"/>
                </a:lnTo>
                <a:lnTo>
                  <a:pt x="91" y="947"/>
                </a:lnTo>
                <a:lnTo>
                  <a:pt x="91" y="933"/>
                </a:lnTo>
                <a:lnTo>
                  <a:pt x="91" y="919"/>
                </a:lnTo>
                <a:lnTo>
                  <a:pt x="91" y="915"/>
                </a:lnTo>
                <a:lnTo>
                  <a:pt x="91" y="910"/>
                </a:lnTo>
                <a:lnTo>
                  <a:pt x="91" y="901"/>
                </a:lnTo>
                <a:lnTo>
                  <a:pt x="91" y="896"/>
                </a:lnTo>
                <a:lnTo>
                  <a:pt x="91" y="896"/>
                </a:lnTo>
                <a:lnTo>
                  <a:pt x="87" y="892"/>
                </a:lnTo>
                <a:lnTo>
                  <a:pt x="87" y="887"/>
                </a:lnTo>
                <a:lnTo>
                  <a:pt x="87" y="883"/>
                </a:lnTo>
                <a:lnTo>
                  <a:pt x="87" y="878"/>
                </a:lnTo>
                <a:lnTo>
                  <a:pt x="87" y="878"/>
                </a:lnTo>
                <a:lnTo>
                  <a:pt x="82" y="874"/>
                </a:lnTo>
                <a:lnTo>
                  <a:pt x="82" y="869"/>
                </a:lnTo>
                <a:lnTo>
                  <a:pt x="82" y="864"/>
                </a:lnTo>
                <a:lnTo>
                  <a:pt x="82" y="860"/>
                </a:lnTo>
                <a:lnTo>
                  <a:pt x="82" y="855"/>
                </a:lnTo>
                <a:lnTo>
                  <a:pt x="82" y="846"/>
                </a:lnTo>
                <a:lnTo>
                  <a:pt x="82" y="842"/>
                </a:lnTo>
                <a:lnTo>
                  <a:pt x="78" y="837"/>
                </a:lnTo>
                <a:lnTo>
                  <a:pt x="73" y="832"/>
                </a:lnTo>
                <a:lnTo>
                  <a:pt x="73" y="832"/>
                </a:lnTo>
                <a:lnTo>
                  <a:pt x="69" y="832"/>
                </a:lnTo>
                <a:lnTo>
                  <a:pt x="64" y="828"/>
                </a:lnTo>
                <a:lnTo>
                  <a:pt x="59" y="828"/>
                </a:lnTo>
                <a:lnTo>
                  <a:pt x="55" y="828"/>
                </a:lnTo>
                <a:lnTo>
                  <a:pt x="50" y="828"/>
                </a:lnTo>
                <a:lnTo>
                  <a:pt x="46" y="828"/>
                </a:lnTo>
                <a:lnTo>
                  <a:pt x="46" y="828"/>
                </a:lnTo>
                <a:lnTo>
                  <a:pt x="32" y="823"/>
                </a:lnTo>
                <a:lnTo>
                  <a:pt x="27" y="819"/>
                </a:lnTo>
                <a:lnTo>
                  <a:pt x="23" y="814"/>
                </a:lnTo>
                <a:lnTo>
                  <a:pt x="23" y="814"/>
                </a:lnTo>
                <a:lnTo>
                  <a:pt x="18" y="814"/>
                </a:lnTo>
                <a:lnTo>
                  <a:pt x="14" y="814"/>
                </a:lnTo>
                <a:lnTo>
                  <a:pt x="14" y="810"/>
                </a:lnTo>
                <a:lnTo>
                  <a:pt x="9" y="810"/>
                </a:lnTo>
                <a:lnTo>
                  <a:pt x="5" y="810"/>
                </a:lnTo>
                <a:lnTo>
                  <a:pt x="0" y="796"/>
                </a:lnTo>
                <a:lnTo>
                  <a:pt x="0" y="791"/>
                </a:lnTo>
                <a:lnTo>
                  <a:pt x="0" y="787"/>
                </a:lnTo>
                <a:lnTo>
                  <a:pt x="0" y="773"/>
                </a:lnTo>
                <a:lnTo>
                  <a:pt x="0" y="768"/>
                </a:lnTo>
                <a:lnTo>
                  <a:pt x="0" y="764"/>
                </a:lnTo>
                <a:lnTo>
                  <a:pt x="0" y="759"/>
                </a:lnTo>
                <a:lnTo>
                  <a:pt x="0" y="755"/>
                </a:lnTo>
                <a:lnTo>
                  <a:pt x="5" y="755"/>
                </a:lnTo>
                <a:lnTo>
                  <a:pt x="5" y="750"/>
                </a:lnTo>
                <a:lnTo>
                  <a:pt x="9" y="746"/>
                </a:lnTo>
                <a:lnTo>
                  <a:pt x="14" y="746"/>
                </a:lnTo>
                <a:lnTo>
                  <a:pt x="14" y="741"/>
                </a:lnTo>
                <a:lnTo>
                  <a:pt x="18" y="736"/>
                </a:lnTo>
                <a:lnTo>
                  <a:pt x="18" y="732"/>
                </a:lnTo>
                <a:lnTo>
                  <a:pt x="23" y="727"/>
                </a:lnTo>
                <a:lnTo>
                  <a:pt x="23" y="723"/>
                </a:lnTo>
                <a:lnTo>
                  <a:pt x="27" y="723"/>
                </a:lnTo>
                <a:lnTo>
                  <a:pt x="27" y="718"/>
                </a:lnTo>
                <a:lnTo>
                  <a:pt x="32" y="718"/>
                </a:lnTo>
                <a:lnTo>
                  <a:pt x="32" y="714"/>
                </a:lnTo>
                <a:lnTo>
                  <a:pt x="37" y="709"/>
                </a:lnTo>
                <a:lnTo>
                  <a:pt x="37" y="700"/>
                </a:lnTo>
                <a:lnTo>
                  <a:pt x="37" y="700"/>
                </a:lnTo>
                <a:lnTo>
                  <a:pt x="37" y="695"/>
                </a:lnTo>
                <a:lnTo>
                  <a:pt x="37" y="691"/>
                </a:lnTo>
                <a:lnTo>
                  <a:pt x="37" y="682"/>
                </a:lnTo>
                <a:lnTo>
                  <a:pt x="37" y="677"/>
                </a:lnTo>
                <a:lnTo>
                  <a:pt x="37" y="668"/>
                </a:lnTo>
                <a:lnTo>
                  <a:pt x="32" y="663"/>
                </a:lnTo>
                <a:lnTo>
                  <a:pt x="27" y="663"/>
                </a:lnTo>
                <a:lnTo>
                  <a:pt x="27" y="659"/>
                </a:lnTo>
                <a:lnTo>
                  <a:pt x="23" y="659"/>
                </a:lnTo>
                <a:lnTo>
                  <a:pt x="23" y="654"/>
                </a:lnTo>
                <a:lnTo>
                  <a:pt x="23" y="650"/>
                </a:lnTo>
                <a:lnTo>
                  <a:pt x="18" y="645"/>
                </a:lnTo>
                <a:lnTo>
                  <a:pt x="14" y="640"/>
                </a:lnTo>
                <a:lnTo>
                  <a:pt x="14" y="636"/>
                </a:lnTo>
                <a:lnTo>
                  <a:pt x="14" y="636"/>
                </a:lnTo>
                <a:lnTo>
                  <a:pt x="9" y="627"/>
                </a:lnTo>
                <a:lnTo>
                  <a:pt x="9" y="622"/>
                </a:lnTo>
                <a:lnTo>
                  <a:pt x="9" y="618"/>
                </a:lnTo>
                <a:lnTo>
                  <a:pt x="9" y="604"/>
                </a:lnTo>
                <a:lnTo>
                  <a:pt x="14" y="590"/>
                </a:lnTo>
                <a:lnTo>
                  <a:pt x="14" y="586"/>
                </a:lnTo>
                <a:lnTo>
                  <a:pt x="14" y="567"/>
                </a:lnTo>
                <a:lnTo>
                  <a:pt x="14" y="567"/>
                </a:lnTo>
                <a:lnTo>
                  <a:pt x="14" y="563"/>
                </a:lnTo>
                <a:lnTo>
                  <a:pt x="14" y="558"/>
                </a:lnTo>
                <a:lnTo>
                  <a:pt x="18" y="558"/>
                </a:lnTo>
                <a:lnTo>
                  <a:pt x="18" y="554"/>
                </a:lnTo>
                <a:lnTo>
                  <a:pt x="18" y="549"/>
                </a:lnTo>
                <a:lnTo>
                  <a:pt x="23" y="549"/>
                </a:lnTo>
                <a:lnTo>
                  <a:pt x="23" y="549"/>
                </a:lnTo>
                <a:lnTo>
                  <a:pt x="23" y="549"/>
                </a:lnTo>
                <a:lnTo>
                  <a:pt x="23" y="544"/>
                </a:lnTo>
                <a:lnTo>
                  <a:pt x="27" y="544"/>
                </a:lnTo>
                <a:lnTo>
                  <a:pt x="32" y="544"/>
                </a:lnTo>
                <a:lnTo>
                  <a:pt x="37" y="544"/>
                </a:lnTo>
                <a:lnTo>
                  <a:pt x="46" y="540"/>
                </a:lnTo>
                <a:lnTo>
                  <a:pt x="50" y="540"/>
                </a:lnTo>
                <a:lnTo>
                  <a:pt x="55" y="535"/>
                </a:lnTo>
                <a:lnTo>
                  <a:pt x="59" y="535"/>
                </a:lnTo>
                <a:lnTo>
                  <a:pt x="59" y="531"/>
                </a:lnTo>
                <a:lnTo>
                  <a:pt x="64" y="526"/>
                </a:lnTo>
                <a:lnTo>
                  <a:pt x="64" y="526"/>
                </a:lnTo>
                <a:lnTo>
                  <a:pt x="69" y="522"/>
                </a:lnTo>
                <a:lnTo>
                  <a:pt x="69" y="517"/>
                </a:lnTo>
                <a:lnTo>
                  <a:pt x="69" y="512"/>
                </a:lnTo>
                <a:lnTo>
                  <a:pt x="73" y="512"/>
                </a:lnTo>
                <a:lnTo>
                  <a:pt x="73" y="508"/>
                </a:lnTo>
                <a:lnTo>
                  <a:pt x="78" y="503"/>
                </a:lnTo>
                <a:lnTo>
                  <a:pt x="82" y="503"/>
                </a:lnTo>
                <a:lnTo>
                  <a:pt x="82" y="499"/>
                </a:lnTo>
                <a:lnTo>
                  <a:pt x="91" y="485"/>
                </a:lnTo>
                <a:lnTo>
                  <a:pt x="96" y="485"/>
                </a:lnTo>
                <a:lnTo>
                  <a:pt x="96" y="480"/>
                </a:lnTo>
                <a:lnTo>
                  <a:pt x="101" y="480"/>
                </a:lnTo>
                <a:lnTo>
                  <a:pt x="105" y="480"/>
                </a:lnTo>
                <a:lnTo>
                  <a:pt x="105" y="476"/>
                </a:lnTo>
                <a:lnTo>
                  <a:pt x="110" y="476"/>
                </a:lnTo>
                <a:lnTo>
                  <a:pt x="110" y="471"/>
                </a:lnTo>
                <a:lnTo>
                  <a:pt x="110" y="471"/>
                </a:lnTo>
                <a:lnTo>
                  <a:pt x="110" y="467"/>
                </a:lnTo>
                <a:lnTo>
                  <a:pt x="114" y="467"/>
                </a:lnTo>
                <a:lnTo>
                  <a:pt x="114" y="462"/>
                </a:lnTo>
                <a:lnTo>
                  <a:pt x="119" y="462"/>
                </a:lnTo>
                <a:lnTo>
                  <a:pt x="128" y="458"/>
                </a:lnTo>
                <a:lnTo>
                  <a:pt x="133" y="458"/>
                </a:lnTo>
                <a:lnTo>
                  <a:pt x="133" y="458"/>
                </a:lnTo>
                <a:lnTo>
                  <a:pt x="137" y="458"/>
                </a:lnTo>
                <a:lnTo>
                  <a:pt x="142" y="458"/>
                </a:lnTo>
                <a:lnTo>
                  <a:pt x="146" y="458"/>
                </a:lnTo>
                <a:lnTo>
                  <a:pt x="151" y="458"/>
                </a:lnTo>
                <a:lnTo>
                  <a:pt x="155" y="458"/>
                </a:lnTo>
                <a:lnTo>
                  <a:pt x="160" y="458"/>
                </a:lnTo>
                <a:lnTo>
                  <a:pt x="160" y="458"/>
                </a:lnTo>
                <a:lnTo>
                  <a:pt x="160" y="458"/>
                </a:lnTo>
                <a:lnTo>
                  <a:pt x="165" y="458"/>
                </a:lnTo>
                <a:lnTo>
                  <a:pt x="165" y="453"/>
                </a:lnTo>
                <a:lnTo>
                  <a:pt x="169" y="453"/>
                </a:lnTo>
                <a:lnTo>
                  <a:pt x="174" y="448"/>
                </a:lnTo>
                <a:lnTo>
                  <a:pt x="174" y="448"/>
                </a:lnTo>
                <a:lnTo>
                  <a:pt x="178" y="444"/>
                </a:lnTo>
                <a:lnTo>
                  <a:pt x="187" y="444"/>
                </a:lnTo>
                <a:lnTo>
                  <a:pt x="192" y="444"/>
                </a:lnTo>
                <a:lnTo>
                  <a:pt x="197" y="448"/>
                </a:lnTo>
                <a:lnTo>
                  <a:pt x="197" y="448"/>
                </a:lnTo>
                <a:lnTo>
                  <a:pt x="201" y="444"/>
                </a:lnTo>
                <a:lnTo>
                  <a:pt x="206" y="444"/>
                </a:lnTo>
                <a:lnTo>
                  <a:pt x="210" y="444"/>
                </a:lnTo>
                <a:lnTo>
                  <a:pt x="219" y="444"/>
                </a:lnTo>
                <a:lnTo>
                  <a:pt x="219" y="448"/>
                </a:lnTo>
                <a:lnTo>
                  <a:pt x="229" y="448"/>
                </a:lnTo>
                <a:lnTo>
                  <a:pt x="233" y="453"/>
                </a:lnTo>
                <a:lnTo>
                  <a:pt x="238" y="453"/>
                </a:lnTo>
                <a:lnTo>
                  <a:pt x="242" y="458"/>
                </a:lnTo>
                <a:lnTo>
                  <a:pt x="242" y="458"/>
                </a:lnTo>
                <a:lnTo>
                  <a:pt x="247" y="458"/>
                </a:lnTo>
                <a:lnTo>
                  <a:pt x="251" y="458"/>
                </a:lnTo>
                <a:lnTo>
                  <a:pt x="251" y="462"/>
                </a:lnTo>
                <a:lnTo>
                  <a:pt x="256" y="462"/>
                </a:lnTo>
                <a:lnTo>
                  <a:pt x="261" y="462"/>
                </a:lnTo>
                <a:lnTo>
                  <a:pt x="265" y="467"/>
                </a:lnTo>
                <a:lnTo>
                  <a:pt x="270" y="467"/>
                </a:lnTo>
                <a:lnTo>
                  <a:pt x="283" y="462"/>
                </a:lnTo>
                <a:lnTo>
                  <a:pt x="283" y="458"/>
                </a:lnTo>
                <a:lnTo>
                  <a:pt x="293" y="458"/>
                </a:lnTo>
                <a:lnTo>
                  <a:pt x="297" y="458"/>
                </a:lnTo>
                <a:lnTo>
                  <a:pt x="302" y="458"/>
                </a:lnTo>
                <a:lnTo>
                  <a:pt x="306" y="458"/>
                </a:lnTo>
                <a:lnTo>
                  <a:pt x="306" y="462"/>
                </a:lnTo>
                <a:lnTo>
                  <a:pt x="311" y="467"/>
                </a:lnTo>
                <a:lnTo>
                  <a:pt x="311" y="471"/>
                </a:lnTo>
                <a:lnTo>
                  <a:pt x="311" y="476"/>
                </a:lnTo>
                <a:lnTo>
                  <a:pt x="315" y="480"/>
                </a:lnTo>
                <a:lnTo>
                  <a:pt x="315" y="480"/>
                </a:lnTo>
                <a:lnTo>
                  <a:pt x="320" y="480"/>
                </a:lnTo>
                <a:lnTo>
                  <a:pt x="320" y="485"/>
                </a:lnTo>
                <a:lnTo>
                  <a:pt x="325" y="485"/>
                </a:lnTo>
                <a:lnTo>
                  <a:pt x="329" y="490"/>
                </a:lnTo>
                <a:lnTo>
                  <a:pt x="329" y="490"/>
                </a:lnTo>
                <a:lnTo>
                  <a:pt x="338" y="490"/>
                </a:lnTo>
                <a:lnTo>
                  <a:pt x="343" y="490"/>
                </a:lnTo>
                <a:lnTo>
                  <a:pt x="347" y="490"/>
                </a:lnTo>
                <a:lnTo>
                  <a:pt x="352" y="490"/>
                </a:lnTo>
                <a:lnTo>
                  <a:pt x="357" y="485"/>
                </a:lnTo>
                <a:lnTo>
                  <a:pt x="366" y="485"/>
                </a:lnTo>
                <a:lnTo>
                  <a:pt x="370" y="480"/>
                </a:lnTo>
                <a:lnTo>
                  <a:pt x="375" y="480"/>
                </a:lnTo>
                <a:lnTo>
                  <a:pt x="384" y="480"/>
                </a:lnTo>
                <a:lnTo>
                  <a:pt x="389" y="480"/>
                </a:lnTo>
                <a:lnTo>
                  <a:pt x="393" y="480"/>
                </a:lnTo>
                <a:lnTo>
                  <a:pt x="393" y="480"/>
                </a:lnTo>
                <a:lnTo>
                  <a:pt x="398" y="480"/>
                </a:lnTo>
                <a:lnTo>
                  <a:pt x="402" y="480"/>
                </a:lnTo>
                <a:lnTo>
                  <a:pt x="402" y="485"/>
                </a:lnTo>
                <a:lnTo>
                  <a:pt x="407" y="485"/>
                </a:lnTo>
                <a:lnTo>
                  <a:pt x="411" y="494"/>
                </a:lnTo>
                <a:lnTo>
                  <a:pt x="416" y="494"/>
                </a:lnTo>
                <a:lnTo>
                  <a:pt x="416" y="499"/>
                </a:lnTo>
                <a:lnTo>
                  <a:pt x="416" y="503"/>
                </a:lnTo>
                <a:lnTo>
                  <a:pt x="421" y="512"/>
                </a:lnTo>
                <a:lnTo>
                  <a:pt x="425" y="522"/>
                </a:lnTo>
                <a:lnTo>
                  <a:pt x="425" y="526"/>
                </a:lnTo>
                <a:lnTo>
                  <a:pt x="425" y="526"/>
                </a:lnTo>
                <a:lnTo>
                  <a:pt x="430" y="540"/>
                </a:lnTo>
                <a:lnTo>
                  <a:pt x="434" y="558"/>
                </a:lnTo>
                <a:lnTo>
                  <a:pt x="434" y="563"/>
                </a:lnTo>
                <a:lnTo>
                  <a:pt x="439" y="567"/>
                </a:lnTo>
                <a:lnTo>
                  <a:pt x="439" y="572"/>
                </a:lnTo>
                <a:lnTo>
                  <a:pt x="439" y="576"/>
                </a:lnTo>
                <a:lnTo>
                  <a:pt x="439" y="581"/>
                </a:lnTo>
                <a:lnTo>
                  <a:pt x="439" y="586"/>
                </a:lnTo>
                <a:lnTo>
                  <a:pt x="443" y="586"/>
                </a:lnTo>
                <a:lnTo>
                  <a:pt x="448" y="590"/>
                </a:lnTo>
                <a:lnTo>
                  <a:pt x="453" y="590"/>
                </a:lnTo>
                <a:lnTo>
                  <a:pt x="457" y="586"/>
                </a:lnTo>
                <a:lnTo>
                  <a:pt x="462" y="586"/>
                </a:lnTo>
                <a:lnTo>
                  <a:pt x="485" y="590"/>
                </a:lnTo>
                <a:lnTo>
                  <a:pt x="503" y="590"/>
                </a:lnTo>
                <a:lnTo>
                  <a:pt x="507" y="590"/>
                </a:lnTo>
                <a:lnTo>
                  <a:pt x="517" y="590"/>
                </a:lnTo>
                <a:lnTo>
                  <a:pt x="517" y="595"/>
                </a:lnTo>
                <a:lnTo>
                  <a:pt x="521" y="595"/>
                </a:lnTo>
                <a:lnTo>
                  <a:pt x="526" y="595"/>
                </a:lnTo>
                <a:lnTo>
                  <a:pt x="526" y="599"/>
                </a:lnTo>
                <a:lnTo>
                  <a:pt x="530" y="599"/>
                </a:lnTo>
                <a:lnTo>
                  <a:pt x="535" y="599"/>
                </a:lnTo>
                <a:lnTo>
                  <a:pt x="539" y="599"/>
                </a:lnTo>
                <a:lnTo>
                  <a:pt x="539" y="595"/>
                </a:lnTo>
                <a:lnTo>
                  <a:pt x="535" y="590"/>
                </a:lnTo>
                <a:lnTo>
                  <a:pt x="530" y="590"/>
                </a:lnTo>
                <a:lnTo>
                  <a:pt x="526" y="586"/>
                </a:lnTo>
                <a:lnTo>
                  <a:pt x="526" y="581"/>
                </a:lnTo>
                <a:lnTo>
                  <a:pt x="526" y="581"/>
                </a:lnTo>
                <a:lnTo>
                  <a:pt x="526" y="576"/>
                </a:lnTo>
                <a:lnTo>
                  <a:pt x="526" y="567"/>
                </a:lnTo>
                <a:lnTo>
                  <a:pt x="526" y="563"/>
                </a:lnTo>
                <a:lnTo>
                  <a:pt x="526" y="558"/>
                </a:lnTo>
                <a:lnTo>
                  <a:pt x="526" y="554"/>
                </a:lnTo>
                <a:lnTo>
                  <a:pt x="535" y="549"/>
                </a:lnTo>
                <a:lnTo>
                  <a:pt x="539" y="549"/>
                </a:lnTo>
                <a:lnTo>
                  <a:pt x="549" y="549"/>
                </a:lnTo>
                <a:lnTo>
                  <a:pt x="549" y="544"/>
                </a:lnTo>
                <a:lnTo>
                  <a:pt x="553" y="544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Bauchi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6"/>
          <p:cNvSpPr/>
          <p:nvPr/>
        </p:nvSpPr>
        <p:spPr>
          <a:xfrm>
            <a:off x="1922354" y="5863341"/>
            <a:ext cx="611961" cy="586821"/>
          </a:xfrm>
          <a:custGeom>
            <a:avLst/>
            <a:gdLst/>
            <a:ahLst/>
            <a:cxnLst/>
            <a:rect l="l" t="t" r="r" b="b"/>
            <a:pathLst>
              <a:path w="462" h="416" extrusionOk="0">
                <a:moveTo>
                  <a:pt x="416" y="283"/>
                </a:moveTo>
                <a:lnTo>
                  <a:pt x="421" y="288"/>
                </a:lnTo>
                <a:lnTo>
                  <a:pt x="426" y="297"/>
                </a:lnTo>
                <a:lnTo>
                  <a:pt x="430" y="306"/>
                </a:lnTo>
                <a:lnTo>
                  <a:pt x="430" y="306"/>
                </a:lnTo>
                <a:lnTo>
                  <a:pt x="430" y="311"/>
                </a:lnTo>
                <a:lnTo>
                  <a:pt x="435" y="315"/>
                </a:lnTo>
                <a:lnTo>
                  <a:pt x="430" y="324"/>
                </a:lnTo>
                <a:lnTo>
                  <a:pt x="430" y="329"/>
                </a:lnTo>
                <a:lnTo>
                  <a:pt x="430" y="329"/>
                </a:lnTo>
                <a:lnTo>
                  <a:pt x="430" y="338"/>
                </a:lnTo>
                <a:lnTo>
                  <a:pt x="421" y="343"/>
                </a:lnTo>
                <a:lnTo>
                  <a:pt x="421" y="343"/>
                </a:lnTo>
                <a:lnTo>
                  <a:pt x="416" y="347"/>
                </a:lnTo>
                <a:lnTo>
                  <a:pt x="416" y="352"/>
                </a:lnTo>
                <a:lnTo>
                  <a:pt x="416" y="356"/>
                </a:lnTo>
                <a:lnTo>
                  <a:pt x="412" y="370"/>
                </a:lnTo>
                <a:lnTo>
                  <a:pt x="407" y="375"/>
                </a:lnTo>
                <a:lnTo>
                  <a:pt x="407" y="384"/>
                </a:lnTo>
                <a:lnTo>
                  <a:pt x="412" y="388"/>
                </a:lnTo>
                <a:lnTo>
                  <a:pt x="412" y="393"/>
                </a:lnTo>
                <a:lnTo>
                  <a:pt x="421" y="393"/>
                </a:lnTo>
                <a:lnTo>
                  <a:pt x="426" y="397"/>
                </a:lnTo>
                <a:lnTo>
                  <a:pt x="416" y="402"/>
                </a:lnTo>
                <a:lnTo>
                  <a:pt x="412" y="402"/>
                </a:lnTo>
                <a:lnTo>
                  <a:pt x="412" y="402"/>
                </a:lnTo>
                <a:lnTo>
                  <a:pt x="407" y="397"/>
                </a:lnTo>
                <a:lnTo>
                  <a:pt x="403" y="397"/>
                </a:lnTo>
                <a:lnTo>
                  <a:pt x="403" y="393"/>
                </a:lnTo>
                <a:lnTo>
                  <a:pt x="403" y="393"/>
                </a:lnTo>
                <a:lnTo>
                  <a:pt x="403" y="388"/>
                </a:lnTo>
                <a:lnTo>
                  <a:pt x="398" y="393"/>
                </a:lnTo>
                <a:lnTo>
                  <a:pt x="394" y="393"/>
                </a:lnTo>
                <a:lnTo>
                  <a:pt x="394" y="393"/>
                </a:lnTo>
                <a:lnTo>
                  <a:pt x="389" y="393"/>
                </a:lnTo>
                <a:lnTo>
                  <a:pt x="398" y="402"/>
                </a:lnTo>
                <a:lnTo>
                  <a:pt x="394" y="402"/>
                </a:lnTo>
                <a:lnTo>
                  <a:pt x="366" y="407"/>
                </a:lnTo>
                <a:lnTo>
                  <a:pt x="352" y="407"/>
                </a:lnTo>
                <a:lnTo>
                  <a:pt x="348" y="407"/>
                </a:lnTo>
                <a:lnTo>
                  <a:pt x="334" y="407"/>
                </a:lnTo>
                <a:lnTo>
                  <a:pt x="330" y="407"/>
                </a:lnTo>
                <a:lnTo>
                  <a:pt x="330" y="407"/>
                </a:lnTo>
                <a:lnTo>
                  <a:pt x="330" y="407"/>
                </a:lnTo>
                <a:lnTo>
                  <a:pt x="325" y="407"/>
                </a:lnTo>
                <a:lnTo>
                  <a:pt x="320" y="411"/>
                </a:lnTo>
                <a:lnTo>
                  <a:pt x="320" y="411"/>
                </a:lnTo>
                <a:lnTo>
                  <a:pt x="302" y="411"/>
                </a:lnTo>
                <a:lnTo>
                  <a:pt x="293" y="416"/>
                </a:lnTo>
                <a:lnTo>
                  <a:pt x="284" y="416"/>
                </a:lnTo>
                <a:lnTo>
                  <a:pt x="279" y="416"/>
                </a:lnTo>
                <a:lnTo>
                  <a:pt x="275" y="416"/>
                </a:lnTo>
                <a:lnTo>
                  <a:pt x="270" y="416"/>
                </a:lnTo>
                <a:lnTo>
                  <a:pt x="270" y="416"/>
                </a:lnTo>
                <a:lnTo>
                  <a:pt x="270" y="411"/>
                </a:lnTo>
                <a:lnTo>
                  <a:pt x="261" y="407"/>
                </a:lnTo>
                <a:lnTo>
                  <a:pt x="261" y="407"/>
                </a:lnTo>
                <a:lnTo>
                  <a:pt x="256" y="407"/>
                </a:lnTo>
                <a:lnTo>
                  <a:pt x="252" y="407"/>
                </a:lnTo>
                <a:lnTo>
                  <a:pt x="247" y="407"/>
                </a:lnTo>
                <a:lnTo>
                  <a:pt x="238" y="402"/>
                </a:lnTo>
                <a:lnTo>
                  <a:pt x="238" y="402"/>
                </a:lnTo>
                <a:lnTo>
                  <a:pt x="234" y="402"/>
                </a:lnTo>
                <a:lnTo>
                  <a:pt x="234" y="402"/>
                </a:lnTo>
                <a:lnTo>
                  <a:pt x="224" y="393"/>
                </a:lnTo>
                <a:lnTo>
                  <a:pt x="224" y="393"/>
                </a:lnTo>
                <a:lnTo>
                  <a:pt x="220" y="393"/>
                </a:lnTo>
                <a:lnTo>
                  <a:pt x="192" y="375"/>
                </a:lnTo>
                <a:lnTo>
                  <a:pt x="183" y="370"/>
                </a:lnTo>
                <a:lnTo>
                  <a:pt x="183" y="365"/>
                </a:lnTo>
                <a:lnTo>
                  <a:pt x="183" y="365"/>
                </a:lnTo>
                <a:lnTo>
                  <a:pt x="183" y="365"/>
                </a:lnTo>
                <a:lnTo>
                  <a:pt x="179" y="365"/>
                </a:lnTo>
                <a:lnTo>
                  <a:pt x="174" y="361"/>
                </a:lnTo>
                <a:lnTo>
                  <a:pt x="174" y="356"/>
                </a:lnTo>
                <a:lnTo>
                  <a:pt x="170" y="356"/>
                </a:lnTo>
                <a:lnTo>
                  <a:pt x="165" y="352"/>
                </a:lnTo>
                <a:lnTo>
                  <a:pt x="156" y="347"/>
                </a:lnTo>
                <a:lnTo>
                  <a:pt x="151" y="343"/>
                </a:lnTo>
                <a:lnTo>
                  <a:pt x="147" y="338"/>
                </a:lnTo>
                <a:lnTo>
                  <a:pt x="147" y="338"/>
                </a:lnTo>
                <a:lnTo>
                  <a:pt x="142" y="329"/>
                </a:lnTo>
                <a:lnTo>
                  <a:pt x="138" y="329"/>
                </a:lnTo>
                <a:lnTo>
                  <a:pt x="138" y="324"/>
                </a:lnTo>
                <a:lnTo>
                  <a:pt x="133" y="320"/>
                </a:lnTo>
                <a:lnTo>
                  <a:pt x="128" y="320"/>
                </a:lnTo>
                <a:lnTo>
                  <a:pt x="128" y="315"/>
                </a:lnTo>
                <a:lnTo>
                  <a:pt x="124" y="315"/>
                </a:lnTo>
                <a:lnTo>
                  <a:pt x="124" y="315"/>
                </a:lnTo>
                <a:lnTo>
                  <a:pt x="124" y="315"/>
                </a:lnTo>
                <a:lnTo>
                  <a:pt x="119" y="315"/>
                </a:lnTo>
                <a:lnTo>
                  <a:pt x="115" y="311"/>
                </a:lnTo>
                <a:lnTo>
                  <a:pt x="106" y="297"/>
                </a:lnTo>
                <a:lnTo>
                  <a:pt x="96" y="288"/>
                </a:lnTo>
                <a:lnTo>
                  <a:pt x="92" y="279"/>
                </a:lnTo>
                <a:lnTo>
                  <a:pt x="83" y="269"/>
                </a:lnTo>
                <a:lnTo>
                  <a:pt x="74" y="256"/>
                </a:lnTo>
                <a:lnTo>
                  <a:pt x="69" y="247"/>
                </a:lnTo>
                <a:lnTo>
                  <a:pt x="64" y="242"/>
                </a:lnTo>
                <a:lnTo>
                  <a:pt x="64" y="237"/>
                </a:lnTo>
                <a:lnTo>
                  <a:pt x="64" y="237"/>
                </a:lnTo>
                <a:lnTo>
                  <a:pt x="60" y="228"/>
                </a:lnTo>
                <a:lnTo>
                  <a:pt x="55" y="228"/>
                </a:lnTo>
                <a:lnTo>
                  <a:pt x="55" y="224"/>
                </a:lnTo>
                <a:lnTo>
                  <a:pt x="51" y="215"/>
                </a:lnTo>
                <a:lnTo>
                  <a:pt x="42" y="201"/>
                </a:lnTo>
                <a:lnTo>
                  <a:pt x="32" y="187"/>
                </a:lnTo>
                <a:lnTo>
                  <a:pt x="32" y="183"/>
                </a:lnTo>
                <a:lnTo>
                  <a:pt x="32" y="183"/>
                </a:lnTo>
                <a:lnTo>
                  <a:pt x="37" y="178"/>
                </a:lnTo>
                <a:lnTo>
                  <a:pt x="37" y="178"/>
                </a:lnTo>
                <a:lnTo>
                  <a:pt x="32" y="178"/>
                </a:lnTo>
                <a:lnTo>
                  <a:pt x="32" y="173"/>
                </a:lnTo>
                <a:lnTo>
                  <a:pt x="32" y="169"/>
                </a:lnTo>
                <a:lnTo>
                  <a:pt x="28" y="164"/>
                </a:lnTo>
                <a:lnTo>
                  <a:pt x="28" y="164"/>
                </a:lnTo>
                <a:lnTo>
                  <a:pt x="28" y="160"/>
                </a:lnTo>
                <a:lnTo>
                  <a:pt x="28" y="155"/>
                </a:lnTo>
                <a:lnTo>
                  <a:pt x="23" y="141"/>
                </a:lnTo>
                <a:lnTo>
                  <a:pt x="19" y="132"/>
                </a:lnTo>
                <a:lnTo>
                  <a:pt x="19" y="132"/>
                </a:lnTo>
                <a:lnTo>
                  <a:pt x="19" y="128"/>
                </a:lnTo>
                <a:lnTo>
                  <a:pt x="14" y="119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91"/>
                </a:lnTo>
                <a:lnTo>
                  <a:pt x="0" y="91"/>
                </a:lnTo>
                <a:lnTo>
                  <a:pt x="14" y="87"/>
                </a:lnTo>
                <a:lnTo>
                  <a:pt x="19" y="87"/>
                </a:lnTo>
                <a:lnTo>
                  <a:pt x="23" y="87"/>
                </a:lnTo>
                <a:lnTo>
                  <a:pt x="28" y="91"/>
                </a:lnTo>
                <a:lnTo>
                  <a:pt x="32" y="91"/>
                </a:lnTo>
                <a:lnTo>
                  <a:pt x="37" y="96"/>
                </a:lnTo>
                <a:lnTo>
                  <a:pt x="37" y="100"/>
                </a:lnTo>
                <a:lnTo>
                  <a:pt x="55" y="109"/>
                </a:lnTo>
                <a:lnTo>
                  <a:pt x="55" y="109"/>
                </a:lnTo>
                <a:lnTo>
                  <a:pt x="55" y="114"/>
                </a:lnTo>
                <a:lnTo>
                  <a:pt x="60" y="114"/>
                </a:lnTo>
                <a:lnTo>
                  <a:pt x="64" y="114"/>
                </a:lnTo>
                <a:lnTo>
                  <a:pt x="74" y="119"/>
                </a:lnTo>
                <a:lnTo>
                  <a:pt x="78" y="123"/>
                </a:lnTo>
                <a:lnTo>
                  <a:pt x="83" y="123"/>
                </a:lnTo>
                <a:lnTo>
                  <a:pt x="92" y="128"/>
                </a:lnTo>
                <a:lnTo>
                  <a:pt x="101" y="128"/>
                </a:lnTo>
                <a:lnTo>
                  <a:pt x="106" y="132"/>
                </a:lnTo>
                <a:lnTo>
                  <a:pt x="110" y="132"/>
                </a:lnTo>
                <a:lnTo>
                  <a:pt x="115" y="137"/>
                </a:lnTo>
                <a:lnTo>
                  <a:pt x="119" y="141"/>
                </a:lnTo>
                <a:lnTo>
                  <a:pt x="124" y="141"/>
                </a:lnTo>
                <a:lnTo>
                  <a:pt x="124" y="141"/>
                </a:lnTo>
                <a:lnTo>
                  <a:pt x="128" y="141"/>
                </a:lnTo>
                <a:lnTo>
                  <a:pt x="133" y="137"/>
                </a:lnTo>
                <a:lnTo>
                  <a:pt x="138" y="132"/>
                </a:lnTo>
                <a:lnTo>
                  <a:pt x="147" y="132"/>
                </a:lnTo>
                <a:lnTo>
                  <a:pt x="160" y="128"/>
                </a:lnTo>
                <a:lnTo>
                  <a:pt x="165" y="123"/>
                </a:lnTo>
                <a:lnTo>
                  <a:pt x="170" y="123"/>
                </a:lnTo>
                <a:lnTo>
                  <a:pt x="174" y="119"/>
                </a:lnTo>
                <a:lnTo>
                  <a:pt x="179" y="114"/>
                </a:lnTo>
                <a:lnTo>
                  <a:pt x="183" y="109"/>
                </a:lnTo>
                <a:lnTo>
                  <a:pt x="188" y="109"/>
                </a:lnTo>
                <a:lnTo>
                  <a:pt x="188" y="109"/>
                </a:lnTo>
                <a:lnTo>
                  <a:pt x="188" y="109"/>
                </a:lnTo>
                <a:lnTo>
                  <a:pt x="202" y="105"/>
                </a:lnTo>
                <a:lnTo>
                  <a:pt x="202" y="100"/>
                </a:lnTo>
                <a:lnTo>
                  <a:pt x="206" y="100"/>
                </a:lnTo>
                <a:lnTo>
                  <a:pt x="206" y="96"/>
                </a:lnTo>
                <a:lnTo>
                  <a:pt x="211" y="87"/>
                </a:lnTo>
                <a:lnTo>
                  <a:pt x="211" y="87"/>
                </a:lnTo>
                <a:lnTo>
                  <a:pt x="211" y="87"/>
                </a:lnTo>
                <a:lnTo>
                  <a:pt x="215" y="82"/>
                </a:lnTo>
                <a:lnTo>
                  <a:pt x="220" y="82"/>
                </a:lnTo>
                <a:lnTo>
                  <a:pt x="224" y="87"/>
                </a:lnTo>
                <a:lnTo>
                  <a:pt x="229" y="87"/>
                </a:lnTo>
                <a:lnTo>
                  <a:pt x="234" y="91"/>
                </a:lnTo>
                <a:lnTo>
                  <a:pt x="234" y="96"/>
                </a:lnTo>
                <a:lnTo>
                  <a:pt x="243" y="105"/>
                </a:lnTo>
                <a:lnTo>
                  <a:pt x="247" y="105"/>
                </a:lnTo>
                <a:lnTo>
                  <a:pt x="252" y="105"/>
                </a:lnTo>
                <a:lnTo>
                  <a:pt x="256" y="100"/>
                </a:lnTo>
                <a:lnTo>
                  <a:pt x="256" y="100"/>
                </a:lnTo>
                <a:lnTo>
                  <a:pt x="261" y="91"/>
                </a:lnTo>
                <a:lnTo>
                  <a:pt x="266" y="87"/>
                </a:lnTo>
                <a:lnTo>
                  <a:pt x="275" y="87"/>
                </a:lnTo>
                <a:lnTo>
                  <a:pt x="275" y="87"/>
                </a:lnTo>
                <a:lnTo>
                  <a:pt x="284" y="87"/>
                </a:lnTo>
                <a:lnTo>
                  <a:pt x="288" y="87"/>
                </a:lnTo>
                <a:lnTo>
                  <a:pt x="293" y="87"/>
                </a:lnTo>
                <a:lnTo>
                  <a:pt x="298" y="87"/>
                </a:lnTo>
                <a:lnTo>
                  <a:pt x="298" y="87"/>
                </a:lnTo>
                <a:lnTo>
                  <a:pt x="307" y="82"/>
                </a:lnTo>
                <a:lnTo>
                  <a:pt x="311" y="73"/>
                </a:lnTo>
                <a:lnTo>
                  <a:pt x="311" y="64"/>
                </a:lnTo>
                <a:lnTo>
                  <a:pt x="311" y="64"/>
                </a:lnTo>
                <a:lnTo>
                  <a:pt x="311" y="55"/>
                </a:lnTo>
                <a:lnTo>
                  <a:pt x="316" y="50"/>
                </a:lnTo>
                <a:lnTo>
                  <a:pt x="320" y="50"/>
                </a:lnTo>
                <a:lnTo>
                  <a:pt x="330" y="50"/>
                </a:lnTo>
                <a:lnTo>
                  <a:pt x="334" y="55"/>
                </a:lnTo>
                <a:lnTo>
                  <a:pt x="339" y="50"/>
                </a:lnTo>
                <a:lnTo>
                  <a:pt x="343" y="41"/>
                </a:lnTo>
                <a:lnTo>
                  <a:pt x="348" y="36"/>
                </a:lnTo>
                <a:lnTo>
                  <a:pt x="357" y="32"/>
                </a:lnTo>
                <a:lnTo>
                  <a:pt x="371" y="32"/>
                </a:lnTo>
                <a:lnTo>
                  <a:pt x="380" y="32"/>
                </a:lnTo>
                <a:lnTo>
                  <a:pt x="384" y="32"/>
                </a:lnTo>
                <a:lnTo>
                  <a:pt x="394" y="32"/>
                </a:lnTo>
                <a:lnTo>
                  <a:pt x="407" y="27"/>
                </a:lnTo>
                <a:lnTo>
                  <a:pt x="407" y="23"/>
                </a:lnTo>
                <a:lnTo>
                  <a:pt x="412" y="23"/>
                </a:lnTo>
                <a:lnTo>
                  <a:pt x="426" y="18"/>
                </a:lnTo>
                <a:lnTo>
                  <a:pt x="430" y="13"/>
                </a:lnTo>
                <a:lnTo>
                  <a:pt x="430" y="4"/>
                </a:lnTo>
                <a:lnTo>
                  <a:pt x="426" y="0"/>
                </a:lnTo>
                <a:lnTo>
                  <a:pt x="426" y="0"/>
                </a:lnTo>
                <a:lnTo>
                  <a:pt x="430" y="0"/>
                </a:lnTo>
                <a:lnTo>
                  <a:pt x="430" y="0"/>
                </a:lnTo>
                <a:lnTo>
                  <a:pt x="439" y="0"/>
                </a:lnTo>
                <a:lnTo>
                  <a:pt x="448" y="0"/>
                </a:lnTo>
                <a:lnTo>
                  <a:pt x="453" y="0"/>
                </a:lnTo>
                <a:lnTo>
                  <a:pt x="453" y="4"/>
                </a:lnTo>
                <a:lnTo>
                  <a:pt x="448" y="9"/>
                </a:lnTo>
                <a:lnTo>
                  <a:pt x="444" y="18"/>
                </a:lnTo>
                <a:lnTo>
                  <a:pt x="439" y="23"/>
                </a:lnTo>
                <a:lnTo>
                  <a:pt x="435" y="27"/>
                </a:lnTo>
                <a:lnTo>
                  <a:pt x="439" y="36"/>
                </a:lnTo>
                <a:lnTo>
                  <a:pt x="444" y="41"/>
                </a:lnTo>
                <a:lnTo>
                  <a:pt x="444" y="50"/>
                </a:lnTo>
                <a:lnTo>
                  <a:pt x="453" y="55"/>
                </a:lnTo>
                <a:lnTo>
                  <a:pt x="448" y="64"/>
                </a:lnTo>
                <a:lnTo>
                  <a:pt x="448" y="64"/>
                </a:lnTo>
                <a:lnTo>
                  <a:pt x="444" y="73"/>
                </a:lnTo>
                <a:lnTo>
                  <a:pt x="444" y="77"/>
                </a:lnTo>
                <a:lnTo>
                  <a:pt x="430" y="82"/>
                </a:lnTo>
                <a:lnTo>
                  <a:pt x="426" y="77"/>
                </a:lnTo>
                <a:lnTo>
                  <a:pt x="416" y="77"/>
                </a:lnTo>
                <a:lnTo>
                  <a:pt x="416" y="82"/>
                </a:lnTo>
                <a:lnTo>
                  <a:pt x="412" y="87"/>
                </a:lnTo>
                <a:lnTo>
                  <a:pt x="407" y="91"/>
                </a:lnTo>
                <a:lnTo>
                  <a:pt x="407" y="105"/>
                </a:lnTo>
                <a:lnTo>
                  <a:pt x="398" y="114"/>
                </a:lnTo>
                <a:lnTo>
                  <a:pt x="394" y="128"/>
                </a:lnTo>
                <a:lnTo>
                  <a:pt x="389" y="132"/>
                </a:lnTo>
                <a:lnTo>
                  <a:pt x="384" y="137"/>
                </a:lnTo>
                <a:lnTo>
                  <a:pt x="384" y="146"/>
                </a:lnTo>
                <a:lnTo>
                  <a:pt x="384" y="151"/>
                </a:lnTo>
                <a:lnTo>
                  <a:pt x="389" y="155"/>
                </a:lnTo>
                <a:lnTo>
                  <a:pt x="389" y="160"/>
                </a:lnTo>
                <a:lnTo>
                  <a:pt x="394" y="160"/>
                </a:lnTo>
                <a:lnTo>
                  <a:pt x="398" y="160"/>
                </a:lnTo>
                <a:lnTo>
                  <a:pt x="398" y="164"/>
                </a:lnTo>
                <a:lnTo>
                  <a:pt x="394" y="169"/>
                </a:lnTo>
                <a:lnTo>
                  <a:pt x="394" y="173"/>
                </a:lnTo>
                <a:lnTo>
                  <a:pt x="384" y="178"/>
                </a:lnTo>
                <a:lnTo>
                  <a:pt x="384" y="187"/>
                </a:lnTo>
                <a:lnTo>
                  <a:pt x="375" y="196"/>
                </a:lnTo>
                <a:lnTo>
                  <a:pt x="371" y="201"/>
                </a:lnTo>
                <a:lnTo>
                  <a:pt x="371" y="215"/>
                </a:lnTo>
                <a:lnTo>
                  <a:pt x="380" y="219"/>
                </a:lnTo>
                <a:lnTo>
                  <a:pt x="384" y="228"/>
                </a:lnTo>
                <a:lnTo>
                  <a:pt x="394" y="228"/>
                </a:lnTo>
                <a:lnTo>
                  <a:pt x="398" y="233"/>
                </a:lnTo>
                <a:lnTo>
                  <a:pt x="394" y="237"/>
                </a:lnTo>
                <a:lnTo>
                  <a:pt x="394" y="242"/>
                </a:lnTo>
                <a:lnTo>
                  <a:pt x="398" y="242"/>
                </a:lnTo>
                <a:lnTo>
                  <a:pt x="403" y="247"/>
                </a:lnTo>
                <a:lnTo>
                  <a:pt x="403" y="251"/>
                </a:lnTo>
                <a:lnTo>
                  <a:pt x="412" y="247"/>
                </a:lnTo>
                <a:lnTo>
                  <a:pt x="426" y="242"/>
                </a:lnTo>
                <a:lnTo>
                  <a:pt x="435" y="242"/>
                </a:lnTo>
                <a:lnTo>
                  <a:pt x="448" y="242"/>
                </a:lnTo>
                <a:lnTo>
                  <a:pt x="458" y="242"/>
                </a:lnTo>
                <a:lnTo>
                  <a:pt x="462" y="247"/>
                </a:lnTo>
                <a:lnTo>
                  <a:pt x="453" y="251"/>
                </a:lnTo>
                <a:lnTo>
                  <a:pt x="444" y="260"/>
                </a:lnTo>
                <a:lnTo>
                  <a:pt x="439" y="260"/>
                </a:lnTo>
                <a:lnTo>
                  <a:pt x="430" y="269"/>
                </a:lnTo>
                <a:lnTo>
                  <a:pt x="426" y="274"/>
                </a:lnTo>
                <a:lnTo>
                  <a:pt x="421" y="279"/>
                </a:lnTo>
                <a:lnTo>
                  <a:pt x="416" y="283"/>
                </a:lnTo>
                <a:lnTo>
                  <a:pt x="416" y="283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Baye-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lsa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"/>
          <p:cNvSpPr/>
          <p:nvPr/>
        </p:nvSpPr>
        <p:spPr>
          <a:xfrm>
            <a:off x="3013151" y="4384885"/>
            <a:ext cx="1200306" cy="910299"/>
          </a:xfrm>
          <a:custGeom>
            <a:avLst/>
            <a:gdLst/>
            <a:ahLst/>
            <a:cxnLst/>
            <a:rect l="l" t="t" r="r" b="b"/>
            <a:pathLst>
              <a:path w="905" h="644" extrusionOk="0">
                <a:moveTo>
                  <a:pt x="617" y="87"/>
                </a:moveTo>
                <a:lnTo>
                  <a:pt x="622" y="87"/>
                </a:lnTo>
                <a:lnTo>
                  <a:pt x="622" y="91"/>
                </a:lnTo>
                <a:lnTo>
                  <a:pt x="622" y="96"/>
                </a:lnTo>
                <a:lnTo>
                  <a:pt x="627" y="96"/>
                </a:lnTo>
                <a:lnTo>
                  <a:pt x="627" y="100"/>
                </a:lnTo>
                <a:lnTo>
                  <a:pt x="627" y="105"/>
                </a:lnTo>
                <a:lnTo>
                  <a:pt x="631" y="105"/>
                </a:lnTo>
                <a:lnTo>
                  <a:pt x="631" y="105"/>
                </a:lnTo>
                <a:lnTo>
                  <a:pt x="627" y="110"/>
                </a:lnTo>
                <a:lnTo>
                  <a:pt x="627" y="114"/>
                </a:lnTo>
                <a:lnTo>
                  <a:pt x="627" y="119"/>
                </a:lnTo>
                <a:lnTo>
                  <a:pt x="622" y="123"/>
                </a:lnTo>
                <a:lnTo>
                  <a:pt x="622" y="123"/>
                </a:lnTo>
                <a:lnTo>
                  <a:pt x="617" y="128"/>
                </a:lnTo>
                <a:lnTo>
                  <a:pt x="617" y="137"/>
                </a:lnTo>
                <a:lnTo>
                  <a:pt x="617" y="142"/>
                </a:lnTo>
                <a:lnTo>
                  <a:pt x="617" y="146"/>
                </a:lnTo>
                <a:lnTo>
                  <a:pt x="617" y="146"/>
                </a:lnTo>
                <a:lnTo>
                  <a:pt x="617" y="151"/>
                </a:lnTo>
                <a:lnTo>
                  <a:pt x="617" y="155"/>
                </a:lnTo>
                <a:lnTo>
                  <a:pt x="617" y="155"/>
                </a:lnTo>
                <a:lnTo>
                  <a:pt x="622" y="155"/>
                </a:lnTo>
                <a:lnTo>
                  <a:pt x="631" y="155"/>
                </a:lnTo>
                <a:lnTo>
                  <a:pt x="631" y="151"/>
                </a:lnTo>
                <a:lnTo>
                  <a:pt x="636" y="146"/>
                </a:lnTo>
                <a:lnTo>
                  <a:pt x="640" y="146"/>
                </a:lnTo>
                <a:lnTo>
                  <a:pt x="649" y="142"/>
                </a:lnTo>
                <a:lnTo>
                  <a:pt x="654" y="137"/>
                </a:lnTo>
                <a:lnTo>
                  <a:pt x="659" y="132"/>
                </a:lnTo>
                <a:lnTo>
                  <a:pt x="659" y="132"/>
                </a:lnTo>
                <a:lnTo>
                  <a:pt x="668" y="128"/>
                </a:lnTo>
                <a:lnTo>
                  <a:pt x="672" y="128"/>
                </a:lnTo>
                <a:lnTo>
                  <a:pt x="677" y="128"/>
                </a:lnTo>
                <a:lnTo>
                  <a:pt x="681" y="128"/>
                </a:lnTo>
                <a:lnTo>
                  <a:pt x="704" y="123"/>
                </a:lnTo>
                <a:lnTo>
                  <a:pt x="713" y="119"/>
                </a:lnTo>
                <a:lnTo>
                  <a:pt x="736" y="114"/>
                </a:lnTo>
                <a:lnTo>
                  <a:pt x="741" y="110"/>
                </a:lnTo>
                <a:lnTo>
                  <a:pt x="745" y="110"/>
                </a:lnTo>
                <a:lnTo>
                  <a:pt x="759" y="110"/>
                </a:lnTo>
                <a:lnTo>
                  <a:pt x="768" y="114"/>
                </a:lnTo>
                <a:lnTo>
                  <a:pt x="768" y="114"/>
                </a:lnTo>
                <a:lnTo>
                  <a:pt x="773" y="114"/>
                </a:lnTo>
                <a:lnTo>
                  <a:pt x="777" y="119"/>
                </a:lnTo>
                <a:lnTo>
                  <a:pt x="782" y="119"/>
                </a:lnTo>
                <a:lnTo>
                  <a:pt x="787" y="119"/>
                </a:lnTo>
                <a:lnTo>
                  <a:pt x="791" y="123"/>
                </a:lnTo>
                <a:lnTo>
                  <a:pt x="791" y="123"/>
                </a:lnTo>
                <a:lnTo>
                  <a:pt x="791" y="123"/>
                </a:lnTo>
                <a:lnTo>
                  <a:pt x="796" y="128"/>
                </a:lnTo>
                <a:lnTo>
                  <a:pt x="800" y="128"/>
                </a:lnTo>
                <a:lnTo>
                  <a:pt x="805" y="132"/>
                </a:lnTo>
                <a:lnTo>
                  <a:pt x="809" y="137"/>
                </a:lnTo>
                <a:lnTo>
                  <a:pt x="814" y="142"/>
                </a:lnTo>
                <a:lnTo>
                  <a:pt x="814" y="146"/>
                </a:lnTo>
                <a:lnTo>
                  <a:pt x="814" y="146"/>
                </a:lnTo>
                <a:lnTo>
                  <a:pt x="819" y="146"/>
                </a:lnTo>
                <a:lnTo>
                  <a:pt x="823" y="146"/>
                </a:lnTo>
                <a:lnTo>
                  <a:pt x="823" y="151"/>
                </a:lnTo>
                <a:lnTo>
                  <a:pt x="832" y="155"/>
                </a:lnTo>
                <a:lnTo>
                  <a:pt x="837" y="160"/>
                </a:lnTo>
                <a:lnTo>
                  <a:pt x="841" y="169"/>
                </a:lnTo>
                <a:lnTo>
                  <a:pt x="846" y="169"/>
                </a:lnTo>
                <a:lnTo>
                  <a:pt x="855" y="178"/>
                </a:lnTo>
                <a:lnTo>
                  <a:pt x="864" y="187"/>
                </a:lnTo>
                <a:lnTo>
                  <a:pt x="869" y="192"/>
                </a:lnTo>
                <a:lnTo>
                  <a:pt x="873" y="196"/>
                </a:lnTo>
                <a:lnTo>
                  <a:pt x="878" y="201"/>
                </a:lnTo>
                <a:lnTo>
                  <a:pt x="878" y="206"/>
                </a:lnTo>
                <a:lnTo>
                  <a:pt x="878" y="210"/>
                </a:lnTo>
                <a:lnTo>
                  <a:pt x="883" y="210"/>
                </a:lnTo>
                <a:lnTo>
                  <a:pt x="883" y="215"/>
                </a:lnTo>
                <a:lnTo>
                  <a:pt x="887" y="215"/>
                </a:lnTo>
                <a:lnTo>
                  <a:pt x="892" y="219"/>
                </a:lnTo>
                <a:lnTo>
                  <a:pt x="892" y="224"/>
                </a:lnTo>
                <a:lnTo>
                  <a:pt x="901" y="233"/>
                </a:lnTo>
                <a:lnTo>
                  <a:pt x="901" y="233"/>
                </a:lnTo>
                <a:lnTo>
                  <a:pt x="901" y="238"/>
                </a:lnTo>
                <a:lnTo>
                  <a:pt x="901" y="242"/>
                </a:lnTo>
                <a:lnTo>
                  <a:pt x="905" y="242"/>
                </a:lnTo>
                <a:lnTo>
                  <a:pt x="905" y="251"/>
                </a:lnTo>
                <a:lnTo>
                  <a:pt x="905" y="256"/>
                </a:lnTo>
                <a:lnTo>
                  <a:pt x="905" y="256"/>
                </a:lnTo>
                <a:lnTo>
                  <a:pt x="905" y="260"/>
                </a:lnTo>
                <a:lnTo>
                  <a:pt x="905" y="270"/>
                </a:lnTo>
                <a:lnTo>
                  <a:pt x="905" y="279"/>
                </a:lnTo>
                <a:lnTo>
                  <a:pt x="905" y="288"/>
                </a:lnTo>
                <a:lnTo>
                  <a:pt x="901" y="302"/>
                </a:lnTo>
                <a:lnTo>
                  <a:pt x="901" y="315"/>
                </a:lnTo>
                <a:lnTo>
                  <a:pt x="896" y="343"/>
                </a:lnTo>
                <a:lnTo>
                  <a:pt x="896" y="366"/>
                </a:lnTo>
                <a:lnTo>
                  <a:pt x="892" y="375"/>
                </a:lnTo>
                <a:lnTo>
                  <a:pt x="892" y="379"/>
                </a:lnTo>
                <a:lnTo>
                  <a:pt x="887" y="379"/>
                </a:lnTo>
                <a:lnTo>
                  <a:pt x="887" y="384"/>
                </a:lnTo>
                <a:lnTo>
                  <a:pt x="883" y="384"/>
                </a:lnTo>
                <a:lnTo>
                  <a:pt x="878" y="388"/>
                </a:lnTo>
                <a:lnTo>
                  <a:pt x="878" y="388"/>
                </a:lnTo>
                <a:lnTo>
                  <a:pt x="873" y="388"/>
                </a:lnTo>
                <a:lnTo>
                  <a:pt x="864" y="388"/>
                </a:lnTo>
                <a:lnTo>
                  <a:pt x="860" y="393"/>
                </a:lnTo>
                <a:lnTo>
                  <a:pt x="855" y="393"/>
                </a:lnTo>
                <a:lnTo>
                  <a:pt x="855" y="398"/>
                </a:lnTo>
                <a:lnTo>
                  <a:pt x="855" y="402"/>
                </a:lnTo>
                <a:lnTo>
                  <a:pt x="851" y="402"/>
                </a:lnTo>
                <a:lnTo>
                  <a:pt x="846" y="411"/>
                </a:lnTo>
                <a:lnTo>
                  <a:pt x="841" y="416"/>
                </a:lnTo>
                <a:lnTo>
                  <a:pt x="841" y="425"/>
                </a:lnTo>
                <a:lnTo>
                  <a:pt x="837" y="430"/>
                </a:lnTo>
                <a:lnTo>
                  <a:pt x="837" y="434"/>
                </a:lnTo>
                <a:lnTo>
                  <a:pt x="837" y="439"/>
                </a:lnTo>
                <a:lnTo>
                  <a:pt x="837" y="448"/>
                </a:lnTo>
                <a:lnTo>
                  <a:pt x="832" y="452"/>
                </a:lnTo>
                <a:lnTo>
                  <a:pt x="832" y="452"/>
                </a:lnTo>
                <a:lnTo>
                  <a:pt x="828" y="457"/>
                </a:lnTo>
                <a:lnTo>
                  <a:pt x="828" y="462"/>
                </a:lnTo>
                <a:lnTo>
                  <a:pt x="823" y="462"/>
                </a:lnTo>
                <a:lnTo>
                  <a:pt x="823" y="466"/>
                </a:lnTo>
                <a:lnTo>
                  <a:pt x="819" y="471"/>
                </a:lnTo>
                <a:lnTo>
                  <a:pt x="819" y="475"/>
                </a:lnTo>
                <a:lnTo>
                  <a:pt x="814" y="475"/>
                </a:lnTo>
                <a:lnTo>
                  <a:pt x="814" y="475"/>
                </a:lnTo>
                <a:lnTo>
                  <a:pt x="814" y="484"/>
                </a:lnTo>
                <a:lnTo>
                  <a:pt x="814" y="489"/>
                </a:lnTo>
                <a:lnTo>
                  <a:pt x="814" y="512"/>
                </a:lnTo>
                <a:lnTo>
                  <a:pt x="814" y="516"/>
                </a:lnTo>
                <a:lnTo>
                  <a:pt x="819" y="521"/>
                </a:lnTo>
                <a:lnTo>
                  <a:pt x="819" y="530"/>
                </a:lnTo>
                <a:lnTo>
                  <a:pt x="819" y="539"/>
                </a:lnTo>
                <a:lnTo>
                  <a:pt x="819" y="562"/>
                </a:lnTo>
                <a:lnTo>
                  <a:pt x="819" y="567"/>
                </a:lnTo>
                <a:lnTo>
                  <a:pt x="814" y="585"/>
                </a:lnTo>
                <a:lnTo>
                  <a:pt x="814" y="599"/>
                </a:lnTo>
                <a:lnTo>
                  <a:pt x="809" y="608"/>
                </a:lnTo>
                <a:lnTo>
                  <a:pt x="809" y="612"/>
                </a:lnTo>
                <a:lnTo>
                  <a:pt x="809" y="617"/>
                </a:lnTo>
                <a:lnTo>
                  <a:pt x="809" y="617"/>
                </a:lnTo>
                <a:lnTo>
                  <a:pt x="805" y="617"/>
                </a:lnTo>
                <a:lnTo>
                  <a:pt x="805" y="617"/>
                </a:lnTo>
                <a:lnTo>
                  <a:pt x="800" y="612"/>
                </a:lnTo>
                <a:lnTo>
                  <a:pt x="800" y="612"/>
                </a:lnTo>
                <a:lnTo>
                  <a:pt x="796" y="608"/>
                </a:lnTo>
                <a:lnTo>
                  <a:pt x="796" y="612"/>
                </a:lnTo>
                <a:lnTo>
                  <a:pt x="796" y="612"/>
                </a:lnTo>
                <a:lnTo>
                  <a:pt x="791" y="612"/>
                </a:lnTo>
                <a:lnTo>
                  <a:pt x="791" y="612"/>
                </a:lnTo>
                <a:lnTo>
                  <a:pt x="787" y="612"/>
                </a:lnTo>
                <a:lnTo>
                  <a:pt x="782" y="612"/>
                </a:lnTo>
                <a:lnTo>
                  <a:pt x="782" y="612"/>
                </a:lnTo>
                <a:lnTo>
                  <a:pt x="777" y="608"/>
                </a:lnTo>
                <a:lnTo>
                  <a:pt x="777" y="608"/>
                </a:lnTo>
                <a:lnTo>
                  <a:pt x="777" y="612"/>
                </a:lnTo>
                <a:lnTo>
                  <a:pt x="777" y="617"/>
                </a:lnTo>
                <a:lnTo>
                  <a:pt x="773" y="617"/>
                </a:lnTo>
                <a:lnTo>
                  <a:pt x="773" y="622"/>
                </a:lnTo>
                <a:lnTo>
                  <a:pt x="773" y="626"/>
                </a:lnTo>
                <a:lnTo>
                  <a:pt x="773" y="626"/>
                </a:lnTo>
                <a:lnTo>
                  <a:pt x="773" y="631"/>
                </a:lnTo>
                <a:lnTo>
                  <a:pt x="773" y="631"/>
                </a:lnTo>
                <a:lnTo>
                  <a:pt x="773" y="631"/>
                </a:lnTo>
                <a:lnTo>
                  <a:pt x="764" y="635"/>
                </a:lnTo>
                <a:lnTo>
                  <a:pt x="755" y="640"/>
                </a:lnTo>
                <a:lnTo>
                  <a:pt x="750" y="644"/>
                </a:lnTo>
                <a:lnTo>
                  <a:pt x="745" y="644"/>
                </a:lnTo>
                <a:lnTo>
                  <a:pt x="741" y="640"/>
                </a:lnTo>
                <a:lnTo>
                  <a:pt x="741" y="631"/>
                </a:lnTo>
                <a:lnTo>
                  <a:pt x="741" y="626"/>
                </a:lnTo>
                <a:lnTo>
                  <a:pt x="741" y="622"/>
                </a:lnTo>
                <a:lnTo>
                  <a:pt x="736" y="617"/>
                </a:lnTo>
                <a:lnTo>
                  <a:pt x="732" y="612"/>
                </a:lnTo>
                <a:lnTo>
                  <a:pt x="727" y="608"/>
                </a:lnTo>
                <a:lnTo>
                  <a:pt x="718" y="608"/>
                </a:lnTo>
                <a:lnTo>
                  <a:pt x="713" y="603"/>
                </a:lnTo>
                <a:lnTo>
                  <a:pt x="709" y="599"/>
                </a:lnTo>
                <a:lnTo>
                  <a:pt x="704" y="594"/>
                </a:lnTo>
                <a:lnTo>
                  <a:pt x="704" y="585"/>
                </a:lnTo>
                <a:lnTo>
                  <a:pt x="700" y="585"/>
                </a:lnTo>
                <a:lnTo>
                  <a:pt x="700" y="580"/>
                </a:lnTo>
                <a:lnTo>
                  <a:pt x="700" y="576"/>
                </a:lnTo>
                <a:lnTo>
                  <a:pt x="695" y="576"/>
                </a:lnTo>
                <a:lnTo>
                  <a:pt x="695" y="571"/>
                </a:lnTo>
                <a:lnTo>
                  <a:pt x="695" y="567"/>
                </a:lnTo>
                <a:lnTo>
                  <a:pt x="691" y="562"/>
                </a:lnTo>
                <a:lnTo>
                  <a:pt x="686" y="558"/>
                </a:lnTo>
                <a:lnTo>
                  <a:pt x="681" y="553"/>
                </a:lnTo>
                <a:lnTo>
                  <a:pt x="672" y="553"/>
                </a:lnTo>
                <a:lnTo>
                  <a:pt x="668" y="553"/>
                </a:lnTo>
                <a:lnTo>
                  <a:pt x="663" y="553"/>
                </a:lnTo>
                <a:lnTo>
                  <a:pt x="649" y="553"/>
                </a:lnTo>
                <a:lnTo>
                  <a:pt x="640" y="553"/>
                </a:lnTo>
                <a:lnTo>
                  <a:pt x="636" y="553"/>
                </a:lnTo>
                <a:lnTo>
                  <a:pt x="627" y="558"/>
                </a:lnTo>
                <a:lnTo>
                  <a:pt x="622" y="558"/>
                </a:lnTo>
                <a:lnTo>
                  <a:pt x="617" y="558"/>
                </a:lnTo>
                <a:lnTo>
                  <a:pt x="617" y="562"/>
                </a:lnTo>
                <a:lnTo>
                  <a:pt x="613" y="562"/>
                </a:lnTo>
                <a:lnTo>
                  <a:pt x="608" y="567"/>
                </a:lnTo>
                <a:lnTo>
                  <a:pt x="604" y="571"/>
                </a:lnTo>
                <a:lnTo>
                  <a:pt x="599" y="571"/>
                </a:lnTo>
                <a:lnTo>
                  <a:pt x="595" y="571"/>
                </a:lnTo>
                <a:lnTo>
                  <a:pt x="595" y="571"/>
                </a:lnTo>
                <a:lnTo>
                  <a:pt x="590" y="571"/>
                </a:lnTo>
                <a:lnTo>
                  <a:pt x="590" y="567"/>
                </a:lnTo>
                <a:lnTo>
                  <a:pt x="581" y="562"/>
                </a:lnTo>
                <a:lnTo>
                  <a:pt x="581" y="562"/>
                </a:lnTo>
                <a:lnTo>
                  <a:pt x="576" y="558"/>
                </a:lnTo>
                <a:lnTo>
                  <a:pt x="572" y="558"/>
                </a:lnTo>
                <a:lnTo>
                  <a:pt x="572" y="558"/>
                </a:lnTo>
                <a:lnTo>
                  <a:pt x="567" y="548"/>
                </a:lnTo>
                <a:lnTo>
                  <a:pt x="563" y="548"/>
                </a:lnTo>
                <a:lnTo>
                  <a:pt x="563" y="544"/>
                </a:lnTo>
                <a:lnTo>
                  <a:pt x="558" y="539"/>
                </a:lnTo>
                <a:lnTo>
                  <a:pt x="558" y="535"/>
                </a:lnTo>
                <a:lnTo>
                  <a:pt x="558" y="530"/>
                </a:lnTo>
                <a:lnTo>
                  <a:pt x="558" y="526"/>
                </a:lnTo>
                <a:lnTo>
                  <a:pt x="558" y="521"/>
                </a:lnTo>
                <a:lnTo>
                  <a:pt x="563" y="521"/>
                </a:lnTo>
                <a:lnTo>
                  <a:pt x="563" y="521"/>
                </a:lnTo>
                <a:lnTo>
                  <a:pt x="563" y="516"/>
                </a:lnTo>
                <a:lnTo>
                  <a:pt x="567" y="512"/>
                </a:lnTo>
                <a:lnTo>
                  <a:pt x="567" y="507"/>
                </a:lnTo>
                <a:lnTo>
                  <a:pt x="563" y="507"/>
                </a:lnTo>
                <a:lnTo>
                  <a:pt x="558" y="503"/>
                </a:lnTo>
                <a:lnTo>
                  <a:pt x="553" y="503"/>
                </a:lnTo>
                <a:lnTo>
                  <a:pt x="549" y="503"/>
                </a:lnTo>
                <a:lnTo>
                  <a:pt x="549" y="498"/>
                </a:lnTo>
                <a:lnTo>
                  <a:pt x="544" y="498"/>
                </a:lnTo>
                <a:lnTo>
                  <a:pt x="531" y="498"/>
                </a:lnTo>
                <a:lnTo>
                  <a:pt x="526" y="498"/>
                </a:lnTo>
                <a:lnTo>
                  <a:pt x="512" y="494"/>
                </a:lnTo>
                <a:lnTo>
                  <a:pt x="508" y="494"/>
                </a:lnTo>
                <a:lnTo>
                  <a:pt x="489" y="489"/>
                </a:lnTo>
                <a:lnTo>
                  <a:pt x="485" y="484"/>
                </a:lnTo>
                <a:lnTo>
                  <a:pt x="480" y="484"/>
                </a:lnTo>
                <a:lnTo>
                  <a:pt x="476" y="484"/>
                </a:lnTo>
                <a:lnTo>
                  <a:pt x="462" y="480"/>
                </a:lnTo>
                <a:lnTo>
                  <a:pt x="457" y="480"/>
                </a:lnTo>
                <a:lnTo>
                  <a:pt x="444" y="480"/>
                </a:lnTo>
                <a:lnTo>
                  <a:pt x="439" y="480"/>
                </a:lnTo>
                <a:lnTo>
                  <a:pt x="435" y="475"/>
                </a:lnTo>
                <a:lnTo>
                  <a:pt x="430" y="475"/>
                </a:lnTo>
                <a:lnTo>
                  <a:pt x="425" y="475"/>
                </a:lnTo>
                <a:lnTo>
                  <a:pt x="421" y="475"/>
                </a:lnTo>
                <a:lnTo>
                  <a:pt x="416" y="475"/>
                </a:lnTo>
                <a:lnTo>
                  <a:pt x="416" y="480"/>
                </a:lnTo>
                <a:lnTo>
                  <a:pt x="416" y="484"/>
                </a:lnTo>
                <a:lnTo>
                  <a:pt x="412" y="489"/>
                </a:lnTo>
                <a:lnTo>
                  <a:pt x="407" y="494"/>
                </a:lnTo>
                <a:lnTo>
                  <a:pt x="403" y="494"/>
                </a:lnTo>
                <a:lnTo>
                  <a:pt x="398" y="498"/>
                </a:lnTo>
                <a:lnTo>
                  <a:pt x="398" y="498"/>
                </a:lnTo>
                <a:lnTo>
                  <a:pt x="398" y="498"/>
                </a:lnTo>
                <a:lnTo>
                  <a:pt x="398" y="503"/>
                </a:lnTo>
                <a:lnTo>
                  <a:pt x="398" y="507"/>
                </a:lnTo>
                <a:lnTo>
                  <a:pt x="407" y="507"/>
                </a:lnTo>
                <a:lnTo>
                  <a:pt x="416" y="503"/>
                </a:lnTo>
                <a:lnTo>
                  <a:pt x="416" y="503"/>
                </a:lnTo>
                <a:lnTo>
                  <a:pt x="416" y="507"/>
                </a:lnTo>
                <a:lnTo>
                  <a:pt x="421" y="507"/>
                </a:lnTo>
                <a:lnTo>
                  <a:pt x="425" y="512"/>
                </a:lnTo>
                <a:lnTo>
                  <a:pt x="430" y="516"/>
                </a:lnTo>
                <a:lnTo>
                  <a:pt x="430" y="521"/>
                </a:lnTo>
                <a:lnTo>
                  <a:pt x="430" y="526"/>
                </a:lnTo>
                <a:lnTo>
                  <a:pt x="425" y="535"/>
                </a:lnTo>
                <a:lnTo>
                  <a:pt x="421" y="539"/>
                </a:lnTo>
                <a:lnTo>
                  <a:pt x="416" y="539"/>
                </a:lnTo>
                <a:lnTo>
                  <a:pt x="416" y="544"/>
                </a:lnTo>
                <a:lnTo>
                  <a:pt x="407" y="544"/>
                </a:lnTo>
                <a:lnTo>
                  <a:pt x="398" y="544"/>
                </a:lnTo>
                <a:lnTo>
                  <a:pt x="398" y="544"/>
                </a:lnTo>
                <a:lnTo>
                  <a:pt x="398" y="544"/>
                </a:lnTo>
                <a:lnTo>
                  <a:pt x="393" y="544"/>
                </a:lnTo>
                <a:lnTo>
                  <a:pt x="380" y="544"/>
                </a:lnTo>
                <a:lnTo>
                  <a:pt x="371" y="544"/>
                </a:lnTo>
                <a:lnTo>
                  <a:pt x="366" y="544"/>
                </a:lnTo>
                <a:lnTo>
                  <a:pt x="352" y="544"/>
                </a:lnTo>
                <a:lnTo>
                  <a:pt x="352" y="544"/>
                </a:lnTo>
                <a:lnTo>
                  <a:pt x="348" y="548"/>
                </a:lnTo>
                <a:lnTo>
                  <a:pt x="343" y="548"/>
                </a:lnTo>
                <a:lnTo>
                  <a:pt x="334" y="558"/>
                </a:lnTo>
                <a:lnTo>
                  <a:pt x="329" y="558"/>
                </a:lnTo>
                <a:lnTo>
                  <a:pt x="329" y="562"/>
                </a:lnTo>
                <a:lnTo>
                  <a:pt x="329" y="562"/>
                </a:lnTo>
                <a:lnTo>
                  <a:pt x="320" y="571"/>
                </a:lnTo>
                <a:lnTo>
                  <a:pt x="316" y="576"/>
                </a:lnTo>
                <a:lnTo>
                  <a:pt x="311" y="576"/>
                </a:lnTo>
                <a:lnTo>
                  <a:pt x="307" y="576"/>
                </a:lnTo>
                <a:lnTo>
                  <a:pt x="307" y="571"/>
                </a:lnTo>
                <a:lnTo>
                  <a:pt x="307" y="567"/>
                </a:lnTo>
                <a:lnTo>
                  <a:pt x="302" y="562"/>
                </a:lnTo>
                <a:lnTo>
                  <a:pt x="297" y="562"/>
                </a:lnTo>
                <a:lnTo>
                  <a:pt x="297" y="558"/>
                </a:lnTo>
                <a:lnTo>
                  <a:pt x="297" y="553"/>
                </a:lnTo>
                <a:lnTo>
                  <a:pt x="293" y="548"/>
                </a:lnTo>
                <a:lnTo>
                  <a:pt x="288" y="544"/>
                </a:lnTo>
                <a:lnTo>
                  <a:pt x="288" y="539"/>
                </a:lnTo>
                <a:lnTo>
                  <a:pt x="288" y="535"/>
                </a:lnTo>
                <a:lnTo>
                  <a:pt x="284" y="535"/>
                </a:lnTo>
                <a:lnTo>
                  <a:pt x="284" y="530"/>
                </a:lnTo>
                <a:lnTo>
                  <a:pt x="279" y="526"/>
                </a:lnTo>
                <a:lnTo>
                  <a:pt x="275" y="521"/>
                </a:lnTo>
                <a:lnTo>
                  <a:pt x="270" y="521"/>
                </a:lnTo>
                <a:lnTo>
                  <a:pt x="265" y="521"/>
                </a:lnTo>
                <a:lnTo>
                  <a:pt x="261" y="521"/>
                </a:lnTo>
                <a:lnTo>
                  <a:pt x="261" y="526"/>
                </a:lnTo>
                <a:lnTo>
                  <a:pt x="252" y="526"/>
                </a:lnTo>
                <a:lnTo>
                  <a:pt x="247" y="526"/>
                </a:lnTo>
                <a:lnTo>
                  <a:pt x="243" y="530"/>
                </a:lnTo>
                <a:lnTo>
                  <a:pt x="233" y="539"/>
                </a:lnTo>
                <a:lnTo>
                  <a:pt x="224" y="544"/>
                </a:lnTo>
                <a:lnTo>
                  <a:pt x="215" y="544"/>
                </a:lnTo>
                <a:lnTo>
                  <a:pt x="201" y="544"/>
                </a:lnTo>
                <a:lnTo>
                  <a:pt x="197" y="544"/>
                </a:lnTo>
                <a:lnTo>
                  <a:pt x="197" y="544"/>
                </a:lnTo>
                <a:lnTo>
                  <a:pt x="192" y="544"/>
                </a:lnTo>
                <a:lnTo>
                  <a:pt x="188" y="548"/>
                </a:lnTo>
                <a:lnTo>
                  <a:pt x="179" y="553"/>
                </a:lnTo>
                <a:lnTo>
                  <a:pt x="179" y="558"/>
                </a:lnTo>
                <a:lnTo>
                  <a:pt x="179" y="562"/>
                </a:lnTo>
                <a:lnTo>
                  <a:pt x="179" y="567"/>
                </a:lnTo>
                <a:lnTo>
                  <a:pt x="179" y="576"/>
                </a:lnTo>
                <a:lnTo>
                  <a:pt x="179" y="580"/>
                </a:lnTo>
                <a:lnTo>
                  <a:pt x="179" y="585"/>
                </a:lnTo>
                <a:lnTo>
                  <a:pt x="174" y="594"/>
                </a:lnTo>
                <a:lnTo>
                  <a:pt x="174" y="603"/>
                </a:lnTo>
                <a:lnTo>
                  <a:pt x="174" y="608"/>
                </a:lnTo>
                <a:lnTo>
                  <a:pt x="169" y="612"/>
                </a:lnTo>
                <a:lnTo>
                  <a:pt x="165" y="617"/>
                </a:lnTo>
                <a:lnTo>
                  <a:pt x="160" y="617"/>
                </a:lnTo>
                <a:lnTo>
                  <a:pt x="156" y="617"/>
                </a:lnTo>
                <a:lnTo>
                  <a:pt x="156" y="617"/>
                </a:lnTo>
                <a:lnTo>
                  <a:pt x="156" y="612"/>
                </a:lnTo>
                <a:lnTo>
                  <a:pt x="151" y="612"/>
                </a:lnTo>
                <a:lnTo>
                  <a:pt x="147" y="608"/>
                </a:lnTo>
                <a:lnTo>
                  <a:pt x="142" y="608"/>
                </a:lnTo>
                <a:lnTo>
                  <a:pt x="137" y="603"/>
                </a:lnTo>
                <a:lnTo>
                  <a:pt x="133" y="603"/>
                </a:lnTo>
                <a:lnTo>
                  <a:pt x="133" y="599"/>
                </a:lnTo>
                <a:lnTo>
                  <a:pt x="128" y="594"/>
                </a:lnTo>
                <a:lnTo>
                  <a:pt x="128" y="590"/>
                </a:lnTo>
                <a:lnTo>
                  <a:pt x="124" y="590"/>
                </a:lnTo>
                <a:lnTo>
                  <a:pt x="124" y="585"/>
                </a:lnTo>
                <a:lnTo>
                  <a:pt x="119" y="585"/>
                </a:lnTo>
                <a:lnTo>
                  <a:pt x="119" y="580"/>
                </a:lnTo>
                <a:lnTo>
                  <a:pt x="119" y="576"/>
                </a:lnTo>
                <a:lnTo>
                  <a:pt x="119" y="567"/>
                </a:lnTo>
                <a:lnTo>
                  <a:pt x="124" y="562"/>
                </a:lnTo>
                <a:lnTo>
                  <a:pt x="124" y="562"/>
                </a:lnTo>
                <a:lnTo>
                  <a:pt x="128" y="558"/>
                </a:lnTo>
                <a:lnTo>
                  <a:pt x="128" y="553"/>
                </a:lnTo>
                <a:lnTo>
                  <a:pt x="133" y="548"/>
                </a:lnTo>
                <a:lnTo>
                  <a:pt x="133" y="544"/>
                </a:lnTo>
                <a:lnTo>
                  <a:pt x="133" y="544"/>
                </a:lnTo>
                <a:lnTo>
                  <a:pt x="133" y="539"/>
                </a:lnTo>
                <a:lnTo>
                  <a:pt x="133" y="535"/>
                </a:lnTo>
                <a:lnTo>
                  <a:pt x="133" y="530"/>
                </a:lnTo>
                <a:lnTo>
                  <a:pt x="133" y="526"/>
                </a:lnTo>
                <a:lnTo>
                  <a:pt x="133" y="521"/>
                </a:lnTo>
                <a:lnTo>
                  <a:pt x="133" y="521"/>
                </a:lnTo>
                <a:lnTo>
                  <a:pt x="133" y="516"/>
                </a:lnTo>
                <a:lnTo>
                  <a:pt x="133" y="507"/>
                </a:lnTo>
                <a:lnTo>
                  <a:pt x="133" y="503"/>
                </a:lnTo>
                <a:lnTo>
                  <a:pt x="128" y="498"/>
                </a:lnTo>
                <a:lnTo>
                  <a:pt x="124" y="498"/>
                </a:lnTo>
                <a:lnTo>
                  <a:pt x="124" y="494"/>
                </a:lnTo>
                <a:lnTo>
                  <a:pt x="119" y="494"/>
                </a:lnTo>
                <a:lnTo>
                  <a:pt x="115" y="484"/>
                </a:lnTo>
                <a:lnTo>
                  <a:pt x="110" y="484"/>
                </a:lnTo>
                <a:lnTo>
                  <a:pt x="110" y="480"/>
                </a:lnTo>
                <a:lnTo>
                  <a:pt x="110" y="480"/>
                </a:lnTo>
                <a:lnTo>
                  <a:pt x="105" y="480"/>
                </a:lnTo>
                <a:lnTo>
                  <a:pt x="101" y="480"/>
                </a:lnTo>
                <a:lnTo>
                  <a:pt x="92" y="480"/>
                </a:lnTo>
                <a:lnTo>
                  <a:pt x="87" y="484"/>
                </a:lnTo>
                <a:lnTo>
                  <a:pt x="83" y="489"/>
                </a:lnTo>
                <a:lnTo>
                  <a:pt x="78" y="489"/>
                </a:lnTo>
                <a:lnTo>
                  <a:pt x="73" y="489"/>
                </a:lnTo>
                <a:lnTo>
                  <a:pt x="73" y="494"/>
                </a:lnTo>
                <a:lnTo>
                  <a:pt x="69" y="494"/>
                </a:lnTo>
                <a:lnTo>
                  <a:pt x="60" y="494"/>
                </a:lnTo>
                <a:lnTo>
                  <a:pt x="51" y="494"/>
                </a:lnTo>
                <a:lnTo>
                  <a:pt x="46" y="489"/>
                </a:lnTo>
                <a:lnTo>
                  <a:pt x="46" y="484"/>
                </a:lnTo>
                <a:lnTo>
                  <a:pt x="41" y="480"/>
                </a:lnTo>
                <a:lnTo>
                  <a:pt x="37" y="475"/>
                </a:lnTo>
                <a:lnTo>
                  <a:pt x="37" y="475"/>
                </a:lnTo>
                <a:lnTo>
                  <a:pt x="32" y="475"/>
                </a:lnTo>
                <a:lnTo>
                  <a:pt x="32" y="471"/>
                </a:lnTo>
                <a:lnTo>
                  <a:pt x="28" y="466"/>
                </a:lnTo>
                <a:lnTo>
                  <a:pt x="23" y="466"/>
                </a:lnTo>
                <a:lnTo>
                  <a:pt x="23" y="462"/>
                </a:lnTo>
                <a:lnTo>
                  <a:pt x="23" y="457"/>
                </a:lnTo>
                <a:lnTo>
                  <a:pt x="19" y="457"/>
                </a:lnTo>
                <a:lnTo>
                  <a:pt x="14" y="452"/>
                </a:lnTo>
                <a:lnTo>
                  <a:pt x="9" y="448"/>
                </a:lnTo>
                <a:lnTo>
                  <a:pt x="5" y="443"/>
                </a:lnTo>
                <a:lnTo>
                  <a:pt x="5" y="439"/>
                </a:lnTo>
                <a:lnTo>
                  <a:pt x="5" y="434"/>
                </a:lnTo>
                <a:lnTo>
                  <a:pt x="0" y="425"/>
                </a:lnTo>
                <a:lnTo>
                  <a:pt x="5" y="430"/>
                </a:lnTo>
                <a:lnTo>
                  <a:pt x="19" y="434"/>
                </a:lnTo>
                <a:lnTo>
                  <a:pt x="19" y="430"/>
                </a:lnTo>
                <a:lnTo>
                  <a:pt x="19" y="425"/>
                </a:lnTo>
                <a:lnTo>
                  <a:pt x="19" y="420"/>
                </a:lnTo>
                <a:lnTo>
                  <a:pt x="19" y="416"/>
                </a:lnTo>
                <a:lnTo>
                  <a:pt x="19" y="411"/>
                </a:lnTo>
                <a:lnTo>
                  <a:pt x="19" y="407"/>
                </a:lnTo>
                <a:lnTo>
                  <a:pt x="23" y="407"/>
                </a:lnTo>
                <a:lnTo>
                  <a:pt x="23" y="398"/>
                </a:lnTo>
                <a:lnTo>
                  <a:pt x="23" y="393"/>
                </a:lnTo>
                <a:lnTo>
                  <a:pt x="28" y="388"/>
                </a:lnTo>
                <a:lnTo>
                  <a:pt x="37" y="384"/>
                </a:lnTo>
                <a:lnTo>
                  <a:pt x="41" y="379"/>
                </a:lnTo>
                <a:lnTo>
                  <a:pt x="46" y="379"/>
                </a:lnTo>
                <a:lnTo>
                  <a:pt x="46" y="379"/>
                </a:lnTo>
                <a:lnTo>
                  <a:pt x="51" y="375"/>
                </a:lnTo>
                <a:lnTo>
                  <a:pt x="55" y="375"/>
                </a:lnTo>
                <a:lnTo>
                  <a:pt x="60" y="375"/>
                </a:lnTo>
                <a:lnTo>
                  <a:pt x="64" y="370"/>
                </a:lnTo>
                <a:lnTo>
                  <a:pt x="69" y="370"/>
                </a:lnTo>
                <a:lnTo>
                  <a:pt x="69" y="370"/>
                </a:lnTo>
                <a:lnTo>
                  <a:pt x="73" y="366"/>
                </a:lnTo>
                <a:lnTo>
                  <a:pt x="78" y="366"/>
                </a:lnTo>
                <a:lnTo>
                  <a:pt x="83" y="366"/>
                </a:lnTo>
                <a:lnTo>
                  <a:pt x="87" y="366"/>
                </a:lnTo>
                <a:lnTo>
                  <a:pt x="87" y="361"/>
                </a:lnTo>
                <a:lnTo>
                  <a:pt x="87" y="356"/>
                </a:lnTo>
                <a:lnTo>
                  <a:pt x="92" y="356"/>
                </a:lnTo>
                <a:lnTo>
                  <a:pt x="92" y="352"/>
                </a:lnTo>
                <a:lnTo>
                  <a:pt x="92" y="347"/>
                </a:lnTo>
                <a:lnTo>
                  <a:pt x="96" y="343"/>
                </a:lnTo>
                <a:lnTo>
                  <a:pt x="96" y="343"/>
                </a:lnTo>
                <a:lnTo>
                  <a:pt x="96" y="338"/>
                </a:lnTo>
                <a:lnTo>
                  <a:pt x="96" y="334"/>
                </a:lnTo>
                <a:lnTo>
                  <a:pt x="101" y="334"/>
                </a:lnTo>
                <a:lnTo>
                  <a:pt x="101" y="329"/>
                </a:lnTo>
                <a:lnTo>
                  <a:pt x="101" y="324"/>
                </a:lnTo>
                <a:lnTo>
                  <a:pt x="105" y="324"/>
                </a:lnTo>
                <a:lnTo>
                  <a:pt x="110" y="315"/>
                </a:lnTo>
                <a:lnTo>
                  <a:pt x="110" y="311"/>
                </a:lnTo>
                <a:lnTo>
                  <a:pt x="110" y="306"/>
                </a:lnTo>
                <a:lnTo>
                  <a:pt x="110" y="306"/>
                </a:lnTo>
                <a:lnTo>
                  <a:pt x="110" y="302"/>
                </a:lnTo>
                <a:lnTo>
                  <a:pt x="115" y="297"/>
                </a:lnTo>
                <a:lnTo>
                  <a:pt x="115" y="297"/>
                </a:lnTo>
                <a:lnTo>
                  <a:pt x="110" y="292"/>
                </a:lnTo>
                <a:lnTo>
                  <a:pt x="110" y="288"/>
                </a:lnTo>
                <a:lnTo>
                  <a:pt x="110" y="288"/>
                </a:lnTo>
                <a:lnTo>
                  <a:pt x="105" y="283"/>
                </a:lnTo>
                <a:lnTo>
                  <a:pt x="101" y="283"/>
                </a:lnTo>
                <a:lnTo>
                  <a:pt x="96" y="279"/>
                </a:lnTo>
                <a:lnTo>
                  <a:pt x="87" y="274"/>
                </a:lnTo>
                <a:lnTo>
                  <a:pt x="87" y="270"/>
                </a:lnTo>
                <a:lnTo>
                  <a:pt x="83" y="265"/>
                </a:lnTo>
                <a:lnTo>
                  <a:pt x="83" y="260"/>
                </a:lnTo>
                <a:lnTo>
                  <a:pt x="83" y="256"/>
                </a:lnTo>
                <a:lnTo>
                  <a:pt x="78" y="251"/>
                </a:lnTo>
                <a:lnTo>
                  <a:pt x="78" y="233"/>
                </a:lnTo>
                <a:lnTo>
                  <a:pt x="73" y="219"/>
                </a:lnTo>
                <a:lnTo>
                  <a:pt x="73" y="201"/>
                </a:lnTo>
                <a:lnTo>
                  <a:pt x="73" y="192"/>
                </a:lnTo>
                <a:lnTo>
                  <a:pt x="78" y="169"/>
                </a:lnTo>
                <a:lnTo>
                  <a:pt x="73" y="160"/>
                </a:lnTo>
                <a:lnTo>
                  <a:pt x="73" y="155"/>
                </a:lnTo>
                <a:lnTo>
                  <a:pt x="69" y="151"/>
                </a:lnTo>
                <a:lnTo>
                  <a:pt x="69" y="146"/>
                </a:lnTo>
                <a:lnTo>
                  <a:pt x="69" y="146"/>
                </a:lnTo>
                <a:lnTo>
                  <a:pt x="69" y="142"/>
                </a:lnTo>
                <a:lnTo>
                  <a:pt x="69" y="137"/>
                </a:lnTo>
                <a:lnTo>
                  <a:pt x="64" y="132"/>
                </a:lnTo>
                <a:lnTo>
                  <a:pt x="60" y="128"/>
                </a:lnTo>
                <a:lnTo>
                  <a:pt x="55" y="123"/>
                </a:lnTo>
                <a:lnTo>
                  <a:pt x="55" y="123"/>
                </a:lnTo>
                <a:lnTo>
                  <a:pt x="51" y="114"/>
                </a:lnTo>
                <a:lnTo>
                  <a:pt x="46" y="110"/>
                </a:lnTo>
                <a:lnTo>
                  <a:pt x="46" y="105"/>
                </a:lnTo>
                <a:lnTo>
                  <a:pt x="46" y="105"/>
                </a:lnTo>
                <a:lnTo>
                  <a:pt x="41" y="100"/>
                </a:lnTo>
                <a:lnTo>
                  <a:pt x="41" y="96"/>
                </a:lnTo>
                <a:lnTo>
                  <a:pt x="41" y="91"/>
                </a:lnTo>
                <a:lnTo>
                  <a:pt x="41" y="87"/>
                </a:lnTo>
                <a:lnTo>
                  <a:pt x="37" y="82"/>
                </a:lnTo>
                <a:lnTo>
                  <a:pt x="37" y="73"/>
                </a:lnTo>
                <a:lnTo>
                  <a:pt x="37" y="64"/>
                </a:lnTo>
                <a:lnTo>
                  <a:pt x="37" y="55"/>
                </a:lnTo>
                <a:lnTo>
                  <a:pt x="37" y="41"/>
                </a:lnTo>
                <a:lnTo>
                  <a:pt x="41" y="41"/>
                </a:lnTo>
                <a:lnTo>
                  <a:pt x="46" y="46"/>
                </a:lnTo>
                <a:lnTo>
                  <a:pt x="51" y="46"/>
                </a:lnTo>
                <a:lnTo>
                  <a:pt x="55" y="46"/>
                </a:lnTo>
                <a:lnTo>
                  <a:pt x="60" y="50"/>
                </a:lnTo>
                <a:lnTo>
                  <a:pt x="69" y="50"/>
                </a:lnTo>
                <a:lnTo>
                  <a:pt x="73" y="55"/>
                </a:lnTo>
                <a:lnTo>
                  <a:pt x="78" y="55"/>
                </a:lnTo>
                <a:lnTo>
                  <a:pt x="87" y="59"/>
                </a:lnTo>
                <a:lnTo>
                  <a:pt x="92" y="59"/>
                </a:lnTo>
                <a:lnTo>
                  <a:pt x="96" y="59"/>
                </a:lnTo>
                <a:lnTo>
                  <a:pt x="110" y="59"/>
                </a:lnTo>
                <a:lnTo>
                  <a:pt x="110" y="64"/>
                </a:lnTo>
                <a:lnTo>
                  <a:pt x="119" y="64"/>
                </a:lnTo>
                <a:lnTo>
                  <a:pt x="137" y="68"/>
                </a:lnTo>
                <a:lnTo>
                  <a:pt x="151" y="68"/>
                </a:lnTo>
                <a:lnTo>
                  <a:pt x="156" y="68"/>
                </a:lnTo>
                <a:lnTo>
                  <a:pt x="165" y="73"/>
                </a:lnTo>
                <a:lnTo>
                  <a:pt x="169" y="78"/>
                </a:lnTo>
                <a:lnTo>
                  <a:pt x="179" y="78"/>
                </a:lnTo>
                <a:lnTo>
                  <a:pt x="183" y="82"/>
                </a:lnTo>
                <a:lnTo>
                  <a:pt x="188" y="82"/>
                </a:lnTo>
                <a:lnTo>
                  <a:pt x="192" y="82"/>
                </a:lnTo>
                <a:lnTo>
                  <a:pt x="197" y="82"/>
                </a:lnTo>
                <a:lnTo>
                  <a:pt x="197" y="82"/>
                </a:lnTo>
                <a:lnTo>
                  <a:pt x="201" y="82"/>
                </a:lnTo>
                <a:lnTo>
                  <a:pt x="206" y="87"/>
                </a:lnTo>
                <a:lnTo>
                  <a:pt x="211" y="87"/>
                </a:lnTo>
                <a:lnTo>
                  <a:pt x="215" y="87"/>
                </a:lnTo>
                <a:lnTo>
                  <a:pt x="215" y="91"/>
                </a:lnTo>
                <a:lnTo>
                  <a:pt x="220" y="91"/>
                </a:lnTo>
                <a:lnTo>
                  <a:pt x="220" y="91"/>
                </a:lnTo>
                <a:lnTo>
                  <a:pt x="233" y="100"/>
                </a:lnTo>
                <a:lnTo>
                  <a:pt x="243" y="100"/>
                </a:lnTo>
                <a:lnTo>
                  <a:pt x="243" y="105"/>
                </a:lnTo>
                <a:lnTo>
                  <a:pt x="252" y="105"/>
                </a:lnTo>
                <a:lnTo>
                  <a:pt x="256" y="105"/>
                </a:lnTo>
                <a:lnTo>
                  <a:pt x="265" y="110"/>
                </a:lnTo>
                <a:lnTo>
                  <a:pt x="270" y="110"/>
                </a:lnTo>
                <a:lnTo>
                  <a:pt x="275" y="114"/>
                </a:lnTo>
                <a:lnTo>
                  <a:pt x="279" y="114"/>
                </a:lnTo>
                <a:lnTo>
                  <a:pt x="284" y="114"/>
                </a:lnTo>
                <a:lnTo>
                  <a:pt x="288" y="119"/>
                </a:lnTo>
                <a:lnTo>
                  <a:pt x="288" y="123"/>
                </a:lnTo>
                <a:lnTo>
                  <a:pt x="293" y="123"/>
                </a:lnTo>
                <a:lnTo>
                  <a:pt x="297" y="123"/>
                </a:lnTo>
                <a:lnTo>
                  <a:pt x="302" y="123"/>
                </a:lnTo>
                <a:lnTo>
                  <a:pt x="307" y="128"/>
                </a:lnTo>
                <a:lnTo>
                  <a:pt x="307" y="128"/>
                </a:lnTo>
                <a:lnTo>
                  <a:pt x="307" y="132"/>
                </a:lnTo>
                <a:lnTo>
                  <a:pt x="311" y="132"/>
                </a:lnTo>
                <a:lnTo>
                  <a:pt x="316" y="132"/>
                </a:lnTo>
                <a:lnTo>
                  <a:pt x="329" y="142"/>
                </a:lnTo>
                <a:lnTo>
                  <a:pt x="329" y="146"/>
                </a:lnTo>
                <a:lnTo>
                  <a:pt x="329" y="146"/>
                </a:lnTo>
                <a:lnTo>
                  <a:pt x="334" y="146"/>
                </a:lnTo>
                <a:lnTo>
                  <a:pt x="339" y="146"/>
                </a:lnTo>
                <a:lnTo>
                  <a:pt x="343" y="146"/>
                </a:lnTo>
                <a:lnTo>
                  <a:pt x="348" y="146"/>
                </a:lnTo>
                <a:lnTo>
                  <a:pt x="348" y="146"/>
                </a:lnTo>
                <a:lnTo>
                  <a:pt x="352" y="142"/>
                </a:lnTo>
                <a:lnTo>
                  <a:pt x="352" y="137"/>
                </a:lnTo>
                <a:lnTo>
                  <a:pt x="348" y="132"/>
                </a:lnTo>
                <a:lnTo>
                  <a:pt x="348" y="128"/>
                </a:lnTo>
                <a:lnTo>
                  <a:pt x="343" y="123"/>
                </a:lnTo>
                <a:lnTo>
                  <a:pt x="343" y="123"/>
                </a:lnTo>
                <a:lnTo>
                  <a:pt x="339" y="114"/>
                </a:lnTo>
                <a:lnTo>
                  <a:pt x="339" y="110"/>
                </a:lnTo>
                <a:lnTo>
                  <a:pt x="334" y="105"/>
                </a:lnTo>
                <a:lnTo>
                  <a:pt x="334" y="100"/>
                </a:lnTo>
                <a:lnTo>
                  <a:pt x="329" y="100"/>
                </a:lnTo>
                <a:lnTo>
                  <a:pt x="329" y="91"/>
                </a:lnTo>
                <a:lnTo>
                  <a:pt x="329" y="87"/>
                </a:lnTo>
                <a:lnTo>
                  <a:pt x="329" y="82"/>
                </a:lnTo>
                <a:lnTo>
                  <a:pt x="325" y="82"/>
                </a:lnTo>
                <a:lnTo>
                  <a:pt x="325" y="82"/>
                </a:lnTo>
                <a:lnTo>
                  <a:pt x="325" y="78"/>
                </a:lnTo>
                <a:lnTo>
                  <a:pt x="320" y="73"/>
                </a:lnTo>
                <a:lnTo>
                  <a:pt x="320" y="68"/>
                </a:lnTo>
                <a:lnTo>
                  <a:pt x="320" y="59"/>
                </a:lnTo>
                <a:lnTo>
                  <a:pt x="320" y="59"/>
                </a:lnTo>
                <a:lnTo>
                  <a:pt x="325" y="59"/>
                </a:lnTo>
                <a:lnTo>
                  <a:pt x="325" y="55"/>
                </a:lnTo>
                <a:lnTo>
                  <a:pt x="325" y="50"/>
                </a:lnTo>
                <a:lnTo>
                  <a:pt x="329" y="46"/>
                </a:lnTo>
                <a:lnTo>
                  <a:pt x="329" y="41"/>
                </a:lnTo>
                <a:lnTo>
                  <a:pt x="329" y="36"/>
                </a:lnTo>
                <a:lnTo>
                  <a:pt x="329" y="36"/>
                </a:lnTo>
                <a:lnTo>
                  <a:pt x="334" y="36"/>
                </a:lnTo>
                <a:lnTo>
                  <a:pt x="357" y="14"/>
                </a:lnTo>
                <a:lnTo>
                  <a:pt x="366" y="14"/>
                </a:lnTo>
                <a:lnTo>
                  <a:pt x="371" y="14"/>
                </a:lnTo>
                <a:lnTo>
                  <a:pt x="375" y="9"/>
                </a:lnTo>
                <a:lnTo>
                  <a:pt x="380" y="4"/>
                </a:lnTo>
                <a:lnTo>
                  <a:pt x="384" y="4"/>
                </a:lnTo>
                <a:lnTo>
                  <a:pt x="398" y="0"/>
                </a:lnTo>
                <a:lnTo>
                  <a:pt x="398" y="0"/>
                </a:lnTo>
                <a:lnTo>
                  <a:pt x="403" y="0"/>
                </a:lnTo>
                <a:lnTo>
                  <a:pt x="407" y="4"/>
                </a:lnTo>
                <a:lnTo>
                  <a:pt x="412" y="4"/>
                </a:lnTo>
                <a:lnTo>
                  <a:pt x="416" y="9"/>
                </a:lnTo>
                <a:lnTo>
                  <a:pt x="416" y="9"/>
                </a:lnTo>
                <a:lnTo>
                  <a:pt x="421" y="14"/>
                </a:lnTo>
                <a:lnTo>
                  <a:pt x="430" y="14"/>
                </a:lnTo>
                <a:lnTo>
                  <a:pt x="430" y="14"/>
                </a:lnTo>
                <a:lnTo>
                  <a:pt x="435" y="14"/>
                </a:lnTo>
                <a:lnTo>
                  <a:pt x="439" y="14"/>
                </a:lnTo>
                <a:lnTo>
                  <a:pt x="453" y="23"/>
                </a:lnTo>
                <a:lnTo>
                  <a:pt x="457" y="23"/>
                </a:lnTo>
                <a:lnTo>
                  <a:pt x="462" y="23"/>
                </a:lnTo>
                <a:lnTo>
                  <a:pt x="462" y="23"/>
                </a:lnTo>
                <a:lnTo>
                  <a:pt x="476" y="27"/>
                </a:lnTo>
                <a:lnTo>
                  <a:pt x="480" y="32"/>
                </a:lnTo>
                <a:lnTo>
                  <a:pt x="489" y="32"/>
                </a:lnTo>
                <a:lnTo>
                  <a:pt x="489" y="36"/>
                </a:lnTo>
                <a:lnTo>
                  <a:pt x="499" y="36"/>
                </a:lnTo>
                <a:lnTo>
                  <a:pt x="503" y="36"/>
                </a:lnTo>
                <a:lnTo>
                  <a:pt x="512" y="36"/>
                </a:lnTo>
                <a:lnTo>
                  <a:pt x="526" y="36"/>
                </a:lnTo>
                <a:lnTo>
                  <a:pt x="531" y="36"/>
                </a:lnTo>
                <a:lnTo>
                  <a:pt x="540" y="41"/>
                </a:lnTo>
                <a:lnTo>
                  <a:pt x="544" y="41"/>
                </a:lnTo>
                <a:lnTo>
                  <a:pt x="549" y="41"/>
                </a:lnTo>
                <a:lnTo>
                  <a:pt x="549" y="41"/>
                </a:lnTo>
                <a:lnTo>
                  <a:pt x="558" y="41"/>
                </a:lnTo>
                <a:lnTo>
                  <a:pt x="563" y="36"/>
                </a:lnTo>
                <a:lnTo>
                  <a:pt x="567" y="36"/>
                </a:lnTo>
                <a:lnTo>
                  <a:pt x="572" y="36"/>
                </a:lnTo>
                <a:lnTo>
                  <a:pt x="576" y="36"/>
                </a:lnTo>
                <a:lnTo>
                  <a:pt x="581" y="36"/>
                </a:lnTo>
                <a:lnTo>
                  <a:pt x="585" y="41"/>
                </a:lnTo>
                <a:lnTo>
                  <a:pt x="595" y="46"/>
                </a:lnTo>
                <a:lnTo>
                  <a:pt x="595" y="50"/>
                </a:lnTo>
                <a:lnTo>
                  <a:pt x="599" y="50"/>
                </a:lnTo>
                <a:lnTo>
                  <a:pt x="599" y="55"/>
                </a:lnTo>
                <a:lnTo>
                  <a:pt x="604" y="55"/>
                </a:lnTo>
                <a:lnTo>
                  <a:pt x="604" y="59"/>
                </a:lnTo>
                <a:lnTo>
                  <a:pt x="608" y="64"/>
                </a:lnTo>
                <a:lnTo>
                  <a:pt x="613" y="64"/>
                </a:lnTo>
                <a:lnTo>
                  <a:pt x="613" y="73"/>
                </a:lnTo>
                <a:lnTo>
                  <a:pt x="617" y="82"/>
                </a:lnTo>
                <a:lnTo>
                  <a:pt x="617" y="82"/>
                </a:lnTo>
                <a:lnTo>
                  <a:pt x="617" y="87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"/>
          <p:cNvSpPr/>
          <p:nvPr/>
        </p:nvSpPr>
        <p:spPr>
          <a:xfrm>
            <a:off x="5018670" y="1409308"/>
            <a:ext cx="1569632" cy="2000995"/>
          </a:xfrm>
          <a:custGeom>
            <a:avLst/>
            <a:gdLst/>
            <a:ahLst/>
            <a:cxnLst/>
            <a:rect l="l" t="t" r="r" b="b"/>
            <a:pathLst>
              <a:path w="1184" h="1417" extrusionOk="0">
                <a:moveTo>
                  <a:pt x="256" y="700"/>
                </a:moveTo>
                <a:lnTo>
                  <a:pt x="256" y="695"/>
                </a:lnTo>
                <a:lnTo>
                  <a:pt x="256" y="677"/>
                </a:lnTo>
                <a:lnTo>
                  <a:pt x="256" y="668"/>
                </a:lnTo>
                <a:lnTo>
                  <a:pt x="256" y="654"/>
                </a:lnTo>
                <a:lnTo>
                  <a:pt x="256" y="640"/>
                </a:lnTo>
                <a:lnTo>
                  <a:pt x="261" y="627"/>
                </a:lnTo>
                <a:lnTo>
                  <a:pt x="266" y="608"/>
                </a:lnTo>
                <a:lnTo>
                  <a:pt x="266" y="608"/>
                </a:lnTo>
                <a:lnTo>
                  <a:pt x="270" y="599"/>
                </a:lnTo>
                <a:lnTo>
                  <a:pt x="270" y="590"/>
                </a:lnTo>
                <a:lnTo>
                  <a:pt x="275" y="567"/>
                </a:lnTo>
                <a:lnTo>
                  <a:pt x="275" y="553"/>
                </a:lnTo>
                <a:lnTo>
                  <a:pt x="275" y="549"/>
                </a:lnTo>
                <a:lnTo>
                  <a:pt x="275" y="544"/>
                </a:lnTo>
                <a:lnTo>
                  <a:pt x="275" y="535"/>
                </a:lnTo>
                <a:lnTo>
                  <a:pt x="270" y="521"/>
                </a:lnTo>
                <a:lnTo>
                  <a:pt x="266" y="517"/>
                </a:lnTo>
                <a:lnTo>
                  <a:pt x="266" y="512"/>
                </a:lnTo>
                <a:lnTo>
                  <a:pt x="266" y="508"/>
                </a:lnTo>
                <a:lnTo>
                  <a:pt x="266" y="503"/>
                </a:lnTo>
                <a:lnTo>
                  <a:pt x="266" y="499"/>
                </a:lnTo>
                <a:lnTo>
                  <a:pt x="261" y="499"/>
                </a:lnTo>
                <a:lnTo>
                  <a:pt x="261" y="499"/>
                </a:lnTo>
                <a:lnTo>
                  <a:pt x="261" y="494"/>
                </a:lnTo>
                <a:lnTo>
                  <a:pt x="261" y="485"/>
                </a:lnTo>
                <a:lnTo>
                  <a:pt x="266" y="485"/>
                </a:lnTo>
                <a:lnTo>
                  <a:pt x="266" y="480"/>
                </a:lnTo>
                <a:lnTo>
                  <a:pt x="266" y="480"/>
                </a:lnTo>
                <a:lnTo>
                  <a:pt x="270" y="480"/>
                </a:lnTo>
                <a:lnTo>
                  <a:pt x="275" y="476"/>
                </a:lnTo>
                <a:lnTo>
                  <a:pt x="279" y="476"/>
                </a:lnTo>
                <a:lnTo>
                  <a:pt x="284" y="471"/>
                </a:lnTo>
                <a:lnTo>
                  <a:pt x="288" y="471"/>
                </a:lnTo>
                <a:lnTo>
                  <a:pt x="288" y="467"/>
                </a:lnTo>
                <a:lnTo>
                  <a:pt x="288" y="467"/>
                </a:lnTo>
                <a:lnTo>
                  <a:pt x="293" y="467"/>
                </a:lnTo>
                <a:lnTo>
                  <a:pt x="293" y="462"/>
                </a:lnTo>
                <a:lnTo>
                  <a:pt x="298" y="457"/>
                </a:lnTo>
                <a:lnTo>
                  <a:pt x="302" y="457"/>
                </a:lnTo>
                <a:lnTo>
                  <a:pt x="307" y="457"/>
                </a:lnTo>
                <a:lnTo>
                  <a:pt x="307" y="453"/>
                </a:lnTo>
                <a:lnTo>
                  <a:pt x="311" y="453"/>
                </a:lnTo>
                <a:lnTo>
                  <a:pt x="311" y="453"/>
                </a:lnTo>
                <a:lnTo>
                  <a:pt x="311" y="448"/>
                </a:lnTo>
                <a:lnTo>
                  <a:pt x="311" y="444"/>
                </a:lnTo>
                <a:lnTo>
                  <a:pt x="316" y="444"/>
                </a:lnTo>
                <a:lnTo>
                  <a:pt x="316" y="439"/>
                </a:lnTo>
                <a:lnTo>
                  <a:pt x="316" y="435"/>
                </a:lnTo>
                <a:lnTo>
                  <a:pt x="320" y="435"/>
                </a:lnTo>
                <a:lnTo>
                  <a:pt x="320" y="430"/>
                </a:lnTo>
                <a:lnTo>
                  <a:pt x="325" y="425"/>
                </a:lnTo>
                <a:lnTo>
                  <a:pt x="330" y="421"/>
                </a:lnTo>
                <a:lnTo>
                  <a:pt x="330" y="416"/>
                </a:lnTo>
                <a:lnTo>
                  <a:pt x="330" y="412"/>
                </a:lnTo>
                <a:lnTo>
                  <a:pt x="334" y="412"/>
                </a:lnTo>
                <a:lnTo>
                  <a:pt x="339" y="412"/>
                </a:lnTo>
                <a:lnTo>
                  <a:pt x="339" y="407"/>
                </a:lnTo>
                <a:lnTo>
                  <a:pt x="343" y="403"/>
                </a:lnTo>
                <a:lnTo>
                  <a:pt x="343" y="398"/>
                </a:lnTo>
                <a:lnTo>
                  <a:pt x="343" y="389"/>
                </a:lnTo>
                <a:lnTo>
                  <a:pt x="343" y="389"/>
                </a:lnTo>
                <a:lnTo>
                  <a:pt x="343" y="384"/>
                </a:lnTo>
                <a:lnTo>
                  <a:pt x="339" y="380"/>
                </a:lnTo>
                <a:lnTo>
                  <a:pt x="339" y="375"/>
                </a:lnTo>
                <a:lnTo>
                  <a:pt x="334" y="375"/>
                </a:lnTo>
                <a:lnTo>
                  <a:pt x="334" y="371"/>
                </a:lnTo>
                <a:lnTo>
                  <a:pt x="334" y="371"/>
                </a:lnTo>
                <a:lnTo>
                  <a:pt x="330" y="371"/>
                </a:lnTo>
                <a:lnTo>
                  <a:pt x="330" y="366"/>
                </a:lnTo>
                <a:lnTo>
                  <a:pt x="330" y="366"/>
                </a:lnTo>
                <a:lnTo>
                  <a:pt x="325" y="361"/>
                </a:lnTo>
                <a:lnTo>
                  <a:pt x="325" y="357"/>
                </a:lnTo>
                <a:lnTo>
                  <a:pt x="320" y="357"/>
                </a:lnTo>
                <a:lnTo>
                  <a:pt x="320" y="352"/>
                </a:lnTo>
                <a:lnTo>
                  <a:pt x="316" y="352"/>
                </a:lnTo>
                <a:lnTo>
                  <a:pt x="316" y="348"/>
                </a:lnTo>
                <a:lnTo>
                  <a:pt x="311" y="348"/>
                </a:lnTo>
                <a:lnTo>
                  <a:pt x="311" y="343"/>
                </a:lnTo>
                <a:lnTo>
                  <a:pt x="311" y="343"/>
                </a:lnTo>
                <a:lnTo>
                  <a:pt x="307" y="339"/>
                </a:lnTo>
                <a:lnTo>
                  <a:pt x="307" y="334"/>
                </a:lnTo>
                <a:lnTo>
                  <a:pt x="307" y="329"/>
                </a:lnTo>
                <a:lnTo>
                  <a:pt x="302" y="329"/>
                </a:lnTo>
                <a:lnTo>
                  <a:pt x="302" y="325"/>
                </a:lnTo>
                <a:lnTo>
                  <a:pt x="298" y="325"/>
                </a:lnTo>
                <a:lnTo>
                  <a:pt x="298" y="320"/>
                </a:lnTo>
                <a:lnTo>
                  <a:pt x="298" y="311"/>
                </a:lnTo>
                <a:lnTo>
                  <a:pt x="298" y="307"/>
                </a:lnTo>
                <a:lnTo>
                  <a:pt x="302" y="307"/>
                </a:lnTo>
                <a:lnTo>
                  <a:pt x="302" y="302"/>
                </a:lnTo>
                <a:lnTo>
                  <a:pt x="302" y="302"/>
                </a:lnTo>
                <a:lnTo>
                  <a:pt x="307" y="297"/>
                </a:lnTo>
                <a:lnTo>
                  <a:pt x="311" y="288"/>
                </a:lnTo>
                <a:lnTo>
                  <a:pt x="311" y="284"/>
                </a:lnTo>
                <a:lnTo>
                  <a:pt x="311" y="279"/>
                </a:lnTo>
                <a:lnTo>
                  <a:pt x="311" y="270"/>
                </a:lnTo>
                <a:lnTo>
                  <a:pt x="311" y="261"/>
                </a:lnTo>
                <a:lnTo>
                  <a:pt x="316" y="243"/>
                </a:lnTo>
                <a:lnTo>
                  <a:pt x="316" y="243"/>
                </a:lnTo>
                <a:lnTo>
                  <a:pt x="325" y="243"/>
                </a:lnTo>
                <a:lnTo>
                  <a:pt x="325" y="243"/>
                </a:lnTo>
                <a:lnTo>
                  <a:pt x="325" y="243"/>
                </a:lnTo>
                <a:lnTo>
                  <a:pt x="325" y="243"/>
                </a:lnTo>
                <a:lnTo>
                  <a:pt x="325" y="238"/>
                </a:lnTo>
                <a:lnTo>
                  <a:pt x="330" y="238"/>
                </a:lnTo>
                <a:lnTo>
                  <a:pt x="330" y="243"/>
                </a:lnTo>
                <a:lnTo>
                  <a:pt x="339" y="243"/>
                </a:lnTo>
                <a:lnTo>
                  <a:pt x="339" y="243"/>
                </a:lnTo>
                <a:lnTo>
                  <a:pt x="343" y="243"/>
                </a:lnTo>
                <a:lnTo>
                  <a:pt x="348" y="243"/>
                </a:lnTo>
                <a:lnTo>
                  <a:pt x="352" y="247"/>
                </a:lnTo>
                <a:lnTo>
                  <a:pt x="352" y="247"/>
                </a:lnTo>
                <a:lnTo>
                  <a:pt x="352" y="247"/>
                </a:lnTo>
                <a:lnTo>
                  <a:pt x="357" y="243"/>
                </a:lnTo>
                <a:lnTo>
                  <a:pt x="352" y="238"/>
                </a:lnTo>
                <a:lnTo>
                  <a:pt x="352" y="238"/>
                </a:lnTo>
                <a:lnTo>
                  <a:pt x="357" y="238"/>
                </a:lnTo>
                <a:lnTo>
                  <a:pt x="357" y="238"/>
                </a:lnTo>
                <a:lnTo>
                  <a:pt x="362" y="238"/>
                </a:lnTo>
                <a:lnTo>
                  <a:pt x="362" y="238"/>
                </a:lnTo>
                <a:lnTo>
                  <a:pt x="362" y="238"/>
                </a:lnTo>
                <a:lnTo>
                  <a:pt x="357" y="238"/>
                </a:lnTo>
                <a:lnTo>
                  <a:pt x="357" y="238"/>
                </a:lnTo>
                <a:lnTo>
                  <a:pt x="362" y="233"/>
                </a:lnTo>
                <a:lnTo>
                  <a:pt x="357" y="233"/>
                </a:lnTo>
                <a:lnTo>
                  <a:pt x="357" y="233"/>
                </a:lnTo>
                <a:lnTo>
                  <a:pt x="362" y="229"/>
                </a:lnTo>
                <a:lnTo>
                  <a:pt x="362" y="229"/>
                </a:lnTo>
                <a:lnTo>
                  <a:pt x="357" y="224"/>
                </a:lnTo>
                <a:lnTo>
                  <a:pt x="357" y="224"/>
                </a:lnTo>
                <a:lnTo>
                  <a:pt x="362" y="220"/>
                </a:lnTo>
                <a:lnTo>
                  <a:pt x="362" y="215"/>
                </a:lnTo>
                <a:lnTo>
                  <a:pt x="366" y="215"/>
                </a:lnTo>
                <a:lnTo>
                  <a:pt x="371" y="215"/>
                </a:lnTo>
                <a:lnTo>
                  <a:pt x="371" y="215"/>
                </a:lnTo>
                <a:lnTo>
                  <a:pt x="375" y="215"/>
                </a:lnTo>
                <a:lnTo>
                  <a:pt x="375" y="215"/>
                </a:lnTo>
                <a:lnTo>
                  <a:pt x="375" y="215"/>
                </a:lnTo>
                <a:lnTo>
                  <a:pt x="375" y="215"/>
                </a:lnTo>
                <a:lnTo>
                  <a:pt x="380" y="215"/>
                </a:lnTo>
                <a:lnTo>
                  <a:pt x="380" y="215"/>
                </a:lnTo>
                <a:lnTo>
                  <a:pt x="380" y="211"/>
                </a:lnTo>
                <a:lnTo>
                  <a:pt x="380" y="211"/>
                </a:lnTo>
                <a:lnTo>
                  <a:pt x="384" y="211"/>
                </a:lnTo>
                <a:lnTo>
                  <a:pt x="384" y="211"/>
                </a:lnTo>
                <a:lnTo>
                  <a:pt x="380" y="206"/>
                </a:lnTo>
                <a:lnTo>
                  <a:pt x="384" y="201"/>
                </a:lnTo>
                <a:lnTo>
                  <a:pt x="384" y="201"/>
                </a:lnTo>
                <a:lnTo>
                  <a:pt x="384" y="197"/>
                </a:lnTo>
                <a:lnTo>
                  <a:pt x="384" y="197"/>
                </a:lnTo>
                <a:lnTo>
                  <a:pt x="384" y="197"/>
                </a:lnTo>
                <a:lnTo>
                  <a:pt x="380" y="197"/>
                </a:lnTo>
                <a:lnTo>
                  <a:pt x="380" y="197"/>
                </a:lnTo>
                <a:lnTo>
                  <a:pt x="380" y="197"/>
                </a:lnTo>
                <a:lnTo>
                  <a:pt x="375" y="197"/>
                </a:lnTo>
                <a:lnTo>
                  <a:pt x="375" y="192"/>
                </a:lnTo>
                <a:lnTo>
                  <a:pt x="375" y="192"/>
                </a:lnTo>
                <a:lnTo>
                  <a:pt x="375" y="188"/>
                </a:lnTo>
                <a:lnTo>
                  <a:pt x="375" y="188"/>
                </a:lnTo>
                <a:lnTo>
                  <a:pt x="375" y="188"/>
                </a:lnTo>
                <a:lnTo>
                  <a:pt x="380" y="192"/>
                </a:lnTo>
                <a:lnTo>
                  <a:pt x="380" y="192"/>
                </a:lnTo>
                <a:lnTo>
                  <a:pt x="380" y="192"/>
                </a:lnTo>
                <a:lnTo>
                  <a:pt x="384" y="188"/>
                </a:lnTo>
                <a:lnTo>
                  <a:pt x="384" y="188"/>
                </a:lnTo>
                <a:lnTo>
                  <a:pt x="389" y="183"/>
                </a:lnTo>
                <a:lnTo>
                  <a:pt x="389" y="183"/>
                </a:lnTo>
                <a:lnTo>
                  <a:pt x="389" y="179"/>
                </a:lnTo>
                <a:lnTo>
                  <a:pt x="389" y="179"/>
                </a:lnTo>
                <a:lnTo>
                  <a:pt x="389" y="174"/>
                </a:lnTo>
                <a:lnTo>
                  <a:pt x="389" y="174"/>
                </a:lnTo>
                <a:lnTo>
                  <a:pt x="394" y="169"/>
                </a:lnTo>
                <a:lnTo>
                  <a:pt x="394" y="169"/>
                </a:lnTo>
                <a:lnTo>
                  <a:pt x="398" y="169"/>
                </a:lnTo>
                <a:lnTo>
                  <a:pt x="398" y="169"/>
                </a:lnTo>
                <a:lnTo>
                  <a:pt x="394" y="165"/>
                </a:lnTo>
                <a:lnTo>
                  <a:pt x="394" y="165"/>
                </a:lnTo>
                <a:lnTo>
                  <a:pt x="398" y="165"/>
                </a:lnTo>
                <a:lnTo>
                  <a:pt x="403" y="165"/>
                </a:lnTo>
                <a:lnTo>
                  <a:pt x="407" y="165"/>
                </a:lnTo>
                <a:lnTo>
                  <a:pt x="412" y="165"/>
                </a:lnTo>
                <a:lnTo>
                  <a:pt x="412" y="165"/>
                </a:lnTo>
                <a:lnTo>
                  <a:pt x="416" y="156"/>
                </a:lnTo>
                <a:lnTo>
                  <a:pt x="416" y="156"/>
                </a:lnTo>
                <a:lnTo>
                  <a:pt x="416" y="156"/>
                </a:lnTo>
                <a:lnTo>
                  <a:pt x="416" y="160"/>
                </a:lnTo>
                <a:lnTo>
                  <a:pt x="416" y="160"/>
                </a:lnTo>
                <a:lnTo>
                  <a:pt x="416" y="160"/>
                </a:lnTo>
                <a:lnTo>
                  <a:pt x="421" y="165"/>
                </a:lnTo>
                <a:lnTo>
                  <a:pt x="421" y="165"/>
                </a:lnTo>
                <a:lnTo>
                  <a:pt x="421" y="160"/>
                </a:lnTo>
                <a:lnTo>
                  <a:pt x="426" y="160"/>
                </a:lnTo>
                <a:lnTo>
                  <a:pt x="426" y="165"/>
                </a:lnTo>
                <a:lnTo>
                  <a:pt x="426" y="165"/>
                </a:lnTo>
                <a:lnTo>
                  <a:pt x="426" y="165"/>
                </a:lnTo>
                <a:lnTo>
                  <a:pt x="426" y="165"/>
                </a:lnTo>
                <a:lnTo>
                  <a:pt x="430" y="165"/>
                </a:lnTo>
                <a:lnTo>
                  <a:pt x="435" y="160"/>
                </a:lnTo>
                <a:lnTo>
                  <a:pt x="435" y="156"/>
                </a:lnTo>
                <a:lnTo>
                  <a:pt x="435" y="151"/>
                </a:lnTo>
                <a:lnTo>
                  <a:pt x="435" y="151"/>
                </a:lnTo>
                <a:lnTo>
                  <a:pt x="435" y="151"/>
                </a:lnTo>
                <a:lnTo>
                  <a:pt x="439" y="151"/>
                </a:lnTo>
                <a:lnTo>
                  <a:pt x="439" y="151"/>
                </a:lnTo>
                <a:lnTo>
                  <a:pt x="444" y="156"/>
                </a:lnTo>
                <a:lnTo>
                  <a:pt x="444" y="156"/>
                </a:lnTo>
                <a:lnTo>
                  <a:pt x="444" y="156"/>
                </a:lnTo>
                <a:lnTo>
                  <a:pt x="444" y="151"/>
                </a:lnTo>
                <a:lnTo>
                  <a:pt x="444" y="151"/>
                </a:lnTo>
                <a:lnTo>
                  <a:pt x="444" y="151"/>
                </a:lnTo>
                <a:lnTo>
                  <a:pt x="448" y="151"/>
                </a:lnTo>
                <a:lnTo>
                  <a:pt x="453" y="147"/>
                </a:lnTo>
                <a:lnTo>
                  <a:pt x="453" y="147"/>
                </a:lnTo>
                <a:lnTo>
                  <a:pt x="453" y="147"/>
                </a:lnTo>
                <a:lnTo>
                  <a:pt x="453" y="147"/>
                </a:lnTo>
                <a:lnTo>
                  <a:pt x="453" y="142"/>
                </a:lnTo>
                <a:lnTo>
                  <a:pt x="453" y="142"/>
                </a:lnTo>
                <a:lnTo>
                  <a:pt x="458" y="137"/>
                </a:lnTo>
                <a:lnTo>
                  <a:pt x="458" y="137"/>
                </a:lnTo>
                <a:lnTo>
                  <a:pt x="462" y="137"/>
                </a:lnTo>
                <a:lnTo>
                  <a:pt x="467" y="137"/>
                </a:lnTo>
                <a:lnTo>
                  <a:pt x="467" y="133"/>
                </a:lnTo>
                <a:lnTo>
                  <a:pt x="467" y="133"/>
                </a:lnTo>
                <a:lnTo>
                  <a:pt x="471" y="133"/>
                </a:lnTo>
                <a:lnTo>
                  <a:pt x="471" y="128"/>
                </a:lnTo>
                <a:lnTo>
                  <a:pt x="476" y="128"/>
                </a:lnTo>
                <a:lnTo>
                  <a:pt x="471" y="128"/>
                </a:lnTo>
                <a:lnTo>
                  <a:pt x="476" y="128"/>
                </a:lnTo>
                <a:lnTo>
                  <a:pt x="476" y="124"/>
                </a:lnTo>
                <a:lnTo>
                  <a:pt x="476" y="124"/>
                </a:lnTo>
                <a:lnTo>
                  <a:pt x="476" y="124"/>
                </a:lnTo>
                <a:lnTo>
                  <a:pt x="485" y="119"/>
                </a:lnTo>
                <a:lnTo>
                  <a:pt x="485" y="119"/>
                </a:lnTo>
                <a:lnTo>
                  <a:pt x="485" y="119"/>
                </a:lnTo>
                <a:lnTo>
                  <a:pt x="485" y="115"/>
                </a:lnTo>
                <a:lnTo>
                  <a:pt x="485" y="115"/>
                </a:lnTo>
                <a:lnTo>
                  <a:pt x="485" y="119"/>
                </a:lnTo>
                <a:lnTo>
                  <a:pt x="485" y="119"/>
                </a:lnTo>
                <a:lnTo>
                  <a:pt x="485" y="119"/>
                </a:lnTo>
                <a:lnTo>
                  <a:pt x="490" y="119"/>
                </a:lnTo>
                <a:lnTo>
                  <a:pt x="490" y="119"/>
                </a:lnTo>
                <a:lnTo>
                  <a:pt x="490" y="110"/>
                </a:lnTo>
                <a:lnTo>
                  <a:pt x="485" y="110"/>
                </a:lnTo>
                <a:lnTo>
                  <a:pt x="480" y="110"/>
                </a:lnTo>
                <a:lnTo>
                  <a:pt x="480" y="110"/>
                </a:lnTo>
                <a:lnTo>
                  <a:pt x="480" y="110"/>
                </a:lnTo>
                <a:lnTo>
                  <a:pt x="485" y="110"/>
                </a:lnTo>
                <a:lnTo>
                  <a:pt x="485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5"/>
                </a:lnTo>
                <a:lnTo>
                  <a:pt x="490" y="101"/>
                </a:lnTo>
                <a:lnTo>
                  <a:pt x="490" y="101"/>
                </a:lnTo>
                <a:lnTo>
                  <a:pt x="494" y="105"/>
                </a:lnTo>
                <a:lnTo>
                  <a:pt x="494" y="105"/>
                </a:lnTo>
                <a:lnTo>
                  <a:pt x="499" y="105"/>
                </a:lnTo>
                <a:lnTo>
                  <a:pt x="499" y="105"/>
                </a:lnTo>
                <a:lnTo>
                  <a:pt x="499" y="101"/>
                </a:lnTo>
                <a:lnTo>
                  <a:pt x="499" y="101"/>
                </a:lnTo>
                <a:lnTo>
                  <a:pt x="499" y="101"/>
                </a:lnTo>
                <a:lnTo>
                  <a:pt x="499" y="96"/>
                </a:lnTo>
                <a:lnTo>
                  <a:pt x="499" y="96"/>
                </a:lnTo>
                <a:lnTo>
                  <a:pt x="499" y="92"/>
                </a:lnTo>
                <a:lnTo>
                  <a:pt x="499" y="92"/>
                </a:lnTo>
                <a:lnTo>
                  <a:pt x="494" y="92"/>
                </a:lnTo>
                <a:lnTo>
                  <a:pt x="494" y="92"/>
                </a:lnTo>
                <a:lnTo>
                  <a:pt x="494" y="92"/>
                </a:lnTo>
                <a:lnTo>
                  <a:pt x="494" y="92"/>
                </a:lnTo>
                <a:lnTo>
                  <a:pt x="499" y="92"/>
                </a:lnTo>
                <a:lnTo>
                  <a:pt x="499" y="87"/>
                </a:lnTo>
                <a:lnTo>
                  <a:pt x="499" y="92"/>
                </a:lnTo>
                <a:lnTo>
                  <a:pt x="503" y="92"/>
                </a:lnTo>
                <a:lnTo>
                  <a:pt x="503" y="92"/>
                </a:lnTo>
                <a:lnTo>
                  <a:pt x="508" y="92"/>
                </a:lnTo>
                <a:lnTo>
                  <a:pt x="503" y="87"/>
                </a:lnTo>
                <a:lnTo>
                  <a:pt x="503" y="87"/>
                </a:lnTo>
                <a:lnTo>
                  <a:pt x="503" y="87"/>
                </a:lnTo>
                <a:lnTo>
                  <a:pt x="503" y="83"/>
                </a:lnTo>
                <a:lnTo>
                  <a:pt x="503" y="83"/>
                </a:lnTo>
                <a:lnTo>
                  <a:pt x="508" y="83"/>
                </a:lnTo>
                <a:lnTo>
                  <a:pt x="512" y="87"/>
                </a:lnTo>
                <a:lnTo>
                  <a:pt x="512" y="87"/>
                </a:lnTo>
                <a:lnTo>
                  <a:pt x="517" y="87"/>
                </a:lnTo>
                <a:lnTo>
                  <a:pt x="522" y="87"/>
                </a:lnTo>
                <a:lnTo>
                  <a:pt x="526" y="83"/>
                </a:lnTo>
                <a:lnTo>
                  <a:pt x="526" y="83"/>
                </a:lnTo>
                <a:lnTo>
                  <a:pt x="531" y="78"/>
                </a:lnTo>
                <a:lnTo>
                  <a:pt x="535" y="78"/>
                </a:lnTo>
                <a:lnTo>
                  <a:pt x="535" y="78"/>
                </a:lnTo>
                <a:lnTo>
                  <a:pt x="535" y="83"/>
                </a:lnTo>
                <a:lnTo>
                  <a:pt x="540" y="78"/>
                </a:lnTo>
                <a:lnTo>
                  <a:pt x="540" y="73"/>
                </a:lnTo>
                <a:lnTo>
                  <a:pt x="540" y="73"/>
                </a:lnTo>
                <a:lnTo>
                  <a:pt x="540" y="78"/>
                </a:lnTo>
                <a:lnTo>
                  <a:pt x="544" y="78"/>
                </a:lnTo>
                <a:lnTo>
                  <a:pt x="549" y="73"/>
                </a:lnTo>
                <a:lnTo>
                  <a:pt x="554" y="73"/>
                </a:lnTo>
                <a:lnTo>
                  <a:pt x="554" y="78"/>
                </a:lnTo>
                <a:lnTo>
                  <a:pt x="554" y="78"/>
                </a:lnTo>
                <a:lnTo>
                  <a:pt x="554" y="73"/>
                </a:lnTo>
                <a:lnTo>
                  <a:pt x="563" y="69"/>
                </a:lnTo>
                <a:lnTo>
                  <a:pt x="563" y="69"/>
                </a:lnTo>
                <a:lnTo>
                  <a:pt x="567" y="69"/>
                </a:lnTo>
                <a:lnTo>
                  <a:pt x="567" y="73"/>
                </a:lnTo>
                <a:lnTo>
                  <a:pt x="567" y="69"/>
                </a:lnTo>
                <a:lnTo>
                  <a:pt x="567" y="69"/>
                </a:lnTo>
                <a:lnTo>
                  <a:pt x="567" y="64"/>
                </a:lnTo>
                <a:lnTo>
                  <a:pt x="572" y="64"/>
                </a:lnTo>
                <a:lnTo>
                  <a:pt x="572" y="64"/>
                </a:lnTo>
                <a:lnTo>
                  <a:pt x="572" y="64"/>
                </a:lnTo>
                <a:lnTo>
                  <a:pt x="576" y="64"/>
                </a:lnTo>
                <a:lnTo>
                  <a:pt x="581" y="64"/>
                </a:lnTo>
                <a:lnTo>
                  <a:pt x="581" y="64"/>
                </a:lnTo>
                <a:lnTo>
                  <a:pt x="581" y="64"/>
                </a:lnTo>
                <a:lnTo>
                  <a:pt x="581" y="64"/>
                </a:lnTo>
                <a:lnTo>
                  <a:pt x="581" y="69"/>
                </a:lnTo>
                <a:lnTo>
                  <a:pt x="576" y="69"/>
                </a:lnTo>
                <a:lnTo>
                  <a:pt x="576" y="69"/>
                </a:lnTo>
                <a:lnTo>
                  <a:pt x="576" y="69"/>
                </a:lnTo>
                <a:lnTo>
                  <a:pt x="576" y="73"/>
                </a:lnTo>
                <a:lnTo>
                  <a:pt x="581" y="73"/>
                </a:lnTo>
                <a:lnTo>
                  <a:pt x="581" y="73"/>
                </a:lnTo>
                <a:lnTo>
                  <a:pt x="586" y="73"/>
                </a:lnTo>
                <a:lnTo>
                  <a:pt x="586" y="73"/>
                </a:lnTo>
                <a:lnTo>
                  <a:pt x="586" y="73"/>
                </a:lnTo>
                <a:lnTo>
                  <a:pt x="590" y="69"/>
                </a:lnTo>
                <a:lnTo>
                  <a:pt x="590" y="69"/>
                </a:lnTo>
                <a:lnTo>
                  <a:pt x="599" y="73"/>
                </a:lnTo>
                <a:lnTo>
                  <a:pt x="599" y="73"/>
                </a:lnTo>
                <a:lnTo>
                  <a:pt x="599" y="73"/>
                </a:lnTo>
                <a:lnTo>
                  <a:pt x="599" y="73"/>
                </a:lnTo>
                <a:lnTo>
                  <a:pt x="599" y="69"/>
                </a:lnTo>
                <a:lnTo>
                  <a:pt x="599" y="69"/>
                </a:lnTo>
                <a:lnTo>
                  <a:pt x="599" y="69"/>
                </a:lnTo>
                <a:lnTo>
                  <a:pt x="599" y="64"/>
                </a:lnTo>
                <a:lnTo>
                  <a:pt x="599" y="64"/>
                </a:lnTo>
                <a:lnTo>
                  <a:pt x="599" y="64"/>
                </a:lnTo>
                <a:lnTo>
                  <a:pt x="604" y="64"/>
                </a:lnTo>
                <a:lnTo>
                  <a:pt x="608" y="64"/>
                </a:lnTo>
                <a:lnTo>
                  <a:pt x="608" y="64"/>
                </a:lnTo>
                <a:lnTo>
                  <a:pt x="608" y="64"/>
                </a:lnTo>
                <a:lnTo>
                  <a:pt x="604" y="69"/>
                </a:lnTo>
                <a:lnTo>
                  <a:pt x="604" y="69"/>
                </a:lnTo>
                <a:lnTo>
                  <a:pt x="604" y="73"/>
                </a:lnTo>
                <a:lnTo>
                  <a:pt x="604" y="73"/>
                </a:lnTo>
                <a:lnTo>
                  <a:pt x="608" y="73"/>
                </a:lnTo>
                <a:lnTo>
                  <a:pt x="608" y="78"/>
                </a:lnTo>
                <a:lnTo>
                  <a:pt x="613" y="78"/>
                </a:lnTo>
                <a:lnTo>
                  <a:pt x="613" y="73"/>
                </a:lnTo>
                <a:lnTo>
                  <a:pt x="613" y="73"/>
                </a:lnTo>
                <a:lnTo>
                  <a:pt x="613" y="73"/>
                </a:lnTo>
                <a:lnTo>
                  <a:pt x="613" y="73"/>
                </a:lnTo>
                <a:lnTo>
                  <a:pt x="613" y="69"/>
                </a:lnTo>
                <a:lnTo>
                  <a:pt x="613" y="69"/>
                </a:lnTo>
                <a:lnTo>
                  <a:pt x="618" y="69"/>
                </a:lnTo>
                <a:lnTo>
                  <a:pt x="622" y="69"/>
                </a:lnTo>
                <a:lnTo>
                  <a:pt x="622" y="69"/>
                </a:lnTo>
                <a:lnTo>
                  <a:pt x="622" y="69"/>
                </a:lnTo>
                <a:lnTo>
                  <a:pt x="622" y="73"/>
                </a:lnTo>
                <a:lnTo>
                  <a:pt x="627" y="78"/>
                </a:lnTo>
                <a:lnTo>
                  <a:pt x="627" y="78"/>
                </a:lnTo>
                <a:lnTo>
                  <a:pt x="627" y="78"/>
                </a:lnTo>
                <a:lnTo>
                  <a:pt x="627" y="73"/>
                </a:lnTo>
                <a:lnTo>
                  <a:pt x="627" y="73"/>
                </a:lnTo>
                <a:lnTo>
                  <a:pt x="627" y="73"/>
                </a:lnTo>
                <a:lnTo>
                  <a:pt x="631" y="69"/>
                </a:lnTo>
                <a:lnTo>
                  <a:pt x="631" y="69"/>
                </a:lnTo>
                <a:lnTo>
                  <a:pt x="631" y="60"/>
                </a:lnTo>
                <a:lnTo>
                  <a:pt x="631" y="60"/>
                </a:lnTo>
                <a:lnTo>
                  <a:pt x="636" y="64"/>
                </a:lnTo>
                <a:lnTo>
                  <a:pt x="636" y="64"/>
                </a:lnTo>
                <a:lnTo>
                  <a:pt x="636" y="60"/>
                </a:lnTo>
                <a:lnTo>
                  <a:pt x="640" y="60"/>
                </a:lnTo>
                <a:lnTo>
                  <a:pt x="640" y="60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5"/>
                </a:lnTo>
                <a:lnTo>
                  <a:pt x="640" y="51"/>
                </a:lnTo>
                <a:lnTo>
                  <a:pt x="640" y="46"/>
                </a:lnTo>
                <a:lnTo>
                  <a:pt x="645" y="51"/>
                </a:lnTo>
                <a:lnTo>
                  <a:pt x="650" y="51"/>
                </a:lnTo>
                <a:lnTo>
                  <a:pt x="650" y="51"/>
                </a:lnTo>
                <a:lnTo>
                  <a:pt x="650" y="46"/>
                </a:lnTo>
                <a:lnTo>
                  <a:pt x="650" y="46"/>
                </a:lnTo>
                <a:lnTo>
                  <a:pt x="650" y="46"/>
                </a:lnTo>
                <a:lnTo>
                  <a:pt x="650" y="41"/>
                </a:lnTo>
                <a:lnTo>
                  <a:pt x="650" y="46"/>
                </a:lnTo>
                <a:lnTo>
                  <a:pt x="645" y="41"/>
                </a:lnTo>
                <a:lnTo>
                  <a:pt x="645" y="41"/>
                </a:lnTo>
                <a:lnTo>
                  <a:pt x="645" y="37"/>
                </a:lnTo>
                <a:lnTo>
                  <a:pt x="645" y="37"/>
                </a:lnTo>
                <a:lnTo>
                  <a:pt x="650" y="37"/>
                </a:lnTo>
                <a:lnTo>
                  <a:pt x="650" y="32"/>
                </a:lnTo>
                <a:lnTo>
                  <a:pt x="650" y="32"/>
                </a:lnTo>
                <a:lnTo>
                  <a:pt x="654" y="28"/>
                </a:lnTo>
                <a:lnTo>
                  <a:pt x="654" y="28"/>
                </a:lnTo>
                <a:lnTo>
                  <a:pt x="654" y="28"/>
                </a:lnTo>
                <a:lnTo>
                  <a:pt x="654" y="28"/>
                </a:lnTo>
                <a:lnTo>
                  <a:pt x="654" y="23"/>
                </a:lnTo>
                <a:lnTo>
                  <a:pt x="659" y="23"/>
                </a:lnTo>
                <a:lnTo>
                  <a:pt x="663" y="19"/>
                </a:lnTo>
                <a:lnTo>
                  <a:pt x="663" y="23"/>
                </a:lnTo>
                <a:lnTo>
                  <a:pt x="663" y="19"/>
                </a:lnTo>
                <a:lnTo>
                  <a:pt x="663" y="14"/>
                </a:lnTo>
                <a:lnTo>
                  <a:pt x="663" y="14"/>
                </a:lnTo>
                <a:lnTo>
                  <a:pt x="663" y="14"/>
                </a:lnTo>
                <a:lnTo>
                  <a:pt x="668" y="14"/>
                </a:lnTo>
                <a:lnTo>
                  <a:pt x="668" y="14"/>
                </a:lnTo>
                <a:lnTo>
                  <a:pt x="668" y="9"/>
                </a:lnTo>
                <a:lnTo>
                  <a:pt x="672" y="9"/>
                </a:lnTo>
                <a:lnTo>
                  <a:pt x="672" y="9"/>
                </a:lnTo>
                <a:lnTo>
                  <a:pt x="677" y="9"/>
                </a:lnTo>
                <a:lnTo>
                  <a:pt x="677" y="9"/>
                </a:lnTo>
                <a:lnTo>
                  <a:pt x="677" y="9"/>
                </a:lnTo>
                <a:lnTo>
                  <a:pt x="677" y="5"/>
                </a:lnTo>
                <a:lnTo>
                  <a:pt x="682" y="5"/>
                </a:lnTo>
                <a:lnTo>
                  <a:pt x="682" y="0"/>
                </a:lnTo>
                <a:lnTo>
                  <a:pt x="682" y="0"/>
                </a:lnTo>
                <a:lnTo>
                  <a:pt x="686" y="0"/>
                </a:lnTo>
                <a:lnTo>
                  <a:pt x="686" y="0"/>
                </a:lnTo>
                <a:lnTo>
                  <a:pt x="691" y="0"/>
                </a:lnTo>
                <a:lnTo>
                  <a:pt x="691" y="0"/>
                </a:lnTo>
                <a:lnTo>
                  <a:pt x="695" y="0"/>
                </a:lnTo>
                <a:lnTo>
                  <a:pt x="700" y="0"/>
                </a:lnTo>
                <a:lnTo>
                  <a:pt x="704" y="0"/>
                </a:lnTo>
                <a:lnTo>
                  <a:pt x="709" y="0"/>
                </a:lnTo>
                <a:lnTo>
                  <a:pt x="714" y="0"/>
                </a:lnTo>
                <a:lnTo>
                  <a:pt x="718" y="0"/>
                </a:lnTo>
                <a:lnTo>
                  <a:pt x="723" y="0"/>
                </a:lnTo>
                <a:lnTo>
                  <a:pt x="727" y="0"/>
                </a:lnTo>
                <a:lnTo>
                  <a:pt x="727" y="0"/>
                </a:lnTo>
                <a:lnTo>
                  <a:pt x="732" y="0"/>
                </a:lnTo>
                <a:lnTo>
                  <a:pt x="755" y="0"/>
                </a:lnTo>
                <a:lnTo>
                  <a:pt x="759" y="0"/>
                </a:lnTo>
                <a:lnTo>
                  <a:pt x="764" y="0"/>
                </a:lnTo>
                <a:lnTo>
                  <a:pt x="773" y="0"/>
                </a:lnTo>
                <a:lnTo>
                  <a:pt x="773" y="0"/>
                </a:lnTo>
                <a:lnTo>
                  <a:pt x="773" y="0"/>
                </a:lnTo>
                <a:lnTo>
                  <a:pt x="782" y="0"/>
                </a:lnTo>
                <a:lnTo>
                  <a:pt x="782" y="0"/>
                </a:lnTo>
                <a:lnTo>
                  <a:pt x="782" y="0"/>
                </a:lnTo>
                <a:lnTo>
                  <a:pt x="791" y="0"/>
                </a:lnTo>
                <a:lnTo>
                  <a:pt x="791" y="5"/>
                </a:lnTo>
                <a:lnTo>
                  <a:pt x="791" y="5"/>
                </a:lnTo>
                <a:lnTo>
                  <a:pt x="800" y="19"/>
                </a:lnTo>
                <a:lnTo>
                  <a:pt x="800" y="19"/>
                </a:lnTo>
                <a:lnTo>
                  <a:pt x="805" y="19"/>
                </a:lnTo>
                <a:lnTo>
                  <a:pt x="805" y="23"/>
                </a:lnTo>
                <a:lnTo>
                  <a:pt x="810" y="28"/>
                </a:lnTo>
                <a:lnTo>
                  <a:pt x="814" y="32"/>
                </a:lnTo>
                <a:lnTo>
                  <a:pt x="819" y="37"/>
                </a:lnTo>
                <a:lnTo>
                  <a:pt x="819" y="41"/>
                </a:lnTo>
                <a:lnTo>
                  <a:pt x="819" y="41"/>
                </a:lnTo>
                <a:lnTo>
                  <a:pt x="823" y="46"/>
                </a:lnTo>
                <a:lnTo>
                  <a:pt x="837" y="64"/>
                </a:lnTo>
                <a:lnTo>
                  <a:pt x="837" y="64"/>
                </a:lnTo>
                <a:lnTo>
                  <a:pt x="837" y="69"/>
                </a:lnTo>
                <a:lnTo>
                  <a:pt x="842" y="69"/>
                </a:lnTo>
                <a:lnTo>
                  <a:pt x="846" y="78"/>
                </a:lnTo>
                <a:lnTo>
                  <a:pt x="846" y="78"/>
                </a:lnTo>
                <a:lnTo>
                  <a:pt x="846" y="83"/>
                </a:lnTo>
                <a:lnTo>
                  <a:pt x="851" y="87"/>
                </a:lnTo>
                <a:lnTo>
                  <a:pt x="855" y="87"/>
                </a:lnTo>
                <a:lnTo>
                  <a:pt x="855" y="92"/>
                </a:lnTo>
                <a:lnTo>
                  <a:pt x="869" y="115"/>
                </a:lnTo>
                <a:lnTo>
                  <a:pt x="874" y="119"/>
                </a:lnTo>
                <a:lnTo>
                  <a:pt x="874" y="119"/>
                </a:lnTo>
                <a:lnTo>
                  <a:pt x="878" y="124"/>
                </a:lnTo>
                <a:lnTo>
                  <a:pt x="878" y="124"/>
                </a:lnTo>
                <a:lnTo>
                  <a:pt x="878" y="128"/>
                </a:lnTo>
                <a:lnTo>
                  <a:pt x="887" y="133"/>
                </a:lnTo>
                <a:lnTo>
                  <a:pt x="887" y="133"/>
                </a:lnTo>
                <a:lnTo>
                  <a:pt x="887" y="137"/>
                </a:lnTo>
                <a:lnTo>
                  <a:pt x="901" y="160"/>
                </a:lnTo>
                <a:lnTo>
                  <a:pt x="906" y="160"/>
                </a:lnTo>
                <a:lnTo>
                  <a:pt x="906" y="165"/>
                </a:lnTo>
                <a:lnTo>
                  <a:pt x="915" y="179"/>
                </a:lnTo>
                <a:lnTo>
                  <a:pt x="915" y="179"/>
                </a:lnTo>
                <a:lnTo>
                  <a:pt x="919" y="183"/>
                </a:lnTo>
                <a:lnTo>
                  <a:pt x="919" y="183"/>
                </a:lnTo>
                <a:lnTo>
                  <a:pt x="924" y="188"/>
                </a:lnTo>
                <a:lnTo>
                  <a:pt x="928" y="197"/>
                </a:lnTo>
                <a:lnTo>
                  <a:pt x="933" y="206"/>
                </a:lnTo>
                <a:lnTo>
                  <a:pt x="938" y="211"/>
                </a:lnTo>
                <a:lnTo>
                  <a:pt x="942" y="215"/>
                </a:lnTo>
                <a:lnTo>
                  <a:pt x="947" y="220"/>
                </a:lnTo>
                <a:lnTo>
                  <a:pt x="947" y="224"/>
                </a:lnTo>
                <a:lnTo>
                  <a:pt x="951" y="224"/>
                </a:lnTo>
                <a:lnTo>
                  <a:pt x="956" y="233"/>
                </a:lnTo>
                <a:lnTo>
                  <a:pt x="956" y="233"/>
                </a:lnTo>
                <a:lnTo>
                  <a:pt x="956" y="233"/>
                </a:lnTo>
                <a:lnTo>
                  <a:pt x="960" y="238"/>
                </a:lnTo>
                <a:lnTo>
                  <a:pt x="960" y="243"/>
                </a:lnTo>
                <a:lnTo>
                  <a:pt x="960" y="243"/>
                </a:lnTo>
                <a:lnTo>
                  <a:pt x="965" y="256"/>
                </a:lnTo>
                <a:lnTo>
                  <a:pt x="965" y="261"/>
                </a:lnTo>
                <a:lnTo>
                  <a:pt x="965" y="265"/>
                </a:lnTo>
                <a:lnTo>
                  <a:pt x="965" y="270"/>
                </a:lnTo>
                <a:lnTo>
                  <a:pt x="970" y="275"/>
                </a:lnTo>
                <a:lnTo>
                  <a:pt x="970" y="279"/>
                </a:lnTo>
                <a:lnTo>
                  <a:pt x="970" y="284"/>
                </a:lnTo>
                <a:lnTo>
                  <a:pt x="970" y="288"/>
                </a:lnTo>
                <a:lnTo>
                  <a:pt x="974" y="307"/>
                </a:lnTo>
                <a:lnTo>
                  <a:pt x="974" y="311"/>
                </a:lnTo>
                <a:lnTo>
                  <a:pt x="974" y="316"/>
                </a:lnTo>
                <a:lnTo>
                  <a:pt x="974" y="320"/>
                </a:lnTo>
                <a:lnTo>
                  <a:pt x="979" y="320"/>
                </a:lnTo>
                <a:lnTo>
                  <a:pt x="979" y="329"/>
                </a:lnTo>
                <a:lnTo>
                  <a:pt x="979" y="334"/>
                </a:lnTo>
                <a:lnTo>
                  <a:pt x="979" y="343"/>
                </a:lnTo>
                <a:lnTo>
                  <a:pt x="983" y="366"/>
                </a:lnTo>
                <a:lnTo>
                  <a:pt x="983" y="371"/>
                </a:lnTo>
                <a:lnTo>
                  <a:pt x="983" y="371"/>
                </a:lnTo>
                <a:lnTo>
                  <a:pt x="988" y="375"/>
                </a:lnTo>
                <a:lnTo>
                  <a:pt x="988" y="380"/>
                </a:lnTo>
                <a:lnTo>
                  <a:pt x="988" y="384"/>
                </a:lnTo>
                <a:lnTo>
                  <a:pt x="988" y="384"/>
                </a:lnTo>
                <a:lnTo>
                  <a:pt x="988" y="389"/>
                </a:lnTo>
                <a:lnTo>
                  <a:pt x="988" y="393"/>
                </a:lnTo>
                <a:lnTo>
                  <a:pt x="992" y="412"/>
                </a:lnTo>
                <a:lnTo>
                  <a:pt x="992" y="416"/>
                </a:lnTo>
                <a:lnTo>
                  <a:pt x="992" y="421"/>
                </a:lnTo>
                <a:lnTo>
                  <a:pt x="997" y="430"/>
                </a:lnTo>
                <a:lnTo>
                  <a:pt x="997" y="439"/>
                </a:lnTo>
                <a:lnTo>
                  <a:pt x="997" y="448"/>
                </a:lnTo>
                <a:lnTo>
                  <a:pt x="1002" y="453"/>
                </a:lnTo>
                <a:lnTo>
                  <a:pt x="1002" y="453"/>
                </a:lnTo>
                <a:lnTo>
                  <a:pt x="1006" y="453"/>
                </a:lnTo>
                <a:lnTo>
                  <a:pt x="1002" y="453"/>
                </a:lnTo>
                <a:lnTo>
                  <a:pt x="1006" y="457"/>
                </a:lnTo>
                <a:lnTo>
                  <a:pt x="1002" y="462"/>
                </a:lnTo>
                <a:lnTo>
                  <a:pt x="1002" y="467"/>
                </a:lnTo>
                <a:lnTo>
                  <a:pt x="997" y="467"/>
                </a:lnTo>
                <a:lnTo>
                  <a:pt x="997" y="471"/>
                </a:lnTo>
                <a:lnTo>
                  <a:pt x="997" y="476"/>
                </a:lnTo>
                <a:lnTo>
                  <a:pt x="997" y="476"/>
                </a:lnTo>
                <a:lnTo>
                  <a:pt x="997" y="476"/>
                </a:lnTo>
                <a:lnTo>
                  <a:pt x="997" y="480"/>
                </a:lnTo>
                <a:lnTo>
                  <a:pt x="1002" y="480"/>
                </a:lnTo>
                <a:lnTo>
                  <a:pt x="1002" y="480"/>
                </a:lnTo>
                <a:lnTo>
                  <a:pt x="1006" y="480"/>
                </a:lnTo>
                <a:lnTo>
                  <a:pt x="1002" y="480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5"/>
                </a:lnTo>
                <a:lnTo>
                  <a:pt x="1002" y="489"/>
                </a:lnTo>
                <a:lnTo>
                  <a:pt x="997" y="489"/>
                </a:lnTo>
                <a:lnTo>
                  <a:pt x="997" y="489"/>
                </a:lnTo>
                <a:lnTo>
                  <a:pt x="997" y="489"/>
                </a:lnTo>
                <a:lnTo>
                  <a:pt x="997" y="489"/>
                </a:lnTo>
                <a:lnTo>
                  <a:pt x="997" y="494"/>
                </a:lnTo>
                <a:lnTo>
                  <a:pt x="997" y="494"/>
                </a:lnTo>
                <a:lnTo>
                  <a:pt x="997" y="494"/>
                </a:lnTo>
                <a:lnTo>
                  <a:pt x="1002" y="499"/>
                </a:lnTo>
                <a:lnTo>
                  <a:pt x="1006" y="503"/>
                </a:lnTo>
                <a:lnTo>
                  <a:pt x="1011" y="503"/>
                </a:lnTo>
                <a:lnTo>
                  <a:pt x="1011" y="508"/>
                </a:lnTo>
                <a:lnTo>
                  <a:pt x="1011" y="508"/>
                </a:lnTo>
                <a:lnTo>
                  <a:pt x="1011" y="512"/>
                </a:lnTo>
                <a:lnTo>
                  <a:pt x="1015" y="512"/>
                </a:lnTo>
                <a:lnTo>
                  <a:pt x="1015" y="512"/>
                </a:lnTo>
                <a:lnTo>
                  <a:pt x="1024" y="512"/>
                </a:lnTo>
                <a:lnTo>
                  <a:pt x="1024" y="512"/>
                </a:lnTo>
                <a:lnTo>
                  <a:pt x="1029" y="508"/>
                </a:lnTo>
                <a:lnTo>
                  <a:pt x="1029" y="508"/>
                </a:lnTo>
                <a:lnTo>
                  <a:pt x="1034" y="508"/>
                </a:lnTo>
                <a:lnTo>
                  <a:pt x="1034" y="508"/>
                </a:lnTo>
                <a:lnTo>
                  <a:pt x="1038" y="512"/>
                </a:lnTo>
                <a:lnTo>
                  <a:pt x="1038" y="517"/>
                </a:lnTo>
                <a:lnTo>
                  <a:pt x="1043" y="512"/>
                </a:lnTo>
                <a:lnTo>
                  <a:pt x="1038" y="512"/>
                </a:lnTo>
                <a:lnTo>
                  <a:pt x="1038" y="508"/>
                </a:lnTo>
                <a:lnTo>
                  <a:pt x="1043" y="508"/>
                </a:lnTo>
                <a:lnTo>
                  <a:pt x="1043" y="508"/>
                </a:lnTo>
                <a:lnTo>
                  <a:pt x="1043" y="512"/>
                </a:lnTo>
                <a:lnTo>
                  <a:pt x="1043" y="512"/>
                </a:lnTo>
                <a:lnTo>
                  <a:pt x="1047" y="512"/>
                </a:lnTo>
                <a:lnTo>
                  <a:pt x="1047" y="512"/>
                </a:lnTo>
                <a:lnTo>
                  <a:pt x="1052" y="508"/>
                </a:lnTo>
                <a:lnTo>
                  <a:pt x="1056" y="508"/>
                </a:lnTo>
                <a:lnTo>
                  <a:pt x="1061" y="512"/>
                </a:lnTo>
                <a:lnTo>
                  <a:pt x="1061" y="512"/>
                </a:lnTo>
                <a:lnTo>
                  <a:pt x="1066" y="512"/>
                </a:lnTo>
                <a:lnTo>
                  <a:pt x="1070" y="512"/>
                </a:lnTo>
                <a:lnTo>
                  <a:pt x="1075" y="512"/>
                </a:lnTo>
                <a:lnTo>
                  <a:pt x="1075" y="512"/>
                </a:lnTo>
                <a:lnTo>
                  <a:pt x="1084" y="512"/>
                </a:lnTo>
                <a:lnTo>
                  <a:pt x="1084" y="512"/>
                </a:lnTo>
                <a:lnTo>
                  <a:pt x="1084" y="512"/>
                </a:lnTo>
                <a:lnTo>
                  <a:pt x="1088" y="512"/>
                </a:lnTo>
                <a:lnTo>
                  <a:pt x="1093" y="512"/>
                </a:lnTo>
                <a:lnTo>
                  <a:pt x="1093" y="512"/>
                </a:lnTo>
                <a:lnTo>
                  <a:pt x="1098" y="512"/>
                </a:lnTo>
                <a:lnTo>
                  <a:pt x="1098" y="512"/>
                </a:lnTo>
                <a:lnTo>
                  <a:pt x="1098" y="517"/>
                </a:lnTo>
                <a:lnTo>
                  <a:pt x="1102" y="517"/>
                </a:lnTo>
                <a:lnTo>
                  <a:pt x="1102" y="517"/>
                </a:lnTo>
                <a:lnTo>
                  <a:pt x="1102" y="512"/>
                </a:lnTo>
                <a:lnTo>
                  <a:pt x="1107" y="512"/>
                </a:lnTo>
                <a:lnTo>
                  <a:pt x="1107" y="517"/>
                </a:lnTo>
                <a:lnTo>
                  <a:pt x="1111" y="517"/>
                </a:lnTo>
                <a:lnTo>
                  <a:pt x="1111" y="517"/>
                </a:lnTo>
                <a:lnTo>
                  <a:pt x="1111" y="517"/>
                </a:lnTo>
                <a:lnTo>
                  <a:pt x="1116" y="517"/>
                </a:lnTo>
                <a:lnTo>
                  <a:pt x="1116" y="521"/>
                </a:lnTo>
                <a:lnTo>
                  <a:pt x="1116" y="521"/>
                </a:lnTo>
                <a:lnTo>
                  <a:pt x="1116" y="521"/>
                </a:lnTo>
                <a:lnTo>
                  <a:pt x="1116" y="521"/>
                </a:lnTo>
                <a:lnTo>
                  <a:pt x="1120" y="526"/>
                </a:lnTo>
                <a:lnTo>
                  <a:pt x="1125" y="526"/>
                </a:lnTo>
                <a:lnTo>
                  <a:pt x="1130" y="531"/>
                </a:lnTo>
                <a:lnTo>
                  <a:pt x="1130" y="531"/>
                </a:lnTo>
                <a:lnTo>
                  <a:pt x="1130" y="531"/>
                </a:lnTo>
                <a:lnTo>
                  <a:pt x="1125" y="531"/>
                </a:lnTo>
                <a:lnTo>
                  <a:pt x="1125" y="531"/>
                </a:lnTo>
                <a:lnTo>
                  <a:pt x="1125" y="535"/>
                </a:lnTo>
                <a:lnTo>
                  <a:pt x="1125" y="535"/>
                </a:lnTo>
                <a:lnTo>
                  <a:pt x="1125" y="535"/>
                </a:lnTo>
                <a:lnTo>
                  <a:pt x="1125" y="540"/>
                </a:lnTo>
                <a:lnTo>
                  <a:pt x="1130" y="535"/>
                </a:lnTo>
                <a:lnTo>
                  <a:pt x="1130" y="540"/>
                </a:lnTo>
                <a:lnTo>
                  <a:pt x="1130" y="540"/>
                </a:lnTo>
                <a:lnTo>
                  <a:pt x="1134" y="540"/>
                </a:lnTo>
                <a:lnTo>
                  <a:pt x="1139" y="544"/>
                </a:lnTo>
                <a:lnTo>
                  <a:pt x="1139" y="544"/>
                </a:lnTo>
                <a:lnTo>
                  <a:pt x="1139" y="544"/>
                </a:lnTo>
                <a:lnTo>
                  <a:pt x="1139" y="549"/>
                </a:lnTo>
                <a:lnTo>
                  <a:pt x="1139" y="553"/>
                </a:lnTo>
                <a:lnTo>
                  <a:pt x="1139" y="553"/>
                </a:lnTo>
                <a:lnTo>
                  <a:pt x="1143" y="553"/>
                </a:lnTo>
                <a:lnTo>
                  <a:pt x="1143" y="553"/>
                </a:lnTo>
                <a:lnTo>
                  <a:pt x="1143" y="558"/>
                </a:lnTo>
                <a:lnTo>
                  <a:pt x="1139" y="558"/>
                </a:lnTo>
                <a:lnTo>
                  <a:pt x="1139" y="558"/>
                </a:lnTo>
                <a:lnTo>
                  <a:pt x="1139" y="558"/>
                </a:lnTo>
                <a:lnTo>
                  <a:pt x="1139" y="563"/>
                </a:lnTo>
                <a:lnTo>
                  <a:pt x="1148" y="563"/>
                </a:lnTo>
                <a:lnTo>
                  <a:pt x="1148" y="563"/>
                </a:lnTo>
                <a:lnTo>
                  <a:pt x="1152" y="563"/>
                </a:lnTo>
                <a:lnTo>
                  <a:pt x="1157" y="567"/>
                </a:lnTo>
                <a:lnTo>
                  <a:pt x="1157" y="567"/>
                </a:lnTo>
                <a:lnTo>
                  <a:pt x="1157" y="567"/>
                </a:lnTo>
                <a:lnTo>
                  <a:pt x="1157" y="572"/>
                </a:lnTo>
                <a:lnTo>
                  <a:pt x="1162" y="572"/>
                </a:lnTo>
                <a:lnTo>
                  <a:pt x="1157" y="576"/>
                </a:lnTo>
                <a:lnTo>
                  <a:pt x="1157" y="576"/>
                </a:lnTo>
                <a:lnTo>
                  <a:pt x="1157" y="576"/>
                </a:lnTo>
                <a:lnTo>
                  <a:pt x="1157" y="576"/>
                </a:lnTo>
                <a:lnTo>
                  <a:pt x="1162" y="576"/>
                </a:lnTo>
                <a:lnTo>
                  <a:pt x="1162" y="576"/>
                </a:lnTo>
                <a:lnTo>
                  <a:pt x="1166" y="581"/>
                </a:lnTo>
                <a:lnTo>
                  <a:pt x="1166" y="581"/>
                </a:lnTo>
                <a:lnTo>
                  <a:pt x="1171" y="581"/>
                </a:lnTo>
                <a:lnTo>
                  <a:pt x="1171" y="576"/>
                </a:lnTo>
                <a:lnTo>
                  <a:pt x="1171" y="576"/>
                </a:lnTo>
                <a:lnTo>
                  <a:pt x="1171" y="576"/>
                </a:lnTo>
                <a:lnTo>
                  <a:pt x="1171" y="576"/>
                </a:lnTo>
                <a:lnTo>
                  <a:pt x="1171" y="576"/>
                </a:lnTo>
                <a:lnTo>
                  <a:pt x="1175" y="576"/>
                </a:lnTo>
                <a:lnTo>
                  <a:pt x="1175" y="576"/>
                </a:lnTo>
                <a:lnTo>
                  <a:pt x="1180" y="576"/>
                </a:lnTo>
                <a:lnTo>
                  <a:pt x="1180" y="576"/>
                </a:lnTo>
                <a:lnTo>
                  <a:pt x="1180" y="581"/>
                </a:lnTo>
                <a:lnTo>
                  <a:pt x="1184" y="581"/>
                </a:lnTo>
                <a:lnTo>
                  <a:pt x="1184" y="585"/>
                </a:lnTo>
                <a:lnTo>
                  <a:pt x="1184" y="590"/>
                </a:lnTo>
                <a:lnTo>
                  <a:pt x="1184" y="590"/>
                </a:lnTo>
                <a:lnTo>
                  <a:pt x="1180" y="599"/>
                </a:lnTo>
                <a:lnTo>
                  <a:pt x="1175" y="599"/>
                </a:lnTo>
                <a:lnTo>
                  <a:pt x="1175" y="604"/>
                </a:lnTo>
                <a:lnTo>
                  <a:pt x="1175" y="608"/>
                </a:lnTo>
                <a:lnTo>
                  <a:pt x="1171" y="613"/>
                </a:lnTo>
                <a:lnTo>
                  <a:pt x="1171" y="613"/>
                </a:lnTo>
                <a:lnTo>
                  <a:pt x="1171" y="613"/>
                </a:lnTo>
                <a:lnTo>
                  <a:pt x="1171" y="617"/>
                </a:lnTo>
                <a:lnTo>
                  <a:pt x="1175" y="622"/>
                </a:lnTo>
                <a:lnTo>
                  <a:pt x="1175" y="627"/>
                </a:lnTo>
                <a:lnTo>
                  <a:pt x="1175" y="627"/>
                </a:lnTo>
                <a:lnTo>
                  <a:pt x="1171" y="627"/>
                </a:lnTo>
                <a:lnTo>
                  <a:pt x="1166" y="631"/>
                </a:lnTo>
                <a:lnTo>
                  <a:pt x="1166" y="636"/>
                </a:lnTo>
                <a:lnTo>
                  <a:pt x="1166" y="636"/>
                </a:lnTo>
                <a:lnTo>
                  <a:pt x="1166" y="640"/>
                </a:lnTo>
                <a:lnTo>
                  <a:pt x="1166" y="645"/>
                </a:lnTo>
                <a:lnTo>
                  <a:pt x="1166" y="645"/>
                </a:lnTo>
                <a:lnTo>
                  <a:pt x="1171" y="649"/>
                </a:lnTo>
                <a:lnTo>
                  <a:pt x="1175" y="659"/>
                </a:lnTo>
                <a:lnTo>
                  <a:pt x="1175" y="659"/>
                </a:lnTo>
                <a:lnTo>
                  <a:pt x="1175" y="659"/>
                </a:lnTo>
                <a:lnTo>
                  <a:pt x="1175" y="663"/>
                </a:lnTo>
                <a:lnTo>
                  <a:pt x="1180" y="663"/>
                </a:lnTo>
                <a:lnTo>
                  <a:pt x="1180" y="663"/>
                </a:lnTo>
                <a:lnTo>
                  <a:pt x="1175" y="668"/>
                </a:lnTo>
                <a:lnTo>
                  <a:pt x="1175" y="668"/>
                </a:lnTo>
                <a:lnTo>
                  <a:pt x="1171" y="677"/>
                </a:lnTo>
                <a:lnTo>
                  <a:pt x="1171" y="677"/>
                </a:lnTo>
                <a:lnTo>
                  <a:pt x="1171" y="681"/>
                </a:lnTo>
                <a:lnTo>
                  <a:pt x="1171" y="681"/>
                </a:lnTo>
                <a:lnTo>
                  <a:pt x="1171" y="681"/>
                </a:lnTo>
                <a:lnTo>
                  <a:pt x="1171" y="681"/>
                </a:lnTo>
                <a:lnTo>
                  <a:pt x="1171" y="686"/>
                </a:lnTo>
                <a:lnTo>
                  <a:pt x="1171" y="686"/>
                </a:lnTo>
                <a:lnTo>
                  <a:pt x="1166" y="686"/>
                </a:lnTo>
                <a:lnTo>
                  <a:pt x="1166" y="691"/>
                </a:lnTo>
                <a:lnTo>
                  <a:pt x="1166" y="686"/>
                </a:lnTo>
                <a:lnTo>
                  <a:pt x="1166" y="691"/>
                </a:lnTo>
                <a:lnTo>
                  <a:pt x="1157" y="700"/>
                </a:lnTo>
                <a:lnTo>
                  <a:pt x="1157" y="700"/>
                </a:lnTo>
                <a:lnTo>
                  <a:pt x="1157" y="700"/>
                </a:lnTo>
                <a:lnTo>
                  <a:pt x="1162" y="704"/>
                </a:lnTo>
                <a:lnTo>
                  <a:pt x="1162" y="704"/>
                </a:lnTo>
                <a:lnTo>
                  <a:pt x="1157" y="709"/>
                </a:lnTo>
                <a:lnTo>
                  <a:pt x="1157" y="709"/>
                </a:lnTo>
                <a:lnTo>
                  <a:pt x="1157" y="713"/>
                </a:lnTo>
                <a:lnTo>
                  <a:pt x="1162" y="718"/>
                </a:lnTo>
                <a:lnTo>
                  <a:pt x="1157" y="723"/>
                </a:lnTo>
                <a:lnTo>
                  <a:pt x="1157" y="727"/>
                </a:lnTo>
                <a:lnTo>
                  <a:pt x="1162" y="732"/>
                </a:lnTo>
                <a:lnTo>
                  <a:pt x="1162" y="732"/>
                </a:lnTo>
                <a:lnTo>
                  <a:pt x="1157" y="736"/>
                </a:lnTo>
                <a:lnTo>
                  <a:pt x="1157" y="741"/>
                </a:lnTo>
                <a:lnTo>
                  <a:pt x="1152" y="741"/>
                </a:lnTo>
                <a:lnTo>
                  <a:pt x="1152" y="741"/>
                </a:lnTo>
                <a:lnTo>
                  <a:pt x="1148" y="745"/>
                </a:lnTo>
                <a:lnTo>
                  <a:pt x="1143" y="750"/>
                </a:lnTo>
                <a:lnTo>
                  <a:pt x="1139" y="750"/>
                </a:lnTo>
                <a:lnTo>
                  <a:pt x="1139" y="750"/>
                </a:lnTo>
                <a:lnTo>
                  <a:pt x="1139" y="755"/>
                </a:lnTo>
                <a:lnTo>
                  <a:pt x="1139" y="759"/>
                </a:lnTo>
                <a:lnTo>
                  <a:pt x="1143" y="764"/>
                </a:lnTo>
                <a:lnTo>
                  <a:pt x="1148" y="764"/>
                </a:lnTo>
                <a:lnTo>
                  <a:pt x="1152" y="768"/>
                </a:lnTo>
                <a:lnTo>
                  <a:pt x="1157" y="773"/>
                </a:lnTo>
                <a:lnTo>
                  <a:pt x="1162" y="773"/>
                </a:lnTo>
                <a:lnTo>
                  <a:pt x="1162" y="777"/>
                </a:lnTo>
                <a:lnTo>
                  <a:pt x="1162" y="777"/>
                </a:lnTo>
                <a:lnTo>
                  <a:pt x="1166" y="777"/>
                </a:lnTo>
                <a:lnTo>
                  <a:pt x="1166" y="782"/>
                </a:lnTo>
                <a:lnTo>
                  <a:pt x="1171" y="782"/>
                </a:lnTo>
                <a:lnTo>
                  <a:pt x="1171" y="787"/>
                </a:lnTo>
                <a:lnTo>
                  <a:pt x="1171" y="787"/>
                </a:lnTo>
                <a:lnTo>
                  <a:pt x="1175" y="791"/>
                </a:lnTo>
                <a:lnTo>
                  <a:pt x="1175" y="796"/>
                </a:lnTo>
                <a:lnTo>
                  <a:pt x="1175" y="800"/>
                </a:lnTo>
                <a:lnTo>
                  <a:pt x="1171" y="809"/>
                </a:lnTo>
                <a:lnTo>
                  <a:pt x="1171" y="814"/>
                </a:lnTo>
                <a:lnTo>
                  <a:pt x="1171" y="823"/>
                </a:lnTo>
                <a:lnTo>
                  <a:pt x="1171" y="828"/>
                </a:lnTo>
                <a:lnTo>
                  <a:pt x="1166" y="828"/>
                </a:lnTo>
                <a:lnTo>
                  <a:pt x="1162" y="832"/>
                </a:lnTo>
                <a:lnTo>
                  <a:pt x="1157" y="832"/>
                </a:lnTo>
                <a:lnTo>
                  <a:pt x="1152" y="837"/>
                </a:lnTo>
                <a:lnTo>
                  <a:pt x="1148" y="837"/>
                </a:lnTo>
                <a:lnTo>
                  <a:pt x="1130" y="846"/>
                </a:lnTo>
                <a:lnTo>
                  <a:pt x="1125" y="846"/>
                </a:lnTo>
                <a:lnTo>
                  <a:pt x="1120" y="851"/>
                </a:lnTo>
                <a:lnTo>
                  <a:pt x="1111" y="851"/>
                </a:lnTo>
                <a:lnTo>
                  <a:pt x="1107" y="851"/>
                </a:lnTo>
                <a:lnTo>
                  <a:pt x="1102" y="851"/>
                </a:lnTo>
                <a:lnTo>
                  <a:pt x="1102" y="855"/>
                </a:lnTo>
                <a:lnTo>
                  <a:pt x="1098" y="855"/>
                </a:lnTo>
                <a:lnTo>
                  <a:pt x="1098" y="864"/>
                </a:lnTo>
                <a:lnTo>
                  <a:pt x="1093" y="869"/>
                </a:lnTo>
                <a:lnTo>
                  <a:pt x="1088" y="873"/>
                </a:lnTo>
                <a:lnTo>
                  <a:pt x="1088" y="873"/>
                </a:lnTo>
                <a:lnTo>
                  <a:pt x="1088" y="873"/>
                </a:lnTo>
                <a:lnTo>
                  <a:pt x="1079" y="873"/>
                </a:lnTo>
                <a:lnTo>
                  <a:pt x="1075" y="878"/>
                </a:lnTo>
                <a:lnTo>
                  <a:pt x="1070" y="883"/>
                </a:lnTo>
                <a:lnTo>
                  <a:pt x="1066" y="883"/>
                </a:lnTo>
                <a:lnTo>
                  <a:pt x="1056" y="883"/>
                </a:lnTo>
                <a:lnTo>
                  <a:pt x="1052" y="883"/>
                </a:lnTo>
                <a:lnTo>
                  <a:pt x="1047" y="887"/>
                </a:lnTo>
                <a:lnTo>
                  <a:pt x="1038" y="892"/>
                </a:lnTo>
                <a:lnTo>
                  <a:pt x="1029" y="896"/>
                </a:lnTo>
                <a:lnTo>
                  <a:pt x="1024" y="901"/>
                </a:lnTo>
                <a:lnTo>
                  <a:pt x="1020" y="905"/>
                </a:lnTo>
                <a:lnTo>
                  <a:pt x="1015" y="910"/>
                </a:lnTo>
                <a:lnTo>
                  <a:pt x="1015" y="915"/>
                </a:lnTo>
                <a:lnTo>
                  <a:pt x="1011" y="919"/>
                </a:lnTo>
                <a:lnTo>
                  <a:pt x="1006" y="919"/>
                </a:lnTo>
                <a:lnTo>
                  <a:pt x="1006" y="924"/>
                </a:lnTo>
                <a:lnTo>
                  <a:pt x="997" y="924"/>
                </a:lnTo>
                <a:lnTo>
                  <a:pt x="988" y="928"/>
                </a:lnTo>
                <a:lnTo>
                  <a:pt x="983" y="928"/>
                </a:lnTo>
                <a:lnTo>
                  <a:pt x="983" y="933"/>
                </a:lnTo>
                <a:lnTo>
                  <a:pt x="979" y="933"/>
                </a:lnTo>
                <a:lnTo>
                  <a:pt x="974" y="933"/>
                </a:lnTo>
                <a:lnTo>
                  <a:pt x="970" y="933"/>
                </a:lnTo>
                <a:lnTo>
                  <a:pt x="965" y="933"/>
                </a:lnTo>
                <a:lnTo>
                  <a:pt x="960" y="928"/>
                </a:lnTo>
                <a:lnTo>
                  <a:pt x="960" y="924"/>
                </a:lnTo>
                <a:lnTo>
                  <a:pt x="956" y="924"/>
                </a:lnTo>
                <a:lnTo>
                  <a:pt x="951" y="919"/>
                </a:lnTo>
                <a:lnTo>
                  <a:pt x="951" y="919"/>
                </a:lnTo>
                <a:lnTo>
                  <a:pt x="942" y="915"/>
                </a:lnTo>
                <a:lnTo>
                  <a:pt x="938" y="915"/>
                </a:lnTo>
                <a:lnTo>
                  <a:pt x="933" y="915"/>
                </a:lnTo>
                <a:lnTo>
                  <a:pt x="928" y="910"/>
                </a:lnTo>
                <a:lnTo>
                  <a:pt x="924" y="910"/>
                </a:lnTo>
                <a:lnTo>
                  <a:pt x="924" y="910"/>
                </a:lnTo>
                <a:lnTo>
                  <a:pt x="919" y="910"/>
                </a:lnTo>
                <a:lnTo>
                  <a:pt x="919" y="915"/>
                </a:lnTo>
                <a:lnTo>
                  <a:pt x="915" y="924"/>
                </a:lnTo>
                <a:lnTo>
                  <a:pt x="915" y="928"/>
                </a:lnTo>
                <a:lnTo>
                  <a:pt x="910" y="933"/>
                </a:lnTo>
                <a:lnTo>
                  <a:pt x="910" y="937"/>
                </a:lnTo>
                <a:lnTo>
                  <a:pt x="906" y="937"/>
                </a:lnTo>
                <a:lnTo>
                  <a:pt x="901" y="942"/>
                </a:lnTo>
                <a:lnTo>
                  <a:pt x="901" y="947"/>
                </a:lnTo>
                <a:lnTo>
                  <a:pt x="901" y="951"/>
                </a:lnTo>
                <a:lnTo>
                  <a:pt x="901" y="956"/>
                </a:lnTo>
                <a:lnTo>
                  <a:pt x="901" y="956"/>
                </a:lnTo>
                <a:lnTo>
                  <a:pt x="896" y="956"/>
                </a:lnTo>
                <a:lnTo>
                  <a:pt x="896" y="960"/>
                </a:lnTo>
                <a:lnTo>
                  <a:pt x="896" y="960"/>
                </a:lnTo>
                <a:lnTo>
                  <a:pt x="896" y="960"/>
                </a:lnTo>
                <a:lnTo>
                  <a:pt x="892" y="965"/>
                </a:lnTo>
                <a:lnTo>
                  <a:pt x="887" y="969"/>
                </a:lnTo>
                <a:lnTo>
                  <a:pt x="887" y="969"/>
                </a:lnTo>
                <a:lnTo>
                  <a:pt x="883" y="969"/>
                </a:lnTo>
                <a:lnTo>
                  <a:pt x="883" y="974"/>
                </a:lnTo>
                <a:lnTo>
                  <a:pt x="887" y="979"/>
                </a:lnTo>
                <a:lnTo>
                  <a:pt x="887" y="979"/>
                </a:lnTo>
                <a:lnTo>
                  <a:pt x="887" y="979"/>
                </a:lnTo>
                <a:lnTo>
                  <a:pt x="883" y="979"/>
                </a:lnTo>
                <a:lnTo>
                  <a:pt x="883" y="983"/>
                </a:lnTo>
                <a:lnTo>
                  <a:pt x="878" y="983"/>
                </a:lnTo>
                <a:lnTo>
                  <a:pt x="878" y="988"/>
                </a:lnTo>
                <a:lnTo>
                  <a:pt x="874" y="992"/>
                </a:lnTo>
                <a:lnTo>
                  <a:pt x="874" y="992"/>
                </a:lnTo>
                <a:lnTo>
                  <a:pt x="869" y="992"/>
                </a:lnTo>
                <a:lnTo>
                  <a:pt x="869" y="997"/>
                </a:lnTo>
                <a:lnTo>
                  <a:pt x="869" y="997"/>
                </a:lnTo>
                <a:lnTo>
                  <a:pt x="864" y="997"/>
                </a:lnTo>
                <a:lnTo>
                  <a:pt x="860" y="1006"/>
                </a:lnTo>
                <a:lnTo>
                  <a:pt x="860" y="1006"/>
                </a:lnTo>
                <a:lnTo>
                  <a:pt x="860" y="1011"/>
                </a:lnTo>
                <a:lnTo>
                  <a:pt x="860" y="1011"/>
                </a:lnTo>
                <a:lnTo>
                  <a:pt x="855" y="1015"/>
                </a:lnTo>
                <a:lnTo>
                  <a:pt x="855" y="1015"/>
                </a:lnTo>
                <a:lnTo>
                  <a:pt x="855" y="1015"/>
                </a:lnTo>
                <a:lnTo>
                  <a:pt x="855" y="1020"/>
                </a:lnTo>
                <a:lnTo>
                  <a:pt x="855" y="1020"/>
                </a:lnTo>
                <a:lnTo>
                  <a:pt x="851" y="1024"/>
                </a:lnTo>
                <a:lnTo>
                  <a:pt x="851" y="1024"/>
                </a:lnTo>
                <a:lnTo>
                  <a:pt x="846" y="1024"/>
                </a:lnTo>
                <a:lnTo>
                  <a:pt x="846" y="1024"/>
                </a:lnTo>
                <a:lnTo>
                  <a:pt x="846" y="1024"/>
                </a:lnTo>
                <a:lnTo>
                  <a:pt x="842" y="1024"/>
                </a:lnTo>
                <a:lnTo>
                  <a:pt x="832" y="1033"/>
                </a:lnTo>
                <a:lnTo>
                  <a:pt x="828" y="1033"/>
                </a:lnTo>
                <a:lnTo>
                  <a:pt x="819" y="1033"/>
                </a:lnTo>
                <a:lnTo>
                  <a:pt x="814" y="1038"/>
                </a:lnTo>
                <a:lnTo>
                  <a:pt x="814" y="1038"/>
                </a:lnTo>
                <a:lnTo>
                  <a:pt x="814" y="1047"/>
                </a:lnTo>
                <a:lnTo>
                  <a:pt x="814" y="1052"/>
                </a:lnTo>
                <a:lnTo>
                  <a:pt x="814" y="1056"/>
                </a:lnTo>
                <a:lnTo>
                  <a:pt x="814" y="1065"/>
                </a:lnTo>
                <a:lnTo>
                  <a:pt x="810" y="1065"/>
                </a:lnTo>
                <a:lnTo>
                  <a:pt x="791" y="1065"/>
                </a:lnTo>
                <a:lnTo>
                  <a:pt x="778" y="1065"/>
                </a:lnTo>
                <a:lnTo>
                  <a:pt x="768" y="1070"/>
                </a:lnTo>
                <a:lnTo>
                  <a:pt x="764" y="1070"/>
                </a:lnTo>
                <a:lnTo>
                  <a:pt x="759" y="1070"/>
                </a:lnTo>
                <a:lnTo>
                  <a:pt x="755" y="1070"/>
                </a:lnTo>
                <a:lnTo>
                  <a:pt x="750" y="1070"/>
                </a:lnTo>
                <a:lnTo>
                  <a:pt x="750" y="1075"/>
                </a:lnTo>
                <a:lnTo>
                  <a:pt x="750" y="1075"/>
                </a:lnTo>
                <a:lnTo>
                  <a:pt x="746" y="1075"/>
                </a:lnTo>
                <a:lnTo>
                  <a:pt x="727" y="1075"/>
                </a:lnTo>
                <a:lnTo>
                  <a:pt x="714" y="1075"/>
                </a:lnTo>
                <a:lnTo>
                  <a:pt x="704" y="1079"/>
                </a:lnTo>
                <a:lnTo>
                  <a:pt x="700" y="1079"/>
                </a:lnTo>
                <a:lnTo>
                  <a:pt x="695" y="1079"/>
                </a:lnTo>
                <a:lnTo>
                  <a:pt x="691" y="1084"/>
                </a:lnTo>
                <a:lnTo>
                  <a:pt x="686" y="1084"/>
                </a:lnTo>
                <a:lnTo>
                  <a:pt x="682" y="1088"/>
                </a:lnTo>
                <a:lnTo>
                  <a:pt x="682" y="1093"/>
                </a:lnTo>
                <a:lnTo>
                  <a:pt x="682" y="1097"/>
                </a:lnTo>
                <a:lnTo>
                  <a:pt x="682" y="1102"/>
                </a:lnTo>
                <a:lnTo>
                  <a:pt x="682" y="1111"/>
                </a:lnTo>
                <a:lnTo>
                  <a:pt x="677" y="1116"/>
                </a:lnTo>
                <a:lnTo>
                  <a:pt x="668" y="1134"/>
                </a:lnTo>
                <a:lnTo>
                  <a:pt x="659" y="1152"/>
                </a:lnTo>
                <a:lnTo>
                  <a:pt x="659" y="1157"/>
                </a:lnTo>
                <a:lnTo>
                  <a:pt x="659" y="1157"/>
                </a:lnTo>
                <a:lnTo>
                  <a:pt x="659" y="1161"/>
                </a:lnTo>
                <a:lnTo>
                  <a:pt x="659" y="1166"/>
                </a:lnTo>
                <a:lnTo>
                  <a:pt x="654" y="1171"/>
                </a:lnTo>
                <a:lnTo>
                  <a:pt x="650" y="1175"/>
                </a:lnTo>
                <a:lnTo>
                  <a:pt x="650" y="1180"/>
                </a:lnTo>
                <a:lnTo>
                  <a:pt x="650" y="1184"/>
                </a:lnTo>
                <a:lnTo>
                  <a:pt x="650" y="1189"/>
                </a:lnTo>
                <a:lnTo>
                  <a:pt x="650" y="1193"/>
                </a:lnTo>
                <a:lnTo>
                  <a:pt x="650" y="1198"/>
                </a:lnTo>
                <a:lnTo>
                  <a:pt x="650" y="1203"/>
                </a:lnTo>
                <a:lnTo>
                  <a:pt x="645" y="1203"/>
                </a:lnTo>
                <a:lnTo>
                  <a:pt x="645" y="1221"/>
                </a:lnTo>
                <a:lnTo>
                  <a:pt x="640" y="1225"/>
                </a:lnTo>
                <a:lnTo>
                  <a:pt x="640" y="1225"/>
                </a:lnTo>
                <a:lnTo>
                  <a:pt x="640" y="1225"/>
                </a:lnTo>
                <a:lnTo>
                  <a:pt x="640" y="1230"/>
                </a:lnTo>
                <a:lnTo>
                  <a:pt x="636" y="1235"/>
                </a:lnTo>
                <a:lnTo>
                  <a:pt x="627" y="1235"/>
                </a:lnTo>
                <a:lnTo>
                  <a:pt x="622" y="1239"/>
                </a:lnTo>
                <a:lnTo>
                  <a:pt x="618" y="1239"/>
                </a:lnTo>
                <a:lnTo>
                  <a:pt x="595" y="1235"/>
                </a:lnTo>
                <a:lnTo>
                  <a:pt x="586" y="1235"/>
                </a:lnTo>
                <a:lnTo>
                  <a:pt x="576" y="1235"/>
                </a:lnTo>
                <a:lnTo>
                  <a:pt x="572" y="1230"/>
                </a:lnTo>
                <a:lnTo>
                  <a:pt x="572" y="1230"/>
                </a:lnTo>
                <a:lnTo>
                  <a:pt x="567" y="1230"/>
                </a:lnTo>
                <a:lnTo>
                  <a:pt x="558" y="1225"/>
                </a:lnTo>
                <a:lnTo>
                  <a:pt x="554" y="1225"/>
                </a:lnTo>
                <a:lnTo>
                  <a:pt x="549" y="1225"/>
                </a:lnTo>
                <a:lnTo>
                  <a:pt x="549" y="1221"/>
                </a:lnTo>
                <a:lnTo>
                  <a:pt x="549" y="1221"/>
                </a:lnTo>
                <a:lnTo>
                  <a:pt x="544" y="1216"/>
                </a:lnTo>
                <a:lnTo>
                  <a:pt x="540" y="1216"/>
                </a:lnTo>
                <a:lnTo>
                  <a:pt x="535" y="1216"/>
                </a:lnTo>
                <a:lnTo>
                  <a:pt x="531" y="1212"/>
                </a:lnTo>
                <a:lnTo>
                  <a:pt x="531" y="1207"/>
                </a:lnTo>
                <a:lnTo>
                  <a:pt x="522" y="1203"/>
                </a:lnTo>
                <a:lnTo>
                  <a:pt x="517" y="1203"/>
                </a:lnTo>
                <a:lnTo>
                  <a:pt x="512" y="1198"/>
                </a:lnTo>
                <a:lnTo>
                  <a:pt x="508" y="1198"/>
                </a:lnTo>
                <a:lnTo>
                  <a:pt x="503" y="1193"/>
                </a:lnTo>
                <a:lnTo>
                  <a:pt x="499" y="1193"/>
                </a:lnTo>
                <a:lnTo>
                  <a:pt x="490" y="1193"/>
                </a:lnTo>
                <a:lnTo>
                  <a:pt x="485" y="1193"/>
                </a:lnTo>
                <a:lnTo>
                  <a:pt x="485" y="1198"/>
                </a:lnTo>
                <a:lnTo>
                  <a:pt x="476" y="1198"/>
                </a:lnTo>
                <a:lnTo>
                  <a:pt x="476" y="1203"/>
                </a:lnTo>
                <a:lnTo>
                  <a:pt x="471" y="1203"/>
                </a:lnTo>
                <a:lnTo>
                  <a:pt x="471" y="1203"/>
                </a:lnTo>
                <a:lnTo>
                  <a:pt x="467" y="1203"/>
                </a:lnTo>
                <a:lnTo>
                  <a:pt x="462" y="1207"/>
                </a:lnTo>
                <a:lnTo>
                  <a:pt x="462" y="1207"/>
                </a:lnTo>
                <a:lnTo>
                  <a:pt x="453" y="1216"/>
                </a:lnTo>
                <a:lnTo>
                  <a:pt x="448" y="1221"/>
                </a:lnTo>
                <a:lnTo>
                  <a:pt x="439" y="1225"/>
                </a:lnTo>
                <a:lnTo>
                  <a:pt x="435" y="1239"/>
                </a:lnTo>
                <a:lnTo>
                  <a:pt x="430" y="1244"/>
                </a:lnTo>
                <a:lnTo>
                  <a:pt x="426" y="1244"/>
                </a:lnTo>
                <a:lnTo>
                  <a:pt x="421" y="1244"/>
                </a:lnTo>
                <a:lnTo>
                  <a:pt x="416" y="1248"/>
                </a:lnTo>
                <a:lnTo>
                  <a:pt x="412" y="1253"/>
                </a:lnTo>
                <a:lnTo>
                  <a:pt x="412" y="1257"/>
                </a:lnTo>
                <a:lnTo>
                  <a:pt x="407" y="1257"/>
                </a:lnTo>
                <a:lnTo>
                  <a:pt x="389" y="1276"/>
                </a:lnTo>
                <a:lnTo>
                  <a:pt x="384" y="1280"/>
                </a:lnTo>
                <a:lnTo>
                  <a:pt x="375" y="1289"/>
                </a:lnTo>
                <a:lnTo>
                  <a:pt x="375" y="1289"/>
                </a:lnTo>
                <a:lnTo>
                  <a:pt x="371" y="1289"/>
                </a:lnTo>
                <a:lnTo>
                  <a:pt x="371" y="1294"/>
                </a:lnTo>
                <a:lnTo>
                  <a:pt x="366" y="1294"/>
                </a:lnTo>
                <a:lnTo>
                  <a:pt x="357" y="1294"/>
                </a:lnTo>
                <a:lnTo>
                  <a:pt x="348" y="1294"/>
                </a:lnTo>
                <a:lnTo>
                  <a:pt x="330" y="1294"/>
                </a:lnTo>
                <a:lnTo>
                  <a:pt x="316" y="1294"/>
                </a:lnTo>
                <a:lnTo>
                  <a:pt x="311" y="1294"/>
                </a:lnTo>
                <a:lnTo>
                  <a:pt x="302" y="1294"/>
                </a:lnTo>
                <a:lnTo>
                  <a:pt x="288" y="1299"/>
                </a:lnTo>
                <a:lnTo>
                  <a:pt x="288" y="1299"/>
                </a:lnTo>
                <a:lnTo>
                  <a:pt x="288" y="1299"/>
                </a:lnTo>
                <a:lnTo>
                  <a:pt x="284" y="1299"/>
                </a:lnTo>
                <a:lnTo>
                  <a:pt x="279" y="1303"/>
                </a:lnTo>
                <a:lnTo>
                  <a:pt x="275" y="1303"/>
                </a:lnTo>
                <a:lnTo>
                  <a:pt x="270" y="1308"/>
                </a:lnTo>
                <a:lnTo>
                  <a:pt x="266" y="1308"/>
                </a:lnTo>
                <a:lnTo>
                  <a:pt x="266" y="1312"/>
                </a:lnTo>
                <a:lnTo>
                  <a:pt x="261" y="1312"/>
                </a:lnTo>
                <a:lnTo>
                  <a:pt x="256" y="1312"/>
                </a:lnTo>
                <a:lnTo>
                  <a:pt x="247" y="1317"/>
                </a:lnTo>
                <a:lnTo>
                  <a:pt x="243" y="1317"/>
                </a:lnTo>
                <a:lnTo>
                  <a:pt x="243" y="1326"/>
                </a:lnTo>
                <a:lnTo>
                  <a:pt x="229" y="1335"/>
                </a:lnTo>
                <a:lnTo>
                  <a:pt x="224" y="1335"/>
                </a:lnTo>
                <a:lnTo>
                  <a:pt x="224" y="1340"/>
                </a:lnTo>
                <a:lnTo>
                  <a:pt x="220" y="1340"/>
                </a:lnTo>
                <a:lnTo>
                  <a:pt x="220" y="1349"/>
                </a:lnTo>
                <a:lnTo>
                  <a:pt x="215" y="1353"/>
                </a:lnTo>
                <a:lnTo>
                  <a:pt x="211" y="1353"/>
                </a:lnTo>
                <a:lnTo>
                  <a:pt x="211" y="1358"/>
                </a:lnTo>
                <a:lnTo>
                  <a:pt x="211" y="1363"/>
                </a:lnTo>
                <a:lnTo>
                  <a:pt x="206" y="1367"/>
                </a:lnTo>
                <a:lnTo>
                  <a:pt x="206" y="1372"/>
                </a:lnTo>
                <a:lnTo>
                  <a:pt x="202" y="1381"/>
                </a:lnTo>
                <a:lnTo>
                  <a:pt x="202" y="1399"/>
                </a:lnTo>
                <a:lnTo>
                  <a:pt x="202" y="1399"/>
                </a:lnTo>
                <a:lnTo>
                  <a:pt x="197" y="1404"/>
                </a:lnTo>
                <a:lnTo>
                  <a:pt x="183" y="1413"/>
                </a:lnTo>
                <a:lnTo>
                  <a:pt x="179" y="1413"/>
                </a:lnTo>
                <a:lnTo>
                  <a:pt x="165" y="1417"/>
                </a:lnTo>
                <a:lnTo>
                  <a:pt x="160" y="1413"/>
                </a:lnTo>
                <a:lnTo>
                  <a:pt x="156" y="1413"/>
                </a:lnTo>
                <a:lnTo>
                  <a:pt x="151" y="1417"/>
                </a:lnTo>
                <a:lnTo>
                  <a:pt x="133" y="1417"/>
                </a:lnTo>
                <a:lnTo>
                  <a:pt x="128" y="1413"/>
                </a:lnTo>
                <a:lnTo>
                  <a:pt x="106" y="1404"/>
                </a:lnTo>
                <a:lnTo>
                  <a:pt x="106" y="1399"/>
                </a:lnTo>
                <a:lnTo>
                  <a:pt x="106" y="1399"/>
                </a:lnTo>
                <a:lnTo>
                  <a:pt x="106" y="1395"/>
                </a:lnTo>
                <a:lnTo>
                  <a:pt x="101" y="1395"/>
                </a:lnTo>
                <a:lnTo>
                  <a:pt x="101" y="1390"/>
                </a:lnTo>
                <a:lnTo>
                  <a:pt x="101" y="1385"/>
                </a:lnTo>
                <a:lnTo>
                  <a:pt x="96" y="1381"/>
                </a:lnTo>
                <a:lnTo>
                  <a:pt x="96" y="1376"/>
                </a:lnTo>
                <a:lnTo>
                  <a:pt x="92" y="1376"/>
                </a:lnTo>
                <a:lnTo>
                  <a:pt x="92" y="1376"/>
                </a:lnTo>
                <a:lnTo>
                  <a:pt x="92" y="1376"/>
                </a:lnTo>
                <a:lnTo>
                  <a:pt x="92" y="1372"/>
                </a:lnTo>
                <a:lnTo>
                  <a:pt x="87" y="1372"/>
                </a:lnTo>
                <a:lnTo>
                  <a:pt x="87" y="1367"/>
                </a:lnTo>
                <a:lnTo>
                  <a:pt x="83" y="1367"/>
                </a:lnTo>
                <a:lnTo>
                  <a:pt x="78" y="1363"/>
                </a:lnTo>
                <a:lnTo>
                  <a:pt x="74" y="1358"/>
                </a:lnTo>
                <a:lnTo>
                  <a:pt x="69" y="1358"/>
                </a:lnTo>
                <a:lnTo>
                  <a:pt x="69" y="1358"/>
                </a:lnTo>
                <a:lnTo>
                  <a:pt x="60" y="1353"/>
                </a:lnTo>
                <a:lnTo>
                  <a:pt x="51" y="1349"/>
                </a:lnTo>
                <a:lnTo>
                  <a:pt x="46" y="1349"/>
                </a:lnTo>
                <a:lnTo>
                  <a:pt x="46" y="1344"/>
                </a:lnTo>
                <a:lnTo>
                  <a:pt x="42" y="1344"/>
                </a:lnTo>
                <a:lnTo>
                  <a:pt x="42" y="1340"/>
                </a:lnTo>
                <a:lnTo>
                  <a:pt x="37" y="1340"/>
                </a:lnTo>
                <a:lnTo>
                  <a:pt x="32" y="1335"/>
                </a:lnTo>
                <a:lnTo>
                  <a:pt x="32" y="1335"/>
                </a:lnTo>
                <a:lnTo>
                  <a:pt x="28" y="1326"/>
                </a:lnTo>
                <a:lnTo>
                  <a:pt x="28" y="1321"/>
                </a:lnTo>
                <a:lnTo>
                  <a:pt x="23" y="1321"/>
                </a:lnTo>
                <a:lnTo>
                  <a:pt x="23" y="1317"/>
                </a:lnTo>
                <a:lnTo>
                  <a:pt x="23" y="1312"/>
                </a:lnTo>
                <a:lnTo>
                  <a:pt x="19" y="1312"/>
                </a:lnTo>
                <a:lnTo>
                  <a:pt x="19" y="1312"/>
                </a:lnTo>
                <a:lnTo>
                  <a:pt x="14" y="1308"/>
                </a:lnTo>
                <a:lnTo>
                  <a:pt x="10" y="1308"/>
                </a:lnTo>
                <a:lnTo>
                  <a:pt x="5" y="1303"/>
                </a:lnTo>
                <a:lnTo>
                  <a:pt x="0" y="1303"/>
                </a:lnTo>
                <a:lnTo>
                  <a:pt x="0" y="1299"/>
                </a:lnTo>
                <a:lnTo>
                  <a:pt x="0" y="1294"/>
                </a:lnTo>
                <a:lnTo>
                  <a:pt x="0" y="1289"/>
                </a:lnTo>
                <a:lnTo>
                  <a:pt x="5" y="1289"/>
                </a:lnTo>
                <a:lnTo>
                  <a:pt x="5" y="1289"/>
                </a:lnTo>
                <a:lnTo>
                  <a:pt x="10" y="1285"/>
                </a:lnTo>
                <a:lnTo>
                  <a:pt x="10" y="1280"/>
                </a:lnTo>
                <a:lnTo>
                  <a:pt x="14" y="1276"/>
                </a:lnTo>
                <a:lnTo>
                  <a:pt x="19" y="1271"/>
                </a:lnTo>
                <a:lnTo>
                  <a:pt x="23" y="1267"/>
                </a:lnTo>
                <a:lnTo>
                  <a:pt x="23" y="1267"/>
                </a:lnTo>
                <a:lnTo>
                  <a:pt x="23" y="1267"/>
                </a:lnTo>
                <a:lnTo>
                  <a:pt x="28" y="1267"/>
                </a:lnTo>
                <a:lnTo>
                  <a:pt x="32" y="1262"/>
                </a:lnTo>
                <a:lnTo>
                  <a:pt x="37" y="1257"/>
                </a:lnTo>
                <a:lnTo>
                  <a:pt x="46" y="1257"/>
                </a:lnTo>
                <a:lnTo>
                  <a:pt x="46" y="1253"/>
                </a:lnTo>
                <a:lnTo>
                  <a:pt x="46" y="1253"/>
                </a:lnTo>
                <a:lnTo>
                  <a:pt x="51" y="1253"/>
                </a:lnTo>
                <a:lnTo>
                  <a:pt x="55" y="1248"/>
                </a:lnTo>
                <a:lnTo>
                  <a:pt x="60" y="1248"/>
                </a:lnTo>
                <a:lnTo>
                  <a:pt x="60" y="1244"/>
                </a:lnTo>
                <a:lnTo>
                  <a:pt x="64" y="1244"/>
                </a:lnTo>
                <a:lnTo>
                  <a:pt x="69" y="1244"/>
                </a:lnTo>
                <a:lnTo>
                  <a:pt x="69" y="1239"/>
                </a:lnTo>
                <a:lnTo>
                  <a:pt x="69" y="1235"/>
                </a:lnTo>
                <a:lnTo>
                  <a:pt x="64" y="1230"/>
                </a:lnTo>
                <a:lnTo>
                  <a:pt x="64" y="1225"/>
                </a:lnTo>
                <a:lnTo>
                  <a:pt x="60" y="1225"/>
                </a:lnTo>
                <a:lnTo>
                  <a:pt x="55" y="1225"/>
                </a:lnTo>
                <a:lnTo>
                  <a:pt x="51" y="1225"/>
                </a:lnTo>
                <a:lnTo>
                  <a:pt x="46" y="1221"/>
                </a:lnTo>
                <a:lnTo>
                  <a:pt x="37" y="1216"/>
                </a:lnTo>
                <a:lnTo>
                  <a:pt x="23" y="1212"/>
                </a:lnTo>
                <a:lnTo>
                  <a:pt x="23" y="1207"/>
                </a:lnTo>
                <a:lnTo>
                  <a:pt x="14" y="1207"/>
                </a:lnTo>
                <a:lnTo>
                  <a:pt x="10" y="1207"/>
                </a:lnTo>
                <a:lnTo>
                  <a:pt x="10" y="1203"/>
                </a:lnTo>
                <a:lnTo>
                  <a:pt x="5" y="1203"/>
                </a:lnTo>
                <a:lnTo>
                  <a:pt x="5" y="1198"/>
                </a:lnTo>
                <a:lnTo>
                  <a:pt x="5" y="1193"/>
                </a:lnTo>
                <a:lnTo>
                  <a:pt x="10" y="1189"/>
                </a:lnTo>
                <a:lnTo>
                  <a:pt x="14" y="1189"/>
                </a:lnTo>
                <a:lnTo>
                  <a:pt x="19" y="1184"/>
                </a:lnTo>
                <a:lnTo>
                  <a:pt x="23" y="1184"/>
                </a:lnTo>
                <a:lnTo>
                  <a:pt x="28" y="1184"/>
                </a:lnTo>
                <a:lnTo>
                  <a:pt x="28" y="1180"/>
                </a:lnTo>
                <a:lnTo>
                  <a:pt x="32" y="1180"/>
                </a:lnTo>
                <a:lnTo>
                  <a:pt x="37" y="1180"/>
                </a:lnTo>
                <a:lnTo>
                  <a:pt x="37" y="1180"/>
                </a:lnTo>
                <a:lnTo>
                  <a:pt x="42" y="1180"/>
                </a:lnTo>
                <a:lnTo>
                  <a:pt x="46" y="1175"/>
                </a:lnTo>
                <a:lnTo>
                  <a:pt x="46" y="1171"/>
                </a:lnTo>
                <a:lnTo>
                  <a:pt x="51" y="1166"/>
                </a:lnTo>
                <a:lnTo>
                  <a:pt x="51" y="1161"/>
                </a:lnTo>
                <a:lnTo>
                  <a:pt x="55" y="1157"/>
                </a:lnTo>
                <a:lnTo>
                  <a:pt x="55" y="1157"/>
                </a:lnTo>
                <a:lnTo>
                  <a:pt x="55" y="1148"/>
                </a:lnTo>
                <a:lnTo>
                  <a:pt x="55" y="1143"/>
                </a:lnTo>
                <a:lnTo>
                  <a:pt x="55" y="1139"/>
                </a:lnTo>
                <a:lnTo>
                  <a:pt x="51" y="1129"/>
                </a:lnTo>
                <a:lnTo>
                  <a:pt x="51" y="1125"/>
                </a:lnTo>
                <a:lnTo>
                  <a:pt x="51" y="1120"/>
                </a:lnTo>
                <a:lnTo>
                  <a:pt x="51" y="1116"/>
                </a:lnTo>
                <a:lnTo>
                  <a:pt x="51" y="1116"/>
                </a:lnTo>
                <a:lnTo>
                  <a:pt x="55" y="1102"/>
                </a:lnTo>
                <a:lnTo>
                  <a:pt x="55" y="1093"/>
                </a:lnTo>
                <a:lnTo>
                  <a:pt x="60" y="1088"/>
                </a:lnTo>
                <a:lnTo>
                  <a:pt x="64" y="1088"/>
                </a:lnTo>
                <a:lnTo>
                  <a:pt x="64" y="1084"/>
                </a:lnTo>
                <a:lnTo>
                  <a:pt x="69" y="1079"/>
                </a:lnTo>
                <a:lnTo>
                  <a:pt x="69" y="1075"/>
                </a:lnTo>
                <a:lnTo>
                  <a:pt x="69" y="1075"/>
                </a:lnTo>
                <a:lnTo>
                  <a:pt x="74" y="1070"/>
                </a:lnTo>
                <a:lnTo>
                  <a:pt x="74" y="1070"/>
                </a:lnTo>
                <a:lnTo>
                  <a:pt x="83" y="1070"/>
                </a:lnTo>
                <a:lnTo>
                  <a:pt x="87" y="1065"/>
                </a:lnTo>
                <a:lnTo>
                  <a:pt x="92" y="1065"/>
                </a:lnTo>
                <a:lnTo>
                  <a:pt x="96" y="1065"/>
                </a:lnTo>
                <a:lnTo>
                  <a:pt x="96" y="1061"/>
                </a:lnTo>
                <a:lnTo>
                  <a:pt x="101" y="1061"/>
                </a:lnTo>
                <a:lnTo>
                  <a:pt x="101" y="1061"/>
                </a:lnTo>
                <a:lnTo>
                  <a:pt x="106" y="1061"/>
                </a:lnTo>
                <a:lnTo>
                  <a:pt x="115" y="1056"/>
                </a:lnTo>
                <a:lnTo>
                  <a:pt x="119" y="1052"/>
                </a:lnTo>
                <a:lnTo>
                  <a:pt x="124" y="1052"/>
                </a:lnTo>
                <a:lnTo>
                  <a:pt x="128" y="1052"/>
                </a:lnTo>
                <a:lnTo>
                  <a:pt x="133" y="1052"/>
                </a:lnTo>
                <a:lnTo>
                  <a:pt x="133" y="1047"/>
                </a:lnTo>
                <a:lnTo>
                  <a:pt x="138" y="1047"/>
                </a:lnTo>
                <a:lnTo>
                  <a:pt x="142" y="1047"/>
                </a:lnTo>
                <a:lnTo>
                  <a:pt x="151" y="1047"/>
                </a:lnTo>
                <a:lnTo>
                  <a:pt x="151" y="1043"/>
                </a:lnTo>
                <a:lnTo>
                  <a:pt x="156" y="1043"/>
                </a:lnTo>
                <a:lnTo>
                  <a:pt x="156" y="1043"/>
                </a:lnTo>
                <a:lnTo>
                  <a:pt x="156" y="1038"/>
                </a:lnTo>
                <a:lnTo>
                  <a:pt x="160" y="1038"/>
                </a:lnTo>
                <a:lnTo>
                  <a:pt x="165" y="1038"/>
                </a:lnTo>
                <a:lnTo>
                  <a:pt x="170" y="1033"/>
                </a:lnTo>
                <a:lnTo>
                  <a:pt x="174" y="1033"/>
                </a:lnTo>
                <a:lnTo>
                  <a:pt x="179" y="1029"/>
                </a:lnTo>
                <a:lnTo>
                  <a:pt x="183" y="1024"/>
                </a:lnTo>
                <a:lnTo>
                  <a:pt x="183" y="1024"/>
                </a:lnTo>
                <a:lnTo>
                  <a:pt x="188" y="1020"/>
                </a:lnTo>
                <a:lnTo>
                  <a:pt x="192" y="1020"/>
                </a:lnTo>
                <a:lnTo>
                  <a:pt x="197" y="1015"/>
                </a:lnTo>
                <a:lnTo>
                  <a:pt x="202" y="1006"/>
                </a:lnTo>
                <a:lnTo>
                  <a:pt x="206" y="1006"/>
                </a:lnTo>
                <a:lnTo>
                  <a:pt x="211" y="1006"/>
                </a:lnTo>
                <a:lnTo>
                  <a:pt x="211" y="1001"/>
                </a:lnTo>
                <a:lnTo>
                  <a:pt x="215" y="997"/>
                </a:lnTo>
                <a:lnTo>
                  <a:pt x="215" y="988"/>
                </a:lnTo>
                <a:lnTo>
                  <a:pt x="215" y="983"/>
                </a:lnTo>
                <a:lnTo>
                  <a:pt x="215" y="983"/>
                </a:lnTo>
                <a:lnTo>
                  <a:pt x="211" y="983"/>
                </a:lnTo>
                <a:lnTo>
                  <a:pt x="206" y="969"/>
                </a:lnTo>
                <a:lnTo>
                  <a:pt x="206" y="965"/>
                </a:lnTo>
                <a:lnTo>
                  <a:pt x="202" y="956"/>
                </a:lnTo>
                <a:lnTo>
                  <a:pt x="202" y="951"/>
                </a:lnTo>
                <a:lnTo>
                  <a:pt x="202" y="937"/>
                </a:lnTo>
                <a:lnTo>
                  <a:pt x="206" y="937"/>
                </a:lnTo>
                <a:lnTo>
                  <a:pt x="211" y="928"/>
                </a:lnTo>
                <a:lnTo>
                  <a:pt x="215" y="924"/>
                </a:lnTo>
                <a:lnTo>
                  <a:pt x="220" y="919"/>
                </a:lnTo>
                <a:lnTo>
                  <a:pt x="224" y="915"/>
                </a:lnTo>
                <a:lnTo>
                  <a:pt x="229" y="915"/>
                </a:lnTo>
                <a:lnTo>
                  <a:pt x="234" y="915"/>
                </a:lnTo>
                <a:lnTo>
                  <a:pt x="234" y="910"/>
                </a:lnTo>
                <a:lnTo>
                  <a:pt x="238" y="910"/>
                </a:lnTo>
                <a:lnTo>
                  <a:pt x="238" y="905"/>
                </a:lnTo>
                <a:lnTo>
                  <a:pt x="238" y="901"/>
                </a:lnTo>
                <a:lnTo>
                  <a:pt x="243" y="901"/>
                </a:lnTo>
                <a:lnTo>
                  <a:pt x="243" y="896"/>
                </a:lnTo>
                <a:lnTo>
                  <a:pt x="243" y="896"/>
                </a:lnTo>
                <a:lnTo>
                  <a:pt x="243" y="892"/>
                </a:lnTo>
                <a:lnTo>
                  <a:pt x="243" y="887"/>
                </a:lnTo>
                <a:lnTo>
                  <a:pt x="243" y="883"/>
                </a:lnTo>
                <a:lnTo>
                  <a:pt x="243" y="878"/>
                </a:lnTo>
                <a:lnTo>
                  <a:pt x="247" y="878"/>
                </a:lnTo>
                <a:lnTo>
                  <a:pt x="247" y="873"/>
                </a:lnTo>
                <a:lnTo>
                  <a:pt x="247" y="873"/>
                </a:lnTo>
                <a:lnTo>
                  <a:pt x="252" y="869"/>
                </a:lnTo>
                <a:lnTo>
                  <a:pt x="261" y="860"/>
                </a:lnTo>
                <a:lnTo>
                  <a:pt x="261" y="855"/>
                </a:lnTo>
                <a:lnTo>
                  <a:pt x="266" y="855"/>
                </a:lnTo>
                <a:lnTo>
                  <a:pt x="266" y="851"/>
                </a:lnTo>
                <a:lnTo>
                  <a:pt x="270" y="851"/>
                </a:lnTo>
                <a:lnTo>
                  <a:pt x="275" y="851"/>
                </a:lnTo>
                <a:lnTo>
                  <a:pt x="279" y="851"/>
                </a:lnTo>
                <a:lnTo>
                  <a:pt x="284" y="841"/>
                </a:lnTo>
                <a:lnTo>
                  <a:pt x="288" y="837"/>
                </a:lnTo>
                <a:lnTo>
                  <a:pt x="288" y="832"/>
                </a:lnTo>
                <a:lnTo>
                  <a:pt x="288" y="828"/>
                </a:lnTo>
                <a:lnTo>
                  <a:pt x="284" y="828"/>
                </a:lnTo>
                <a:lnTo>
                  <a:pt x="279" y="819"/>
                </a:lnTo>
                <a:lnTo>
                  <a:pt x="279" y="814"/>
                </a:lnTo>
                <a:lnTo>
                  <a:pt x="279" y="809"/>
                </a:lnTo>
                <a:lnTo>
                  <a:pt x="275" y="809"/>
                </a:lnTo>
                <a:lnTo>
                  <a:pt x="275" y="805"/>
                </a:lnTo>
                <a:lnTo>
                  <a:pt x="266" y="796"/>
                </a:lnTo>
                <a:lnTo>
                  <a:pt x="266" y="791"/>
                </a:lnTo>
                <a:lnTo>
                  <a:pt x="261" y="787"/>
                </a:lnTo>
                <a:lnTo>
                  <a:pt x="256" y="787"/>
                </a:lnTo>
                <a:lnTo>
                  <a:pt x="252" y="787"/>
                </a:lnTo>
                <a:lnTo>
                  <a:pt x="247" y="787"/>
                </a:lnTo>
                <a:lnTo>
                  <a:pt x="243" y="782"/>
                </a:lnTo>
                <a:lnTo>
                  <a:pt x="243" y="782"/>
                </a:lnTo>
                <a:lnTo>
                  <a:pt x="243" y="777"/>
                </a:lnTo>
                <a:lnTo>
                  <a:pt x="238" y="773"/>
                </a:lnTo>
                <a:lnTo>
                  <a:pt x="234" y="768"/>
                </a:lnTo>
                <a:lnTo>
                  <a:pt x="234" y="764"/>
                </a:lnTo>
                <a:lnTo>
                  <a:pt x="234" y="764"/>
                </a:lnTo>
                <a:lnTo>
                  <a:pt x="238" y="755"/>
                </a:lnTo>
                <a:lnTo>
                  <a:pt x="238" y="750"/>
                </a:lnTo>
                <a:lnTo>
                  <a:pt x="238" y="745"/>
                </a:lnTo>
                <a:lnTo>
                  <a:pt x="243" y="741"/>
                </a:lnTo>
                <a:lnTo>
                  <a:pt x="243" y="741"/>
                </a:lnTo>
                <a:lnTo>
                  <a:pt x="243" y="736"/>
                </a:lnTo>
                <a:lnTo>
                  <a:pt x="247" y="736"/>
                </a:lnTo>
                <a:lnTo>
                  <a:pt x="247" y="732"/>
                </a:lnTo>
                <a:lnTo>
                  <a:pt x="252" y="732"/>
                </a:lnTo>
                <a:lnTo>
                  <a:pt x="252" y="727"/>
                </a:lnTo>
                <a:lnTo>
                  <a:pt x="256" y="723"/>
                </a:lnTo>
                <a:lnTo>
                  <a:pt x="256" y="718"/>
                </a:lnTo>
                <a:lnTo>
                  <a:pt x="256" y="713"/>
                </a:lnTo>
                <a:lnTo>
                  <a:pt x="256" y="704"/>
                </a:lnTo>
                <a:lnTo>
                  <a:pt x="256" y="700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Borno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"/>
          <p:cNvSpPr/>
          <p:nvPr/>
        </p:nvSpPr>
        <p:spPr>
          <a:xfrm>
            <a:off x="2104868" y="5054648"/>
            <a:ext cx="1891717" cy="1279394"/>
          </a:xfrm>
          <a:custGeom>
            <a:avLst/>
            <a:gdLst/>
            <a:ahLst/>
            <a:cxnLst/>
            <a:rect l="l" t="t" r="r" b="b"/>
            <a:pathLst>
              <a:path w="1426" h="905" extrusionOk="0">
                <a:moveTo>
                  <a:pt x="4" y="905"/>
                </a:moveTo>
                <a:lnTo>
                  <a:pt x="4" y="905"/>
                </a:lnTo>
                <a:lnTo>
                  <a:pt x="0" y="901"/>
                </a:lnTo>
                <a:lnTo>
                  <a:pt x="0" y="901"/>
                </a:lnTo>
                <a:lnTo>
                  <a:pt x="0" y="901"/>
                </a:lnTo>
                <a:lnTo>
                  <a:pt x="4" y="901"/>
                </a:lnTo>
                <a:lnTo>
                  <a:pt x="4" y="905"/>
                </a:lnTo>
                <a:lnTo>
                  <a:pt x="4" y="905"/>
                </a:lnTo>
                <a:close/>
                <a:moveTo>
                  <a:pt x="1248" y="69"/>
                </a:moveTo>
                <a:lnTo>
                  <a:pt x="1248" y="73"/>
                </a:lnTo>
                <a:lnTo>
                  <a:pt x="1252" y="73"/>
                </a:lnTo>
                <a:lnTo>
                  <a:pt x="1257" y="83"/>
                </a:lnTo>
                <a:lnTo>
                  <a:pt x="1257" y="83"/>
                </a:lnTo>
                <a:lnTo>
                  <a:pt x="1261" y="83"/>
                </a:lnTo>
                <a:lnTo>
                  <a:pt x="1266" y="87"/>
                </a:lnTo>
                <a:lnTo>
                  <a:pt x="1266" y="87"/>
                </a:lnTo>
                <a:lnTo>
                  <a:pt x="1275" y="92"/>
                </a:lnTo>
                <a:lnTo>
                  <a:pt x="1275" y="96"/>
                </a:lnTo>
                <a:lnTo>
                  <a:pt x="1280" y="96"/>
                </a:lnTo>
                <a:lnTo>
                  <a:pt x="1280" y="96"/>
                </a:lnTo>
                <a:lnTo>
                  <a:pt x="1284" y="96"/>
                </a:lnTo>
                <a:lnTo>
                  <a:pt x="1289" y="96"/>
                </a:lnTo>
                <a:lnTo>
                  <a:pt x="1293" y="92"/>
                </a:lnTo>
                <a:lnTo>
                  <a:pt x="1298" y="87"/>
                </a:lnTo>
                <a:lnTo>
                  <a:pt x="1302" y="87"/>
                </a:lnTo>
                <a:lnTo>
                  <a:pt x="1302" y="83"/>
                </a:lnTo>
                <a:lnTo>
                  <a:pt x="1307" y="83"/>
                </a:lnTo>
                <a:lnTo>
                  <a:pt x="1312" y="83"/>
                </a:lnTo>
                <a:lnTo>
                  <a:pt x="1321" y="78"/>
                </a:lnTo>
                <a:lnTo>
                  <a:pt x="1325" y="78"/>
                </a:lnTo>
                <a:lnTo>
                  <a:pt x="1334" y="78"/>
                </a:lnTo>
                <a:lnTo>
                  <a:pt x="1348" y="78"/>
                </a:lnTo>
                <a:lnTo>
                  <a:pt x="1353" y="78"/>
                </a:lnTo>
                <a:lnTo>
                  <a:pt x="1357" y="78"/>
                </a:lnTo>
                <a:lnTo>
                  <a:pt x="1366" y="78"/>
                </a:lnTo>
                <a:lnTo>
                  <a:pt x="1371" y="83"/>
                </a:lnTo>
                <a:lnTo>
                  <a:pt x="1376" y="87"/>
                </a:lnTo>
                <a:lnTo>
                  <a:pt x="1380" y="92"/>
                </a:lnTo>
                <a:lnTo>
                  <a:pt x="1380" y="96"/>
                </a:lnTo>
                <a:lnTo>
                  <a:pt x="1380" y="101"/>
                </a:lnTo>
                <a:lnTo>
                  <a:pt x="1385" y="101"/>
                </a:lnTo>
                <a:lnTo>
                  <a:pt x="1385" y="105"/>
                </a:lnTo>
                <a:lnTo>
                  <a:pt x="1385" y="110"/>
                </a:lnTo>
                <a:lnTo>
                  <a:pt x="1389" y="110"/>
                </a:lnTo>
                <a:lnTo>
                  <a:pt x="1389" y="119"/>
                </a:lnTo>
                <a:lnTo>
                  <a:pt x="1394" y="124"/>
                </a:lnTo>
                <a:lnTo>
                  <a:pt x="1398" y="128"/>
                </a:lnTo>
                <a:lnTo>
                  <a:pt x="1403" y="133"/>
                </a:lnTo>
                <a:lnTo>
                  <a:pt x="1412" y="133"/>
                </a:lnTo>
                <a:lnTo>
                  <a:pt x="1417" y="137"/>
                </a:lnTo>
                <a:lnTo>
                  <a:pt x="1421" y="142"/>
                </a:lnTo>
                <a:lnTo>
                  <a:pt x="1426" y="147"/>
                </a:lnTo>
                <a:lnTo>
                  <a:pt x="1426" y="151"/>
                </a:lnTo>
                <a:lnTo>
                  <a:pt x="1426" y="156"/>
                </a:lnTo>
                <a:lnTo>
                  <a:pt x="1426" y="165"/>
                </a:lnTo>
                <a:lnTo>
                  <a:pt x="1417" y="165"/>
                </a:lnTo>
                <a:lnTo>
                  <a:pt x="1412" y="165"/>
                </a:lnTo>
                <a:lnTo>
                  <a:pt x="1412" y="169"/>
                </a:lnTo>
                <a:lnTo>
                  <a:pt x="1412" y="169"/>
                </a:lnTo>
                <a:lnTo>
                  <a:pt x="1412" y="174"/>
                </a:lnTo>
                <a:lnTo>
                  <a:pt x="1408" y="174"/>
                </a:lnTo>
                <a:lnTo>
                  <a:pt x="1412" y="179"/>
                </a:lnTo>
                <a:lnTo>
                  <a:pt x="1412" y="179"/>
                </a:lnTo>
                <a:lnTo>
                  <a:pt x="1408" y="188"/>
                </a:lnTo>
                <a:lnTo>
                  <a:pt x="1408" y="192"/>
                </a:lnTo>
                <a:lnTo>
                  <a:pt x="1408" y="192"/>
                </a:lnTo>
                <a:lnTo>
                  <a:pt x="1403" y="192"/>
                </a:lnTo>
                <a:lnTo>
                  <a:pt x="1403" y="192"/>
                </a:lnTo>
                <a:lnTo>
                  <a:pt x="1403" y="197"/>
                </a:lnTo>
                <a:lnTo>
                  <a:pt x="1403" y="197"/>
                </a:lnTo>
                <a:lnTo>
                  <a:pt x="1398" y="215"/>
                </a:lnTo>
                <a:lnTo>
                  <a:pt x="1398" y="215"/>
                </a:lnTo>
                <a:lnTo>
                  <a:pt x="1385" y="211"/>
                </a:lnTo>
                <a:lnTo>
                  <a:pt x="1380" y="206"/>
                </a:lnTo>
                <a:lnTo>
                  <a:pt x="1380" y="206"/>
                </a:lnTo>
                <a:lnTo>
                  <a:pt x="1376" y="206"/>
                </a:lnTo>
                <a:lnTo>
                  <a:pt x="1371" y="201"/>
                </a:lnTo>
                <a:lnTo>
                  <a:pt x="1366" y="201"/>
                </a:lnTo>
                <a:lnTo>
                  <a:pt x="1366" y="206"/>
                </a:lnTo>
                <a:lnTo>
                  <a:pt x="1366" y="211"/>
                </a:lnTo>
                <a:lnTo>
                  <a:pt x="1362" y="215"/>
                </a:lnTo>
                <a:lnTo>
                  <a:pt x="1366" y="215"/>
                </a:lnTo>
                <a:lnTo>
                  <a:pt x="1366" y="220"/>
                </a:lnTo>
                <a:lnTo>
                  <a:pt x="1366" y="220"/>
                </a:lnTo>
                <a:lnTo>
                  <a:pt x="1366" y="224"/>
                </a:lnTo>
                <a:lnTo>
                  <a:pt x="1362" y="224"/>
                </a:lnTo>
                <a:lnTo>
                  <a:pt x="1362" y="224"/>
                </a:lnTo>
                <a:lnTo>
                  <a:pt x="1362" y="229"/>
                </a:lnTo>
                <a:lnTo>
                  <a:pt x="1362" y="229"/>
                </a:lnTo>
                <a:lnTo>
                  <a:pt x="1357" y="229"/>
                </a:lnTo>
                <a:lnTo>
                  <a:pt x="1357" y="229"/>
                </a:lnTo>
                <a:lnTo>
                  <a:pt x="1362" y="229"/>
                </a:lnTo>
                <a:lnTo>
                  <a:pt x="1362" y="229"/>
                </a:lnTo>
                <a:lnTo>
                  <a:pt x="1357" y="233"/>
                </a:lnTo>
                <a:lnTo>
                  <a:pt x="1357" y="233"/>
                </a:lnTo>
                <a:lnTo>
                  <a:pt x="1353" y="238"/>
                </a:lnTo>
                <a:lnTo>
                  <a:pt x="1348" y="247"/>
                </a:lnTo>
                <a:lnTo>
                  <a:pt x="1344" y="252"/>
                </a:lnTo>
                <a:lnTo>
                  <a:pt x="1344" y="252"/>
                </a:lnTo>
                <a:lnTo>
                  <a:pt x="1334" y="265"/>
                </a:lnTo>
                <a:lnTo>
                  <a:pt x="1334" y="265"/>
                </a:lnTo>
                <a:lnTo>
                  <a:pt x="1330" y="265"/>
                </a:lnTo>
                <a:lnTo>
                  <a:pt x="1325" y="270"/>
                </a:lnTo>
                <a:lnTo>
                  <a:pt x="1321" y="270"/>
                </a:lnTo>
                <a:lnTo>
                  <a:pt x="1316" y="270"/>
                </a:lnTo>
                <a:lnTo>
                  <a:pt x="1307" y="279"/>
                </a:lnTo>
                <a:lnTo>
                  <a:pt x="1302" y="284"/>
                </a:lnTo>
                <a:lnTo>
                  <a:pt x="1298" y="284"/>
                </a:lnTo>
                <a:lnTo>
                  <a:pt x="1298" y="293"/>
                </a:lnTo>
                <a:lnTo>
                  <a:pt x="1293" y="302"/>
                </a:lnTo>
                <a:lnTo>
                  <a:pt x="1289" y="307"/>
                </a:lnTo>
                <a:lnTo>
                  <a:pt x="1275" y="316"/>
                </a:lnTo>
                <a:lnTo>
                  <a:pt x="1275" y="316"/>
                </a:lnTo>
                <a:lnTo>
                  <a:pt x="1266" y="329"/>
                </a:lnTo>
                <a:lnTo>
                  <a:pt x="1261" y="329"/>
                </a:lnTo>
                <a:lnTo>
                  <a:pt x="1252" y="339"/>
                </a:lnTo>
                <a:lnTo>
                  <a:pt x="1252" y="339"/>
                </a:lnTo>
                <a:lnTo>
                  <a:pt x="1238" y="352"/>
                </a:lnTo>
                <a:lnTo>
                  <a:pt x="1234" y="352"/>
                </a:lnTo>
                <a:lnTo>
                  <a:pt x="1229" y="357"/>
                </a:lnTo>
                <a:lnTo>
                  <a:pt x="1229" y="357"/>
                </a:lnTo>
                <a:lnTo>
                  <a:pt x="1225" y="361"/>
                </a:lnTo>
                <a:lnTo>
                  <a:pt x="1211" y="371"/>
                </a:lnTo>
                <a:lnTo>
                  <a:pt x="1202" y="375"/>
                </a:lnTo>
                <a:lnTo>
                  <a:pt x="1202" y="375"/>
                </a:lnTo>
                <a:lnTo>
                  <a:pt x="1193" y="389"/>
                </a:lnTo>
                <a:lnTo>
                  <a:pt x="1184" y="393"/>
                </a:lnTo>
                <a:lnTo>
                  <a:pt x="1179" y="398"/>
                </a:lnTo>
                <a:lnTo>
                  <a:pt x="1174" y="403"/>
                </a:lnTo>
                <a:lnTo>
                  <a:pt x="1174" y="403"/>
                </a:lnTo>
                <a:lnTo>
                  <a:pt x="1179" y="407"/>
                </a:lnTo>
                <a:lnTo>
                  <a:pt x="1179" y="407"/>
                </a:lnTo>
                <a:lnTo>
                  <a:pt x="1184" y="412"/>
                </a:lnTo>
                <a:lnTo>
                  <a:pt x="1188" y="412"/>
                </a:lnTo>
                <a:lnTo>
                  <a:pt x="1188" y="412"/>
                </a:lnTo>
                <a:lnTo>
                  <a:pt x="1188" y="416"/>
                </a:lnTo>
                <a:lnTo>
                  <a:pt x="1184" y="416"/>
                </a:lnTo>
                <a:lnTo>
                  <a:pt x="1179" y="421"/>
                </a:lnTo>
                <a:lnTo>
                  <a:pt x="1179" y="421"/>
                </a:lnTo>
                <a:lnTo>
                  <a:pt x="1179" y="425"/>
                </a:lnTo>
                <a:lnTo>
                  <a:pt x="1184" y="425"/>
                </a:lnTo>
                <a:lnTo>
                  <a:pt x="1184" y="430"/>
                </a:lnTo>
                <a:lnTo>
                  <a:pt x="1179" y="435"/>
                </a:lnTo>
                <a:lnTo>
                  <a:pt x="1170" y="444"/>
                </a:lnTo>
                <a:lnTo>
                  <a:pt x="1170" y="444"/>
                </a:lnTo>
                <a:lnTo>
                  <a:pt x="1165" y="439"/>
                </a:lnTo>
                <a:lnTo>
                  <a:pt x="1165" y="444"/>
                </a:lnTo>
                <a:lnTo>
                  <a:pt x="1165" y="444"/>
                </a:lnTo>
                <a:lnTo>
                  <a:pt x="1170" y="448"/>
                </a:lnTo>
                <a:lnTo>
                  <a:pt x="1170" y="453"/>
                </a:lnTo>
                <a:lnTo>
                  <a:pt x="1170" y="453"/>
                </a:lnTo>
                <a:lnTo>
                  <a:pt x="1174" y="457"/>
                </a:lnTo>
                <a:lnTo>
                  <a:pt x="1174" y="457"/>
                </a:lnTo>
                <a:lnTo>
                  <a:pt x="1179" y="462"/>
                </a:lnTo>
                <a:lnTo>
                  <a:pt x="1184" y="467"/>
                </a:lnTo>
                <a:lnTo>
                  <a:pt x="1184" y="471"/>
                </a:lnTo>
                <a:lnTo>
                  <a:pt x="1188" y="476"/>
                </a:lnTo>
                <a:lnTo>
                  <a:pt x="1193" y="476"/>
                </a:lnTo>
                <a:lnTo>
                  <a:pt x="1197" y="480"/>
                </a:lnTo>
                <a:lnTo>
                  <a:pt x="1197" y="480"/>
                </a:lnTo>
                <a:lnTo>
                  <a:pt x="1197" y="485"/>
                </a:lnTo>
                <a:lnTo>
                  <a:pt x="1202" y="489"/>
                </a:lnTo>
                <a:lnTo>
                  <a:pt x="1202" y="494"/>
                </a:lnTo>
                <a:lnTo>
                  <a:pt x="1202" y="499"/>
                </a:lnTo>
                <a:lnTo>
                  <a:pt x="1197" y="503"/>
                </a:lnTo>
                <a:lnTo>
                  <a:pt x="1193" y="508"/>
                </a:lnTo>
                <a:lnTo>
                  <a:pt x="1188" y="517"/>
                </a:lnTo>
                <a:lnTo>
                  <a:pt x="1188" y="521"/>
                </a:lnTo>
                <a:lnTo>
                  <a:pt x="1184" y="521"/>
                </a:lnTo>
                <a:lnTo>
                  <a:pt x="1184" y="526"/>
                </a:lnTo>
                <a:lnTo>
                  <a:pt x="1184" y="535"/>
                </a:lnTo>
                <a:lnTo>
                  <a:pt x="1184" y="535"/>
                </a:lnTo>
                <a:lnTo>
                  <a:pt x="1179" y="540"/>
                </a:lnTo>
                <a:lnTo>
                  <a:pt x="1174" y="544"/>
                </a:lnTo>
                <a:lnTo>
                  <a:pt x="1174" y="549"/>
                </a:lnTo>
                <a:lnTo>
                  <a:pt x="1174" y="553"/>
                </a:lnTo>
                <a:lnTo>
                  <a:pt x="1174" y="558"/>
                </a:lnTo>
                <a:lnTo>
                  <a:pt x="1174" y="558"/>
                </a:lnTo>
                <a:lnTo>
                  <a:pt x="1174" y="563"/>
                </a:lnTo>
                <a:lnTo>
                  <a:pt x="1174" y="567"/>
                </a:lnTo>
                <a:lnTo>
                  <a:pt x="1174" y="572"/>
                </a:lnTo>
                <a:lnTo>
                  <a:pt x="1170" y="585"/>
                </a:lnTo>
                <a:lnTo>
                  <a:pt x="1170" y="595"/>
                </a:lnTo>
                <a:lnTo>
                  <a:pt x="1165" y="604"/>
                </a:lnTo>
                <a:lnTo>
                  <a:pt x="1165" y="613"/>
                </a:lnTo>
                <a:lnTo>
                  <a:pt x="1165" y="622"/>
                </a:lnTo>
                <a:lnTo>
                  <a:pt x="1165" y="627"/>
                </a:lnTo>
                <a:lnTo>
                  <a:pt x="1165" y="631"/>
                </a:lnTo>
                <a:lnTo>
                  <a:pt x="1165" y="640"/>
                </a:lnTo>
                <a:lnTo>
                  <a:pt x="1165" y="645"/>
                </a:lnTo>
                <a:lnTo>
                  <a:pt x="1161" y="649"/>
                </a:lnTo>
                <a:lnTo>
                  <a:pt x="1161" y="654"/>
                </a:lnTo>
                <a:lnTo>
                  <a:pt x="1156" y="659"/>
                </a:lnTo>
                <a:lnTo>
                  <a:pt x="1156" y="659"/>
                </a:lnTo>
                <a:lnTo>
                  <a:pt x="1156" y="659"/>
                </a:lnTo>
                <a:lnTo>
                  <a:pt x="1156" y="663"/>
                </a:lnTo>
                <a:lnTo>
                  <a:pt x="1152" y="668"/>
                </a:lnTo>
                <a:lnTo>
                  <a:pt x="1147" y="672"/>
                </a:lnTo>
                <a:lnTo>
                  <a:pt x="1138" y="672"/>
                </a:lnTo>
                <a:lnTo>
                  <a:pt x="1138" y="677"/>
                </a:lnTo>
                <a:lnTo>
                  <a:pt x="1138" y="677"/>
                </a:lnTo>
                <a:lnTo>
                  <a:pt x="1138" y="681"/>
                </a:lnTo>
                <a:lnTo>
                  <a:pt x="1138" y="681"/>
                </a:lnTo>
                <a:lnTo>
                  <a:pt x="1133" y="681"/>
                </a:lnTo>
                <a:lnTo>
                  <a:pt x="1129" y="686"/>
                </a:lnTo>
                <a:lnTo>
                  <a:pt x="1129" y="691"/>
                </a:lnTo>
                <a:lnTo>
                  <a:pt x="1129" y="695"/>
                </a:lnTo>
                <a:lnTo>
                  <a:pt x="1124" y="695"/>
                </a:lnTo>
                <a:lnTo>
                  <a:pt x="1129" y="700"/>
                </a:lnTo>
                <a:lnTo>
                  <a:pt x="1124" y="700"/>
                </a:lnTo>
                <a:lnTo>
                  <a:pt x="1124" y="700"/>
                </a:lnTo>
                <a:lnTo>
                  <a:pt x="1124" y="704"/>
                </a:lnTo>
                <a:lnTo>
                  <a:pt x="1124" y="704"/>
                </a:lnTo>
                <a:lnTo>
                  <a:pt x="1124" y="704"/>
                </a:lnTo>
                <a:lnTo>
                  <a:pt x="1120" y="704"/>
                </a:lnTo>
                <a:lnTo>
                  <a:pt x="1115" y="713"/>
                </a:lnTo>
                <a:lnTo>
                  <a:pt x="1115" y="713"/>
                </a:lnTo>
                <a:lnTo>
                  <a:pt x="1115" y="713"/>
                </a:lnTo>
                <a:lnTo>
                  <a:pt x="1120" y="713"/>
                </a:lnTo>
                <a:lnTo>
                  <a:pt x="1124" y="718"/>
                </a:lnTo>
                <a:lnTo>
                  <a:pt x="1124" y="718"/>
                </a:lnTo>
                <a:lnTo>
                  <a:pt x="1120" y="718"/>
                </a:lnTo>
                <a:lnTo>
                  <a:pt x="1120" y="718"/>
                </a:lnTo>
                <a:lnTo>
                  <a:pt x="1120" y="718"/>
                </a:lnTo>
                <a:lnTo>
                  <a:pt x="1115" y="718"/>
                </a:lnTo>
                <a:lnTo>
                  <a:pt x="1115" y="723"/>
                </a:lnTo>
                <a:lnTo>
                  <a:pt x="1115" y="723"/>
                </a:lnTo>
                <a:lnTo>
                  <a:pt x="1110" y="727"/>
                </a:lnTo>
                <a:lnTo>
                  <a:pt x="1110" y="727"/>
                </a:lnTo>
                <a:lnTo>
                  <a:pt x="1110" y="732"/>
                </a:lnTo>
                <a:lnTo>
                  <a:pt x="1110" y="732"/>
                </a:lnTo>
                <a:lnTo>
                  <a:pt x="1106" y="736"/>
                </a:lnTo>
                <a:lnTo>
                  <a:pt x="1106" y="732"/>
                </a:lnTo>
                <a:lnTo>
                  <a:pt x="1101" y="736"/>
                </a:lnTo>
                <a:lnTo>
                  <a:pt x="1101" y="736"/>
                </a:lnTo>
                <a:lnTo>
                  <a:pt x="1106" y="741"/>
                </a:lnTo>
                <a:lnTo>
                  <a:pt x="1106" y="745"/>
                </a:lnTo>
                <a:lnTo>
                  <a:pt x="1101" y="745"/>
                </a:lnTo>
                <a:lnTo>
                  <a:pt x="1097" y="745"/>
                </a:lnTo>
                <a:lnTo>
                  <a:pt x="1092" y="750"/>
                </a:lnTo>
                <a:lnTo>
                  <a:pt x="1088" y="755"/>
                </a:lnTo>
                <a:lnTo>
                  <a:pt x="1088" y="755"/>
                </a:lnTo>
                <a:lnTo>
                  <a:pt x="1088" y="759"/>
                </a:lnTo>
                <a:lnTo>
                  <a:pt x="1088" y="759"/>
                </a:lnTo>
                <a:lnTo>
                  <a:pt x="1088" y="764"/>
                </a:lnTo>
                <a:lnTo>
                  <a:pt x="1088" y="764"/>
                </a:lnTo>
                <a:lnTo>
                  <a:pt x="1092" y="768"/>
                </a:lnTo>
                <a:lnTo>
                  <a:pt x="1097" y="773"/>
                </a:lnTo>
                <a:lnTo>
                  <a:pt x="1097" y="777"/>
                </a:lnTo>
                <a:lnTo>
                  <a:pt x="1092" y="782"/>
                </a:lnTo>
                <a:lnTo>
                  <a:pt x="1083" y="787"/>
                </a:lnTo>
                <a:lnTo>
                  <a:pt x="1083" y="787"/>
                </a:lnTo>
                <a:lnTo>
                  <a:pt x="1078" y="787"/>
                </a:lnTo>
                <a:lnTo>
                  <a:pt x="1074" y="787"/>
                </a:lnTo>
                <a:lnTo>
                  <a:pt x="1074" y="782"/>
                </a:lnTo>
                <a:lnTo>
                  <a:pt x="1069" y="782"/>
                </a:lnTo>
                <a:lnTo>
                  <a:pt x="1069" y="782"/>
                </a:lnTo>
                <a:lnTo>
                  <a:pt x="1065" y="787"/>
                </a:lnTo>
                <a:lnTo>
                  <a:pt x="1065" y="787"/>
                </a:lnTo>
                <a:lnTo>
                  <a:pt x="1060" y="791"/>
                </a:lnTo>
                <a:lnTo>
                  <a:pt x="1060" y="800"/>
                </a:lnTo>
                <a:lnTo>
                  <a:pt x="1056" y="809"/>
                </a:lnTo>
                <a:lnTo>
                  <a:pt x="1056" y="819"/>
                </a:lnTo>
                <a:lnTo>
                  <a:pt x="1060" y="819"/>
                </a:lnTo>
                <a:lnTo>
                  <a:pt x="1060" y="823"/>
                </a:lnTo>
                <a:lnTo>
                  <a:pt x="1060" y="823"/>
                </a:lnTo>
                <a:lnTo>
                  <a:pt x="1060" y="823"/>
                </a:lnTo>
                <a:lnTo>
                  <a:pt x="1056" y="823"/>
                </a:lnTo>
                <a:lnTo>
                  <a:pt x="1051" y="823"/>
                </a:lnTo>
                <a:lnTo>
                  <a:pt x="1051" y="828"/>
                </a:lnTo>
                <a:lnTo>
                  <a:pt x="1046" y="828"/>
                </a:lnTo>
                <a:lnTo>
                  <a:pt x="1042" y="832"/>
                </a:lnTo>
                <a:lnTo>
                  <a:pt x="1042" y="832"/>
                </a:lnTo>
                <a:lnTo>
                  <a:pt x="1037" y="828"/>
                </a:lnTo>
                <a:lnTo>
                  <a:pt x="1033" y="828"/>
                </a:lnTo>
                <a:lnTo>
                  <a:pt x="1033" y="823"/>
                </a:lnTo>
                <a:lnTo>
                  <a:pt x="1033" y="819"/>
                </a:lnTo>
                <a:lnTo>
                  <a:pt x="1037" y="814"/>
                </a:lnTo>
                <a:lnTo>
                  <a:pt x="1037" y="819"/>
                </a:lnTo>
                <a:lnTo>
                  <a:pt x="1037" y="814"/>
                </a:lnTo>
                <a:lnTo>
                  <a:pt x="1037" y="814"/>
                </a:lnTo>
                <a:lnTo>
                  <a:pt x="1037" y="809"/>
                </a:lnTo>
                <a:lnTo>
                  <a:pt x="1033" y="805"/>
                </a:lnTo>
                <a:lnTo>
                  <a:pt x="1033" y="805"/>
                </a:lnTo>
                <a:lnTo>
                  <a:pt x="1033" y="809"/>
                </a:lnTo>
                <a:lnTo>
                  <a:pt x="1033" y="809"/>
                </a:lnTo>
                <a:lnTo>
                  <a:pt x="1028" y="814"/>
                </a:lnTo>
                <a:lnTo>
                  <a:pt x="1028" y="814"/>
                </a:lnTo>
                <a:lnTo>
                  <a:pt x="1024" y="814"/>
                </a:lnTo>
                <a:lnTo>
                  <a:pt x="1024" y="814"/>
                </a:lnTo>
                <a:lnTo>
                  <a:pt x="1019" y="819"/>
                </a:lnTo>
                <a:lnTo>
                  <a:pt x="1014" y="819"/>
                </a:lnTo>
                <a:lnTo>
                  <a:pt x="1014" y="814"/>
                </a:lnTo>
                <a:lnTo>
                  <a:pt x="1014" y="814"/>
                </a:lnTo>
                <a:lnTo>
                  <a:pt x="1010" y="814"/>
                </a:lnTo>
                <a:lnTo>
                  <a:pt x="1010" y="814"/>
                </a:lnTo>
                <a:lnTo>
                  <a:pt x="1005" y="805"/>
                </a:lnTo>
                <a:lnTo>
                  <a:pt x="1005" y="805"/>
                </a:lnTo>
                <a:lnTo>
                  <a:pt x="1010" y="800"/>
                </a:lnTo>
                <a:lnTo>
                  <a:pt x="1010" y="800"/>
                </a:lnTo>
                <a:lnTo>
                  <a:pt x="1010" y="800"/>
                </a:lnTo>
                <a:lnTo>
                  <a:pt x="1010" y="796"/>
                </a:lnTo>
                <a:lnTo>
                  <a:pt x="1010" y="796"/>
                </a:lnTo>
                <a:lnTo>
                  <a:pt x="1005" y="796"/>
                </a:lnTo>
                <a:lnTo>
                  <a:pt x="1001" y="796"/>
                </a:lnTo>
                <a:lnTo>
                  <a:pt x="1001" y="796"/>
                </a:lnTo>
                <a:lnTo>
                  <a:pt x="996" y="796"/>
                </a:lnTo>
                <a:lnTo>
                  <a:pt x="996" y="791"/>
                </a:lnTo>
                <a:lnTo>
                  <a:pt x="987" y="791"/>
                </a:lnTo>
                <a:lnTo>
                  <a:pt x="982" y="787"/>
                </a:lnTo>
                <a:lnTo>
                  <a:pt x="982" y="782"/>
                </a:lnTo>
                <a:lnTo>
                  <a:pt x="987" y="777"/>
                </a:lnTo>
                <a:lnTo>
                  <a:pt x="987" y="777"/>
                </a:lnTo>
                <a:lnTo>
                  <a:pt x="982" y="777"/>
                </a:lnTo>
                <a:lnTo>
                  <a:pt x="982" y="777"/>
                </a:lnTo>
                <a:lnTo>
                  <a:pt x="973" y="773"/>
                </a:lnTo>
                <a:lnTo>
                  <a:pt x="973" y="768"/>
                </a:lnTo>
                <a:lnTo>
                  <a:pt x="969" y="768"/>
                </a:lnTo>
                <a:lnTo>
                  <a:pt x="969" y="768"/>
                </a:lnTo>
                <a:lnTo>
                  <a:pt x="969" y="768"/>
                </a:lnTo>
                <a:lnTo>
                  <a:pt x="964" y="768"/>
                </a:lnTo>
                <a:lnTo>
                  <a:pt x="960" y="755"/>
                </a:lnTo>
                <a:lnTo>
                  <a:pt x="941" y="732"/>
                </a:lnTo>
                <a:lnTo>
                  <a:pt x="941" y="727"/>
                </a:lnTo>
                <a:lnTo>
                  <a:pt x="928" y="723"/>
                </a:lnTo>
                <a:lnTo>
                  <a:pt x="918" y="718"/>
                </a:lnTo>
                <a:lnTo>
                  <a:pt x="914" y="718"/>
                </a:lnTo>
                <a:lnTo>
                  <a:pt x="905" y="704"/>
                </a:lnTo>
                <a:lnTo>
                  <a:pt x="891" y="686"/>
                </a:lnTo>
                <a:lnTo>
                  <a:pt x="882" y="672"/>
                </a:lnTo>
                <a:lnTo>
                  <a:pt x="882" y="659"/>
                </a:lnTo>
                <a:lnTo>
                  <a:pt x="882" y="654"/>
                </a:lnTo>
                <a:lnTo>
                  <a:pt x="882" y="649"/>
                </a:lnTo>
                <a:lnTo>
                  <a:pt x="886" y="636"/>
                </a:lnTo>
                <a:lnTo>
                  <a:pt x="886" y="631"/>
                </a:lnTo>
                <a:lnTo>
                  <a:pt x="882" y="617"/>
                </a:lnTo>
                <a:lnTo>
                  <a:pt x="873" y="613"/>
                </a:lnTo>
                <a:lnTo>
                  <a:pt x="859" y="613"/>
                </a:lnTo>
                <a:lnTo>
                  <a:pt x="850" y="613"/>
                </a:lnTo>
                <a:lnTo>
                  <a:pt x="841" y="613"/>
                </a:lnTo>
                <a:lnTo>
                  <a:pt x="832" y="613"/>
                </a:lnTo>
                <a:lnTo>
                  <a:pt x="818" y="608"/>
                </a:lnTo>
                <a:lnTo>
                  <a:pt x="818" y="604"/>
                </a:lnTo>
                <a:lnTo>
                  <a:pt x="809" y="599"/>
                </a:lnTo>
                <a:lnTo>
                  <a:pt x="800" y="595"/>
                </a:lnTo>
                <a:lnTo>
                  <a:pt x="795" y="595"/>
                </a:lnTo>
                <a:lnTo>
                  <a:pt x="790" y="595"/>
                </a:lnTo>
                <a:lnTo>
                  <a:pt x="790" y="590"/>
                </a:lnTo>
                <a:lnTo>
                  <a:pt x="790" y="585"/>
                </a:lnTo>
                <a:lnTo>
                  <a:pt x="795" y="585"/>
                </a:lnTo>
                <a:lnTo>
                  <a:pt x="800" y="585"/>
                </a:lnTo>
                <a:lnTo>
                  <a:pt x="804" y="585"/>
                </a:lnTo>
                <a:lnTo>
                  <a:pt x="804" y="576"/>
                </a:lnTo>
                <a:lnTo>
                  <a:pt x="800" y="572"/>
                </a:lnTo>
                <a:lnTo>
                  <a:pt x="795" y="572"/>
                </a:lnTo>
                <a:lnTo>
                  <a:pt x="804" y="567"/>
                </a:lnTo>
                <a:lnTo>
                  <a:pt x="809" y="563"/>
                </a:lnTo>
                <a:lnTo>
                  <a:pt x="813" y="567"/>
                </a:lnTo>
                <a:lnTo>
                  <a:pt x="818" y="572"/>
                </a:lnTo>
                <a:lnTo>
                  <a:pt x="827" y="572"/>
                </a:lnTo>
                <a:lnTo>
                  <a:pt x="836" y="563"/>
                </a:lnTo>
                <a:lnTo>
                  <a:pt x="832" y="553"/>
                </a:lnTo>
                <a:lnTo>
                  <a:pt x="827" y="549"/>
                </a:lnTo>
                <a:lnTo>
                  <a:pt x="827" y="540"/>
                </a:lnTo>
                <a:lnTo>
                  <a:pt x="818" y="526"/>
                </a:lnTo>
                <a:lnTo>
                  <a:pt x="818" y="517"/>
                </a:lnTo>
                <a:lnTo>
                  <a:pt x="818" y="512"/>
                </a:lnTo>
                <a:lnTo>
                  <a:pt x="818" y="508"/>
                </a:lnTo>
                <a:lnTo>
                  <a:pt x="818" y="503"/>
                </a:lnTo>
                <a:lnTo>
                  <a:pt x="818" y="499"/>
                </a:lnTo>
                <a:lnTo>
                  <a:pt x="813" y="485"/>
                </a:lnTo>
                <a:lnTo>
                  <a:pt x="809" y="467"/>
                </a:lnTo>
                <a:lnTo>
                  <a:pt x="809" y="457"/>
                </a:lnTo>
                <a:lnTo>
                  <a:pt x="809" y="453"/>
                </a:lnTo>
                <a:lnTo>
                  <a:pt x="804" y="444"/>
                </a:lnTo>
                <a:lnTo>
                  <a:pt x="809" y="439"/>
                </a:lnTo>
                <a:lnTo>
                  <a:pt x="818" y="430"/>
                </a:lnTo>
                <a:lnTo>
                  <a:pt x="818" y="425"/>
                </a:lnTo>
                <a:lnTo>
                  <a:pt x="818" y="421"/>
                </a:lnTo>
                <a:lnTo>
                  <a:pt x="822" y="421"/>
                </a:lnTo>
                <a:lnTo>
                  <a:pt x="832" y="416"/>
                </a:lnTo>
                <a:lnTo>
                  <a:pt x="827" y="403"/>
                </a:lnTo>
                <a:lnTo>
                  <a:pt x="822" y="398"/>
                </a:lnTo>
                <a:lnTo>
                  <a:pt x="822" y="393"/>
                </a:lnTo>
                <a:lnTo>
                  <a:pt x="832" y="393"/>
                </a:lnTo>
                <a:lnTo>
                  <a:pt x="841" y="384"/>
                </a:lnTo>
                <a:lnTo>
                  <a:pt x="841" y="371"/>
                </a:lnTo>
                <a:lnTo>
                  <a:pt x="845" y="357"/>
                </a:lnTo>
                <a:lnTo>
                  <a:pt x="845" y="348"/>
                </a:lnTo>
                <a:lnTo>
                  <a:pt x="841" y="343"/>
                </a:lnTo>
                <a:lnTo>
                  <a:pt x="841" y="334"/>
                </a:lnTo>
                <a:lnTo>
                  <a:pt x="841" y="329"/>
                </a:lnTo>
                <a:lnTo>
                  <a:pt x="850" y="329"/>
                </a:lnTo>
                <a:lnTo>
                  <a:pt x="868" y="329"/>
                </a:lnTo>
                <a:lnTo>
                  <a:pt x="873" y="334"/>
                </a:lnTo>
                <a:lnTo>
                  <a:pt x="877" y="329"/>
                </a:lnTo>
                <a:lnTo>
                  <a:pt x="882" y="329"/>
                </a:lnTo>
                <a:lnTo>
                  <a:pt x="886" y="329"/>
                </a:lnTo>
                <a:lnTo>
                  <a:pt x="886" y="334"/>
                </a:lnTo>
                <a:lnTo>
                  <a:pt x="891" y="334"/>
                </a:lnTo>
                <a:lnTo>
                  <a:pt x="896" y="339"/>
                </a:lnTo>
                <a:lnTo>
                  <a:pt x="900" y="348"/>
                </a:lnTo>
                <a:lnTo>
                  <a:pt x="905" y="352"/>
                </a:lnTo>
                <a:lnTo>
                  <a:pt x="909" y="357"/>
                </a:lnTo>
                <a:lnTo>
                  <a:pt x="918" y="357"/>
                </a:lnTo>
                <a:lnTo>
                  <a:pt x="918" y="352"/>
                </a:lnTo>
                <a:lnTo>
                  <a:pt x="923" y="352"/>
                </a:lnTo>
                <a:lnTo>
                  <a:pt x="928" y="352"/>
                </a:lnTo>
                <a:lnTo>
                  <a:pt x="928" y="348"/>
                </a:lnTo>
                <a:lnTo>
                  <a:pt x="932" y="343"/>
                </a:lnTo>
                <a:lnTo>
                  <a:pt x="946" y="334"/>
                </a:lnTo>
                <a:lnTo>
                  <a:pt x="950" y="329"/>
                </a:lnTo>
                <a:lnTo>
                  <a:pt x="950" y="329"/>
                </a:lnTo>
                <a:lnTo>
                  <a:pt x="955" y="329"/>
                </a:lnTo>
                <a:lnTo>
                  <a:pt x="960" y="329"/>
                </a:lnTo>
                <a:lnTo>
                  <a:pt x="964" y="329"/>
                </a:lnTo>
                <a:lnTo>
                  <a:pt x="973" y="334"/>
                </a:lnTo>
                <a:lnTo>
                  <a:pt x="973" y="334"/>
                </a:lnTo>
                <a:lnTo>
                  <a:pt x="973" y="329"/>
                </a:lnTo>
                <a:lnTo>
                  <a:pt x="973" y="329"/>
                </a:lnTo>
                <a:lnTo>
                  <a:pt x="978" y="325"/>
                </a:lnTo>
                <a:lnTo>
                  <a:pt x="978" y="320"/>
                </a:lnTo>
                <a:lnTo>
                  <a:pt x="978" y="311"/>
                </a:lnTo>
                <a:lnTo>
                  <a:pt x="978" y="307"/>
                </a:lnTo>
                <a:lnTo>
                  <a:pt x="973" y="302"/>
                </a:lnTo>
                <a:lnTo>
                  <a:pt x="973" y="293"/>
                </a:lnTo>
                <a:lnTo>
                  <a:pt x="973" y="293"/>
                </a:lnTo>
                <a:lnTo>
                  <a:pt x="973" y="288"/>
                </a:lnTo>
                <a:lnTo>
                  <a:pt x="973" y="288"/>
                </a:lnTo>
                <a:lnTo>
                  <a:pt x="973" y="284"/>
                </a:lnTo>
                <a:lnTo>
                  <a:pt x="978" y="279"/>
                </a:lnTo>
                <a:lnTo>
                  <a:pt x="982" y="279"/>
                </a:lnTo>
                <a:lnTo>
                  <a:pt x="987" y="275"/>
                </a:lnTo>
                <a:lnTo>
                  <a:pt x="987" y="270"/>
                </a:lnTo>
                <a:lnTo>
                  <a:pt x="992" y="265"/>
                </a:lnTo>
                <a:lnTo>
                  <a:pt x="992" y="265"/>
                </a:lnTo>
                <a:lnTo>
                  <a:pt x="996" y="261"/>
                </a:lnTo>
                <a:lnTo>
                  <a:pt x="1001" y="261"/>
                </a:lnTo>
                <a:lnTo>
                  <a:pt x="1005" y="252"/>
                </a:lnTo>
                <a:lnTo>
                  <a:pt x="1010" y="252"/>
                </a:lnTo>
                <a:lnTo>
                  <a:pt x="1010" y="247"/>
                </a:lnTo>
                <a:lnTo>
                  <a:pt x="1014" y="243"/>
                </a:lnTo>
                <a:lnTo>
                  <a:pt x="1014" y="243"/>
                </a:lnTo>
                <a:lnTo>
                  <a:pt x="1014" y="238"/>
                </a:lnTo>
                <a:lnTo>
                  <a:pt x="1014" y="233"/>
                </a:lnTo>
                <a:lnTo>
                  <a:pt x="1019" y="233"/>
                </a:lnTo>
                <a:lnTo>
                  <a:pt x="1019" y="229"/>
                </a:lnTo>
                <a:lnTo>
                  <a:pt x="1028" y="224"/>
                </a:lnTo>
                <a:lnTo>
                  <a:pt x="1037" y="220"/>
                </a:lnTo>
                <a:lnTo>
                  <a:pt x="1037" y="220"/>
                </a:lnTo>
                <a:lnTo>
                  <a:pt x="1046" y="220"/>
                </a:lnTo>
                <a:lnTo>
                  <a:pt x="1051" y="220"/>
                </a:lnTo>
                <a:lnTo>
                  <a:pt x="1056" y="220"/>
                </a:lnTo>
                <a:lnTo>
                  <a:pt x="1060" y="220"/>
                </a:lnTo>
                <a:lnTo>
                  <a:pt x="1060" y="215"/>
                </a:lnTo>
                <a:lnTo>
                  <a:pt x="1060" y="211"/>
                </a:lnTo>
                <a:lnTo>
                  <a:pt x="1060" y="201"/>
                </a:lnTo>
                <a:lnTo>
                  <a:pt x="1060" y="201"/>
                </a:lnTo>
                <a:lnTo>
                  <a:pt x="1060" y="197"/>
                </a:lnTo>
                <a:lnTo>
                  <a:pt x="1056" y="197"/>
                </a:lnTo>
                <a:lnTo>
                  <a:pt x="1051" y="197"/>
                </a:lnTo>
                <a:lnTo>
                  <a:pt x="1046" y="192"/>
                </a:lnTo>
                <a:lnTo>
                  <a:pt x="1046" y="188"/>
                </a:lnTo>
                <a:lnTo>
                  <a:pt x="1046" y="179"/>
                </a:lnTo>
                <a:lnTo>
                  <a:pt x="1042" y="179"/>
                </a:lnTo>
                <a:lnTo>
                  <a:pt x="1037" y="174"/>
                </a:lnTo>
                <a:lnTo>
                  <a:pt x="1037" y="169"/>
                </a:lnTo>
                <a:lnTo>
                  <a:pt x="1037" y="169"/>
                </a:lnTo>
                <a:lnTo>
                  <a:pt x="1037" y="165"/>
                </a:lnTo>
                <a:lnTo>
                  <a:pt x="1033" y="156"/>
                </a:lnTo>
                <a:lnTo>
                  <a:pt x="1033" y="156"/>
                </a:lnTo>
                <a:lnTo>
                  <a:pt x="1033" y="151"/>
                </a:lnTo>
                <a:lnTo>
                  <a:pt x="1028" y="147"/>
                </a:lnTo>
                <a:lnTo>
                  <a:pt x="1028" y="142"/>
                </a:lnTo>
                <a:lnTo>
                  <a:pt x="1024" y="137"/>
                </a:lnTo>
                <a:lnTo>
                  <a:pt x="1019" y="133"/>
                </a:lnTo>
                <a:lnTo>
                  <a:pt x="1019" y="133"/>
                </a:lnTo>
                <a:lnTo>
                  <a:pt x="1005" y="119"/>
                </a:lnTo>
                <a:lnTo>
                  <a:pt x="1001" y="119"/>
                </a:lnTo>
                <a:lnTo>
                  <a:pt x="1001" y="110"/>
                </a:lnTo>
                <a:lnTo>
                  <a:pt x="996" y="110"/>
                </a:lnTo>
                <a:lnTo>
                  <a:pt x="992" y="101"/>
                </a:lnTo>
                <a:lnTo>
                  <a:pt x="996" y="101"/>
                </a:lnTo>
                <a:lnTo>
                  <a:pt x="1001" y="101"/>
                </a:lnTo>
                <a:lnTo>
                  <a:pt x="1005" y="96"/>
                </a:lnTo>
                <a:lnTo>
                  <a:pt x="1014" y="87"/>
                </a:lnTo>
                <a:lnTo>
                  <a:pt x="1014" y="87"/>
                </a:lnTo>
                <a:lnTo>
                  <a:pt x="1014" y="83"/>
                </a:lnTo>
                <a:lnTo>
                  <a:pt x="1019" y="83"/>
                </a:lnTo>
                <a:lnTo>
                  <a:pt x="1028" y="73"/>
                </a:lnTo>
                <a:lnTo>
                  <a:pt x="1033" y="73"/>
                </a:lnTo>
                <a:lnTo>
                  <a:pt x="1037" y="69"/>
                </a:lnTo>
                <a:lnTo>
                  <a:pt x="1037" y="69"/>
                </a:lnTo>
                <a:lnTo>
                  <a:pt x="1051" y="69"/>
                </a:lnTo>
                <a:lnTo>
                  <a:pt x="1056" y="69"/>
                </a:lnTo>
                <a:lnTo>
                  <a:pt x="1065" y="69"/>
                </a:lnTo>
                <a:lnTo>
                  <a:pt x="1078" y="69"/>
                </a:lnTo>
                <a:lnTo>
                  <a:pt x="1083" y="69"/>
                </a:lnTo>
                <a:lnTo>
                  <a:pt x="1083" y="69"/>
                </a:lnTo>
                <a:lnTo>
                  <a:pt x="1083" y="69"/>
                </a:lnTo>
                <a:lnTo>
                  <a:pt x="1092" y="69"/>
                </a:lnTo>
                <a:lnTo>
                  <a:pt x="1101" y="69"/>
                </a:lnTo>
                <a:lnTo>
                  <a:pt x="1101" y="64"/>
                </a:lnTo>
                <a:lnTo>
                  <a:pt x="1106" y="64"/>
                </a:lnTo>
                <a:lnTo>
                  <a:pt x="1110" y="60"/>
                </a:lnTo>
                <a:lnTo>
                  <a:pt x="1115" y="51"/>
                </a:lnTo>
                <a:lnTo>
                  <a:pt x="1115" y="46"/>
                </a:lnTo>
                <a:lnTo>
                  <a:pt x="1115" y="41"/>
                </a:lnTo>
                <a:lnTo>
                  <a:pt x="1110" y="37"/>
                </a:lnTo>
                <a:lnTo>
                  <a:pt x="1106" y="32"/>
                </a:lnTo>
                <a:lnTo>
                  <a:pt x="1101" y="32"/>
                </a:lnTo>
                <a:lnTo>
                  <a:pt x="1101" y="28"/>
                </a:lnTo>
                <a:lnTo>
                  <a:pt x="1101" y="28"/>
                </a:lnTo>
                <a:lnTo>
                  <a:pt x="1092" y="32"/>
                </a:lnTo>
                <a:lnTo>
                  <a:pt x="1083" y="32"/>
                </a:lnTo>
                <a:lnTo>
                  <a:pt x="1083" y="28"/>
                </a:lnTo>
                <a:lnTo>
                  <a:pt x="1083" y="23"/>
                </a:lnTo>
                <a:lnTo>
                  <a:pt x="1083" y="23"/>
                </a:lnTo>
                <a:lnTo>
                  <a:pt x="1083" y="23"/>
                </a:lnTo>
                <a:lnTo>
                  <a:pt x="1088" y="19"/>
                </a:lnTo>
                <a:lnTo>
                  <a:pt x="1092" y="19"/>
                </a:lnTo>
                <a:lnTo>
                  <a:pt x="1097" y="14"/>
                </a:lnTo>
                <a:lnTo>
                  <a:pt x="1101" y="9"/>
                </a:lnTo>
                <a:lnTo>
                  <a:pt x="1101" y="5"/>
                </a:lnTo>
                <a:lnTo>
                  <a:pt x="1101" y="0"/>
                </a:lnTo>
                <a:lnTo>
                  <a:pt x="1106" y="0"/>
                </a:lnTo>
                <a:lnTo>
                  <a:pt x="1110" y="0"/>
                </a:lnTo>
                <a:lnTo>
                  <a:pt x="1115" y="0"/>
                </a:lnTo>
                <a:lnTo>
                  <a:pt x="1120" y="0"/>
                </a:lnTo>
                <a:lnTo>
                  <a:pt x="1124" y="5"/>
                </a:lnTo>
                <a:lnTo>
                  <a:pt x="1129" y="5"/>
                </a:lnTo>
                <a:lnTo>
                  <a:pt x="1142" y="5"/>
                </a:lnTo>
                <a:lnTo>
                  <a:pt x="1147" y="5"/>
                </a:lnTo>
                <a:lnTo>
                  <a:pt x="1161" y="9"/>
                </a:lnTo>
                <a:lnTo>
                  <a:pt x="1165" y="9"/>
                </a:lnTo>
                <a:lnTo>
                  <a:pt x="1170" y="9"/>
                </a:lnTo>
                <a:lnTo>
                  <a:pt x="1174" y="14"/>
                </a:lnTo>
                <a:lnTo>
                  <a:pt x="1193" y="19"/>
                </a:lnTo>
                <a:lnTo>
                  <a:pt x="1197" y="19"/>
                </a:lnTo>
                <a:lnTo>
                  <a:pt x="1211" y="23"/>
                </a:lnTo>
                <a:lnTo>
                  <a:pt x="1216" y="23"/>
                </a:lnTo>
                <a:lnTo>
                  <a:pt x="1229" y="23"/>
                </a:lnTo>
                <a:lnTo>
                  <a:pt x="1234" y="23"/>
                </a:lnTo>
                <a:lnTo>
                  <a:pt x="1234" y="28"/>
                </a:lnTo>
                <a:lnTo>
                  <a:pt x="1238" y="28"/>
                </a:lnTo>
                <a:lnTo>
                  <a:pt x="1243" y="28"/>
                </a:lnTo>
                <a:lnTo>
                  <a:pt x="1248" y="32"/>
                </a:lnTo>
                <a:lnTo>
                  <a:pt x="1252" y="32"/>
                </a:lnTo>
                <a:lnTo>
                  <a:pt x="1252" y="37"/>
                </a:lnTo>
                <a:lnTo>
                  <a:pt x="1248" y="41"/>
                </a:lnTo>
                <a:lnTo>
                  <a:pt x="1248" y="46"/>
                </a:lnTo>
                <a:lnTo>
                  <a:pt x="1248" y="46"/>
                </a:lnTo>
                <a:lnTo>
                  <a:pt x="1243" y="46"/>
                </a:lnTo>
                <a:lnTo>
                  <a:pt x="1243" y="51"/>
                </a:lnTo>
                <a:lnTo>
                  <a:pt x="1243" y="55"/>
                </a:lnTo>
                <a:lnTo>
                  <a:pt x="1243" y="60"/>
                </a:lnTo>
                <a:lnTo>
                  <a:pt x="1243" y="64"/>
                </a:lnTo>
                <a:lnTo>
                  <a:pt x="1248" y="69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River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6"/>
          <p:cNvSpPr/>
          <p:nvPr/>
        </p:nvSpPr>
        <p:spPr>
          <a:xfrm>
            <a:off x="1722661" y="5264079"/>
            <a:ext cx="884662" cy="798326"/>
          </a:xfrm>
          <a:custGeom>
            <a:avLst/>
            <a:gdLst/>
            <a:ahLst/>
            <a:cxnLst/>
            <a:rect l="l" t="t" r="r" b="b"/>
            <a:pathLst>
              <a:path w="667" h="566" extrusionOk="0">
                <a:moveTo>
                  <a:pt x="228" y="187"/>
                </a:moveTo>
                <a:lnTo>
                  <a:pt x="228" y="187"/>
                </a:lnTo>
                <a:lnTo>
                  <a:pt x="228" y="182"/>
                </a:lnTo>
                <a:lnTo>
                  <a:pt x="233" y="182"/>
                </a:lnTo>
                <a:lnTo>
                  <a:pt x="237" y="182"/>
                </a:lnTo>
                <a:lnTo>
                  <a:pt x="242" y="182"/>
                </a:lnTo>
                <a:lnTo>
                  <a:pt x="246" y="178"/>
                </a:lnTo>
                <a:lnTo>
                  <a:pt x="251" y="178"/>
                </a:lnTo>
                <a:lnTo>
                  <a:pt x="251" y="173"/>
                </a:lnTo>
                <a:lnTo>
                  <a:pt x="256" y="173"/>
                </a:lnTo>
                <a:lnTo>
                  <a:pt x="260" y="173"/>
                </a:lnTo>
                <a:lnTo>
                  <a:pt x="260" y="169"/>
                </a:lnTo>
                <a:lnTo>
                  <a:pt x="265" y="169"/>
                </a:lnTo>
                <a:lnTo>
                  <a:pt x="269" y="169"/>
                </a:lnTo>
                <a:lnTo>
                  <a:pt x="274" y="173"/>
                </a:lnTo>
                <a:lnTo>
                  <a:pt x="274" y="178"/>
                </a:lnTo>
                <a:lnTo>
                  <a:pt x="278" y="178"/>
                </a:lnTo>
                <a:lnTo>
                  <a:pt x="283" y="182"/>
                </a:lnTo>
                <a:lnTo>
                  <a:pt x="292" y="182"/>
                </a:lnTo>
                <a:lnTo>
                  <a:pt x="297" y="182"/>
                </a:lnTo>
                <a:lnTo>
                  <a:pt x="297" y="187"/>
                </a:lnTo>
                <a:lnTo>
                  <a:pt x="301" y="192"/>
                </a:lnTo>
                <a:lnTo>
                  <a:pt x="306" y="192"/>
                </a:lnTo>
                <a:lnTo>
                  <a:pt x="310" y="192"/>
                </a:lnTo>
                <a:lnTo>
                  <a:pt x="315" y="196"/>
                </a:lnTo>
                <a:lnTo>
                  <a:pt x="324" y="205"/>
                </a:lnTo>
                <a:lnTo>
                  <a:pt x="329" y="210"/>
                </a:lnTo>
                <a:lnTo>
                  <a:pt x="333" y="210"/>
                </a:lnTo>
                <a:lnTo>
                  <a:pt x="333" y="214"/>
                </a:lnTo>
                <a:lnTo>
                  <a:pt x="338" y="219"/>
                </a:lnTo>
                <a:lnTo>
                  <a:pt x="338" y="219"/>
                </a:lnTo>
                <a:lnTo>
                  <a:pt x="342" y="224"/>
                </a:lnTo>
                <a:lnTo>
                  <a:pt x="352" y="228"/>
                </a:lnTo>
                <a:lnTo>
                  <a:pt x="356" y="228"/>
                </a:lnTo>
                <a:lnTo>
                  <a:pt x="361" y="228"/>
                </a:lnTo>
                <a:lnTo>
                  <a:pt x="361" y="233"/>
                </a:lnTo>
                <a:lnTo>
                  <a:pt x="361" y="233"/>
                </a:lnTo>
                <a:lnTo>
                  <a:pt x="361" y="237"/>
                </a:lnTo>
                <a:lnTo>
                  <a:pt x="361" y="242"/>
                </a:lnTo>
                <a:lnTo>
                  <a:pt x="361" y="246"/>
                </a:lnTo>
                <a:lnTo>
                  <a:pt x="356" y="251"/>
                </a:lnTo>
                <a:lnTo>
                  <a:pt x="352" y="256"/>
                </a:lnTo>
                <a:lnTo>
                  <a:pt x="347" y="260"/>
                </a:lnTo>
                <a:lnTo>
                  <a:pt x="347" y="265"/>
                </a:lnTo>
                <a:lnTo>
                  <a:pt x="352" y="269"/>
                </a:lnTo>
                <a:lnTo>
                  <a:pt x="356" y="269"/>
                </a:lnTo>
                <a:lnTo>
                  <a:pt x="356" y="269"/>
                </a:lnTo>
                <a:lnTo>
                  <a:pt x="356" y="278"/>
                </a:lnTo>
                <a:lnTo>
                  <a:pt x="361" y="278"/>
                </a:lnTo>
                <a:lnTo>
                  <a:pt x="361" y="283"/>
                </a:lnTo>
                <a:lnTo>
                  <a:pt x="361" y="283"/>
                </a:lnTo>
                <a:lnTo>
                  <a:pt x="370" y="288"/>
                </a:lnTo>
                <a:lnTo>
                  <a:pt x="374" y="288"/>
                </a:lnTo>
                <a:lnTo>
                  <a:pt x="379" y="283"/>
                </a:lnTo>
                <a:lnTo>
                  <a:pt x="384" y="283"/>
                </a:lnTo>
                <a:lnTo>
                  <a:pt x="388" y="283"/>
                </a:lnTo>
                <a:lnTo>
                  <a:pt x="388" y="278"/>
                </a:lnTo>
                <a:lnTo>
                  <a:pt x="393" y="278"/>
                </a:lnTo>
                <a:lnTo>
                  <a:pt x="397" y="278"/>
                </a:lnTo>
                <a:lnTo>
                  <a:pt x="402" y="274"/>
                </a:lnTo>
                <a:lnTo>
                  <a:pt x="406" y="274"/>
                </a:lnTo>
                <a:lnTo>
                  <a:pt x="411" y="269"/>
                </a:lnTo>
                <a:lnTo>
                  <a:pt x="420" y="269"/>
                </a:lnTo>
                <a:lnTo>
                  <a:pt x="425" y="269"/>
                </a:lnTo>
                <a:lnTo>
                  <a:pt x="425" y="265"/>
                </a:lnTo>
                <a:lnTo>
                  <a:pt x="429" y="265"/>
                </a:lnTo>
                <a:lnTo>
                  <a:pt x="429" y="260"/>
                </a:lnTo>
                <a:lnTo>
                  <a:pt x="434" y="256"/>
                </a:lnTo>
                <a:lnTo>
                  <a:pt x="434" y="251"/>
                </a:lnTo>
                <a:lnTo>
                  <a:pt x="438" y="251"/>
                </a:lnTo>
                <a:lnTo>
                  <a:pt x="438" y="246"/>
                </a:lnTo>
                <a:lnTo>
                  <a:pt x="443" y="246"/>
                </a:lnTo>
                <a:lnTo>
                  <a:pt x="443" y="246"/>
                </a:lnTo>
                <a:lnTo>
                  <a:pt x="448" y="246"/>
                </a:lnTo>
                <a:lnTo>
                  <a:pt x="448" y="242"/>
                </a:lnTo>
                <a:lnTo>
                  <a:pt x="448" y="242"/>
                </a:lnTo>
                <a:lnTo>
                  <a:pt x="448" y="237"/>
                </a:lnTo>
                <a:lnTo>
                  <a:pt x="452" y="237"/>
                </a:lnTo>
                <a:lnTo>
                  <a:pt x="457" y="233"/>
                </a:lnTo>
                <a:lnTo>
                  <a:pt x="461" y="233"/>
                </a:lnTo>
                <a:lnTo>
                  <a:pt x="466" y="228"/>
                </a:lnTo>
                <a:lnTo>
                  <a:pt x="470" y="228"/>
                </a:lnTo>
                <a:lnTo>
                  <a:pt x="470" y="224"/>
                </a:lnTo>
                <a:lnTo>
                  <a:pt x="470" y="219"/>
                </a:lnTo>
                <a:lnTo>
                  <a:pt x="475" y="214"/>
                </a:lnTo>
                <a:lnTo>
                  <a:pt x="475" y="210"/>
                </a:lnTo>
                <a:lnTo>
                  <a:pt x="484" y="201"/>
                </a:lnTo>
                <a:lnTo>
                  <a:pt x="484" y="196"/>
                </a:lnTo>
                <a:lnTo>
                  <a:pt x="489" y="192"/>
                </a:lnTo>
                <a:lnTo>
                  <a:pt x="489" y="187"/>
                </a:lnTo>
                <a:lnTo>
                  <a:pt x="493" y="182"/>
                </a:lnTo>
                <a:lnTo>
                  <a:pt x="493" y="182"/>
                </a:lnTo>
                <a:lnTo>
                  <a:pt x="489" y="182"/>
                </a:lnTo>
                <a:lnTo>
                  <a:pt x="489" y="178"/>
                </a:lnTo>
                <a:lnTo>
                  <a:pt x="480" y="178"/>
                </a:lnTo>
                <a:lnTo>
                  <a:pt x="475" y="173"/>
                </a:lnTo>
                <a:lnTo>
                  <a:pt x="470" y="173"/>
                </a:lnTo>
                <a:lnTo>
                  <a:pt x="466" y="164"/>
                </a:lnTo>
                <a:lnTo>
                  <a:pt x="466" y="160"/>
                </a:lnTo>
                <a:lnTo>
                  <a:pt x="461" y="160"/>
                </a:lnTo>
                <a:lnTo>
                  <a:pt x="461" y="160"/>
                </a:lnTo>
                <a:lnTo>
                  <a:pt x="457" y="160"/>
                </a:lnTo>
                <a:lnTo>
                  <a:pt x="457" y="155"/>
                </a:lnTo>
                <a:lnTo>
                  <a:pt x="452" y="150"/>
                </a:lnTo>
                <a:lnTo>
                  <a:pt x="448" y="146"/>
                </a:lnTo>
                <a:lnTo>
                  <a:pt x="448" y="141"/>
                </a:lnTo>
                <a:lnTo>
                  <a:pt x="448" y="141"/>
                </a:lnTo>
                <a:lnTo>
                  <a:pt x="443" y="137"/>
                </a:lnTo>
                <a:lnTo>
                  <a:pt x="443" y="128"/>
                </a:lnTo>
                <a:lnTo>
                  <a:pt x="438" y="118"/>
                </a:lnTo>
                <a:lnTo>
                  <a:pt x="438" y="105"/>
                </a:lnTo>
                <a:lnTo>
                  <a:pt x="434" y="100"/>
                </a:lnTo>
                <a:lnTo>
                  <a:pt x="434" y="96"/>
                </a:lnTo>
                <a:lnTo>
                  <a:pt x="425" y="96"/>
                </a:lnTo>
                <a:lnTo>
                  <a:pt x="425" y="96"/>
                </a:lnTo>
                <a:lnTo>
                  <a:pt x="420" y="86"/>
                </a:lnTo>
                <a:lnTo>
                  <a:pt x="420" y="82"/>
                </a:lnTo>
                <a:lnTo>
                  <a:pt x="425" y="77"/>
                </a:lnTo>
                <a:lnTo>
                  <a:pt x="425" y="73"/>
                </a:lnTo>
                <a:lnTo>
                  <a:pt x="425" y="68"/>
                </a:lnTo>
                <a:lnTo>
                  <a:pt x="425" y="64"/>
                </a:lnTo>
                <a:lnTo>
                  <a:pt x="429" y="59"/>
                </a:lnTo>
                <a:lnTo>
                  <a:pt x="434" y="59"/>
                </a:lnTo>
                <a:lnTo>
                  <a:pt x="434" y="54"/>
                </a:lnTo>
                <a:lnTo>
                  <a:pt x="438" y="54"/>
                </a:lnTo>
                <a:lnTo>
                  <a:pt x="443" y="54"/>
                </a:lnTo>
                <a:lnTo>
                  <a:pt x="448" y="54"/>
                </a:lnTo>
                <a:lnTo>
                  <a:pt x="448" y="54"/>
                </a:lnTo>
                <a:lnTo>
                  <a:pt x="452" y="54"/>
                </a:lnTo>
                <a:lnTo>
                  <a:pt x="457" y="59"/>
                </a:lnTo>
                <a:lnTo>
                  <a:pt x="466" y="64"/>
                </a:lnTo>
                <a:lnTo>
                  <a:pt x="466" y="68"/>
                </a:lnTo>
                <a:lnTo>
                  <a:pt x="470" y="73"/>
                </a:lnTo>
                <a:lnTo>
                  <a:pt x="470" y="73"/>
                </a:lnTo>
                <a:lnTo>
                  <a:pt x="470" y="77"/>
                </a:lnTo>
                <a:lnTo>
                  <a:pt x="470" y="82"/>
                </a:lnTo>
                <a:lnTo>
                  <a:pt x="475" y="82"/>
                </a:lnTo>
                <a:lnTo>
                  <a:pt x="480" y="77"/>
                </a:lnTo>
                <a:lnTo>
                  <a:pt x="480" y="73"/>
                </a:lnTo>
                <a:lnTo>
                  <a:pt x="484" y="73"/>
                </a:lnTo>
                <a:lnTo>
                  <a:pt x="489" y="68"/>
                </a:lnTo>
                <a:lnTo>
                  <a:pt x="489" y="64"/>
                </a:lnTo>
                <a:lnTo>
                  <a:pt x="493" y="64"/>
                </a:lnTo>
                <a:lnTo>
                  <a:pt x="498" y="59"/>
                </a:lnTo>
                <a:lnTo>
                  <a:pt x="498" y="54"/>
                </a:lnTo>
                <a:lnTo>
                  <a:pt x="502" y="54"/>
                </a:lnTo>
                <a:lnTo>
                  <a:pt x="507" y="54"/>
                </a:lnTo>
                <a:lnTo>
                  <a:pt x="507" y="50"/>
                </a:lnTo>
                <a:lnTo>
                  <a:pt x="512" y="50"/>
                </a:lnTo>
                <a:lnTo>
                  <a:pt x="516" y="50"/>
                </a:lnTo>
                <a:lnTo>
                  <a:pt x="525" y="45"/>
                </a:lnTo>
                <a:lnTo>
                  <a:pt x="534" y="41"/>
                </a:lnTo>
                <a:lnTo>
                  <a:pt x="534" y="36"/>
                </a:lnTo>
                <a:lnTo>
                  <a:pt x="539" y="36"/>
                </a:lnTo>
                <a:lnTo>
                  <a:pt x="539" y="32"/>
                </a:lnTo>
                <a:lnTo>
                  <a:pt x="548" y="32"/>
                </a:lnTo>
                <a:lnTo>
                  <a:pt x="557" y="32"/>
                </a:lnTo>
                <a:lnTo>
                  <a:pt x="557" y="27"/>
                </a:lnTo>
                <a:lnTo>
                  <a:pt x="562" y="27"/>
                </a:lnTo>
                <a:lnTo>
                  <a:pt x="562" y="22"/>
                </a:lnTo>
                <a:lnTo>
                  <a:pt x="566" y="22"/>
                </a:lnTo>
                <a:lnTo>
                  <a:pt x="576" y="18"/>
                </a:lnTo>
                <a:lnTo>
                  <a:pt x="580" y="13"/>
                </a:lnTo>
                <a:lnTo>
                  <a:pt x="585" y="13"/>
                </a:lnTo>
                <a:lnTo>
                  <a:pt x="589" y="9"/>
                </a:lnTo>
                <a:lnTo>
                  <a:pt x="594" y="9"/>
                </a:lnTo>
                <a:lnTo>
                  <a:pt x="598" y="4"/>
                </a:lnTo>
                <a:lnTo>
                  <a:pt x="603" y="4"/>
                </a:lnTo>
                <a:lnTo>
                  <a:pt x="603" y="4"/>
                </a:lnTo>
                <a:lnTo>
                  <a:pt x="626" y="4"/>
                </a:lnTo>
                <a:lnTo>
                  <a:pt x="626" y="4"/>
                </a:lnTo>
                <a:lnTo>
                  <a:pt x="640" y="0"/>
                </a:lnTo>
                <a:lnTo>
                  <a:pt x="644" y="9"/>
                </a:lnTo>
                <a:lnTo>
                  <a:pt x="644" y="18"/>
                </a:lnTo>
                <a:lnTo>
                  <a:pt x="644" y="32"/>
                </a:lnTo>
                <a:lnTo>
                  <a:pt x="649" y="45"/>
                </a:lnTo>
                <a:lnTo>
                  <a:pt x="653" y="50"/>
                </a:lnTo>
                <a:lnTo>
                  <a:pt x="658" y="68"/>
                </a:lnTo>
                <a:lnTo>
                  <a:pt x="662" y="82"/>
                </a:lnTo>
                <a:lnTo>
                  <a:pt x="662" y="86"/>
                </a:lnTo>
                <a:lnTo>
                  <a:pt x="662" y="96"/>
                </a:lnTo>
                <a:lnTo>
                  <a:pt x="662" y="100"/>
                </a:lnTo>
                <a:lnTo>
                  <a:pt x="667" y="118"/>
                </a:lnTo>
                <a:lnTo>
                  <a:pt x="667" y="128"/>
                </a:lnTo>
                <a:lnTo>
                  <a:pt x="667" y="141"/>
                </a:lnTo>
                <a:lnTo>
                  <a:pt x="667" y="150"/>
                </a:lnTo>
                <a:lnTo>
                  <a:pt x="662" y="150"/>
                </a:lnTo>
                <a:lnTo>
                  <a:pt x="658" y="160"/>
                </a:lnTo>
                <a:lnTo>
                  <a:pt x="658" y="173"/>
                </a:lnTo>
                <a:lnTo>
                  <a:pt x="653" y="178"/>
                </a:lnTo>
                <a:lnTo>
                  <a:pt x="653" y="187"/>
                </a:lnTo>
                <a:lnTo>
                  <a:pt x="649" y="201"/>
                </a:lnTo>
                <a:lnTo>
                  <a:pt x="644" y="210"/>
                </a:lnTo>
                <a:lnTo>
                  <a:pt x="644" y="224"/>
                </a:lnTo>
                <a:lnTo>
                  <a:pt x="640" y="228"/>
                </a:lnTo>
                <a:lnTo>
                  <a:pt x="635" y="233"/>
                </a:lnTo>
                <a:lnTo>
                  <a:pt x="630" y="237"/>
                </a:lnTo>
                <a:lnTo>
                  <a:pt x="630" y="246"/>
                </a:lnTo>
                <a:lnTo>
                  <a:pt x="626" y="265"/>
                </a:lnTo>
                <a:lnTo>
                  <a:pt x="626" y="274"/>
                </a:lnTo>
                <a:lnTo>
                  <a:pt x="626" y="278"/>
                </a:lnTo>
                <a:lnTo>
                  <a:pt x="626" y="283"/>
                </a:lnTo>
                <a:lnTo>
                  <a:pt x="626" y="283"/>
                </a:lnTo>
                <a:lnTo>
                  <a:pt x="617" y="292"/>
                </a:lnTo>
                <a:lnTo>
                  <a:pt x="612" y="297"/>
                </a:lnTo>
                <a:lnTo>
                  <a:pt x="612" y="310"/>
                </a:lnTo>
                <a:lnTo>
                  <a:pt x="612" y="315"/>
                </a:lnTo>
                <a:lnTo>
                  <a:pt x="612" y="329"/>
                </a:lnTo>
                <a:lnTo>
                  <a:pt x="608" y="338"/>
                </a:lnTo>
                <a:lnTo>
                  <a:pt x="603" y="342"/>
                </a:lnTo>
                <a:lnTo>
                  <a:pt x="594" y="352"/>
                </a:lnTo>
                <a:lnTo>
                  <a:pt x="585" y="361"/>
                </a:lnTo>
                <a:lnTo>
                  <a:pt x="585" y="370"/>
                </a:lnTo>
                <a:lnTo>
                  <a:pt x="589" y="379"/>
                </a:lnTo>
                <a:lnTo>
                  <a:pt x="589" y="393"/>
                </a:lnTo>
                <a:lnTo>
                  <a:pt x="585" y="402"/>
                </a:lnTo>
                <a:lnTo>
                  <a:pt x="580" y="402"/>
                </a:lnTo>
                <a:lnTo>
                  <a:pt x="571" y="411"/>
                </a:lnTo>
                <a:lnTo>
                  <a:pt x="571" y="416"/>
                </a:lnTo>
                <a:lnTo>
                  <a:pt x="571" y="425"/>
                </a:lnTo>
                <a:lnTo>
                  <a:pt x="576" y="425"/>
                </a:lnTo>
                <a:lnTo>
                  <a:pt x="576" y="425"/>
                </a:lnTo>
                <a:lnTo>
                  <a:pt x="580" y="429"/>
                </a:lnTo>
                <a:lnTo>
                  <a:pt x="580" y="438"/>
                </a:lnTo>
                <a:lnTo>
                  <a:pt x="576" y="443"/>
                </a:lnTo>
                <a:lnTo>
                  <a:pt x="562" y="448"/>
                </a:lnTo>
                <a:lnTo>
                  <a:pt x="557" y="448"/>
                </a:lnTo>
                <a:lnTo>
                  <a:pt x="557" y="452"/>
                </a:lnTo>
                <a:lnTo>
                  <a:pt x="544" y="457"/>
                </a:lnTo>
                <a:lnTo>
                  <a:pt x="534" y="457"/>
                </a:lnTo>
                <a:lnTo>
                  <a:pt x="530" y="457"/>
                </a:lnTo>
                <a:lnTo>
                  <a:pt x="521" y="457"/>
                </a:lnTo>
                <a:lnTo>
                  <a:pt x="507" y="457"/>
                </a:lnTo>
                <a:lnTo>
                  <a:pt x="498" y="461"/>
                </a:lnTo>
                <a:lnTo>
                  <a:pt x="493" y="466"/>
                </a:lnTo>
                <a:lnTo>
                  <a:pt x="489" y="475"/>
                </a:lnTo>
                <a:lnTo>
                  <a:pt x="484" y="480"/>
                </a:lnTo>
                <a:lnTo>
                  <a:pt x="480" y="475"/>
                </a:lnTo>
                <a:lnTo>
                  <a:pt x="470" y="475"/>
                </a:lnTo>
                <a:lnTo>
                  <a:pt x="466" y="475"/>
                </a:lnTo>
                <a:lnTo>
                  <a:pt x="461" y="480"/>
                </a:lnTo>
                <a:lnTo>
                  <a:pt x="461" y="489"/>
                </a:lnTo>
                <a:lnTo>
                  <a:pt x="461" y="489"/>
                </a:lnTo>
                <a:lnTo>
                  <a:pt x="461" y="498"/>
                </a:lnTo>
                <a:lnTo>
                  <a:pt x="457" y="507"/>
                </a:lnTo>
                <a:lnTo>
                  <a:pt x="448" y="512"/>
                </a:lnTo>
                <a:lnTo>
                  <a:pt x="448" y="512"/>
                </a:lnTo>
                <a:lnTo>
                  <a:pt x="443" y="512"/>
                </a:lnTo>
                <a:lnTo>
                  <a:pt x="438" y="512"/>
                </a:lnTo>
                <a:lnTo>
                  <a:pt x="434" y="512"/>
                </a:lnTo>
                <a:lnTo>
                  <a:pt x="425" y="512"/>
                </a:lnTo>
                <a:lnTo>
                  <a:pt x="425" y="512"/>
                </a:lnTo>
                <a:lnTo>
                  <a:pt x="425" y="512"/>
                </a:lnTo>
                <a:lnTo>
                  <a:pt x="416" y="512"/>
                </a:lnTo>
                <a:lnTo>
                  <a:pt x="411" y="516"/>
                </a:lnTo>
                <a:lnTo>
                  <a:pt x="406" y="525"/>
                </a:lnTo>
                <a:lnTo>
                  <a:pt x="406" y="525"/>
                </a:lnTo>
                <a:lnTo>
                  <a:pt x="402" y="530"/>
                </a:lnTo>
                <a:lnTo>
                  <a:pt x="397" y="530"/>
                </a:lnTo>
                <a:lnTo>
                  <a:pt x="393" y="530"/>
                </a:lnTo>
                <a:lnTo>
                  <a:pt x="384" y="521"/>
                </a:lnTo>
                <a:lnTo>
                  <a:pt x="384" y="516"/>
                </a:lnTo>
                <a:lnTo>
                  <a:pt x="379" y="512"/>
                </a:lnTo>
                <a:lnTo>
                  <a:pt x="374" y="512"/>
                </a:lnTo>
                <a:lnTo>
                  <a:pt x="370" y="507"/>
                </a:lnTo>
                <a:lnTo>
                  <a:pt x="365" y="507"/>
                </a:lnTo>
                <a:lnTo>
                  <a:pt x="361" y="512"/>
                </a:lnTo>
                <a:lnTo>
                  <a:pt x="361" y="512"/>
                </a:lnTo>
                <a:lnTo>
                  <a:pt x="361" y="512"/>
                </a:lnTo>
                <a:lnTo>
                  <a:pt x="356" y="521"/>
                </a:lnTo>
                <a:lnTo>
                  <a:pt x="356" y="525"/>
                </a:lnTo>
                <a:lnTo>
                  <a:pt x="352" y="525"/>
                </a:lnTo>
                <a:lnTo>
                  <a:pt x="352" y="530"/>
                </a:lnTo>
                <a:lnTo>
                  <a:pt x="338" y="534"/>
                </a:lnTo>
                <a:lnTo>
                  <a:pt x="338" y="534"/>
                </a:lnTo>
                <a:lnTo>
                  <a:pt x="338" y="534"/>
                </a:lnTo>
                <a:lnTo>
                  <a:pt x="333" y="534"/>
                </a:lnTo>
                <a:lnTo>
                  <a:pt x="329" y="539"/>
                </a:lnTo>
                <a:lnTo>
                  <a:pt x="324" y="544"/>
                </a:lnTo>
                <a:lnTo>
                  <a:pt x="320" y="548"/>
                </a:lnTo>
                <a:lnTo>
                  <a:pt x="315" y="548"/>
                </a:lnTo>
                <a:lnTo>
                  <a:pt x="310" y="553"/>
                </a:lnTo>
                <a:lnTo>
                  <a:pt x="297" y="557"/>
                </a:lnTo>
                <a:lnTo>
                  <a:pt x="288" y="557"/>
                </a:lnTo>
                <a:lnTo>
                  <a:pt x="283" y="562"/>
                </a:lnTo>
                <a:lnTo>
                  <a:pt x="278" y="566"/>
                </a:lnTo>
                <a:lnTo>
                  <a:pt x="274" y="566"/>
                </a:lnTo>
                <a:lnTo>
                  <a:pt x="274" y="566"/>
                </a:lnTo>
                <a:lnTo>
                  <a:pt x="269" y="566"/>
                </a:lnTo>
                <a:lnTo>
                  <a:pt x="265" y="562"/>
                </a:lnTo>
                <a:lnTo>
                  <a:pt x="260" y="557"/>
                </a:lnTo>
                <a:lnTo>
                  <a:pt x="256" y="557"/>
                </a:lnTo>
                <a:lnTo>
                  <a:pt x="251" y="553"/>
                </a:lnTo>
                <a:lnTo>
                  <a:pt x="242" y="553"/>
                </a:lnTo>
                <a:lnTo>
                  <a:pt x="233" y="548"/>
                </a:lnTo>
                <a:lnTo>
                  <a:pt x="228" y="548"/>
                </a:lnTo>
                <a:lnTo>
                  <a:pt x="224" y="544"/>
                </a:lnTo>
                <a:lnTo>
                  <a:pt x="214" y="539"/>
                </a:lnTo>
                <a:lnTo>
                  <a:pt x="210" y="539"/>
                </a:lnTo>
                <a:lnTo>
                  <a:pt x="205" y="539"/>
                </a:lnTo>
                <a:lnTo>
                  <a:pt x="205" y="534"/>
                </a:lnTo>
                <a:lnTo>
                  <a:pt x="205" y="534"/>
                </a:lnTo>
                <a:lnTo>
                  <a:pt x="187" y="525"/>
                </a:lnTo>
                <a:lnTo>
                  <a:pt x="187" y="521"/>
                </a:lnTo>
                <a:lnTo>
                  <a:pt x="182" y="516"/>
                </a:lnTo>
                <a:lnTo>
                  <a:pt x="178" y="516"/>
                </a:lnTo>
                <a:lnTo>
                  <a:pt x="173" y="512"/>
                </a:lnTo>
                <a:lnTo>
                  <a:pt x="169" y="512"/>
                </a:lnTo>
                <a:lnTo>
                  <a:pt x="164" y="512"/>
                </a:lnTo>
                <a:lnTo>
                  <a:pt x="150" y="516"/>
                </a:lnTo>
                <a:lnTo>
                  <a:pt x="150" y="512"/>
                </a:lnTo>
                <a:lnTo>
                  <a:pt x="150" y="512"/>
                </a:lnTo>
                <a:lnTo>
                  <a:pt x="146" y="507"/>
                </a:lnTo>
                <a:lnTo>
                  <a:pt x="146" y="502"/>
                </a:lnTo>
                <a:lnTo>
                  <a:pt x="146" y="502"/>
                </a:lnTo>
                <a:lnTo>
                  <a:pt x="146" y="502"/>
                </a:lnTo>
                <a:lnTo>
                  <a:pt x="146" y="498"/>
                </a:lnTo>
                <a:lnTo>
                  <a:pt x="146" y="498"/>
                </a:lnTo>
                <a:lnTo>
                  <a:pt x="146" y="493"/>
                </a:lnTo>
                <a:lnTo>
                  <a:pt x="146" y="489"/>
                </a:lnTo>
                <a:lnTo>
                  <a:pt x="141" y="475"/>
                </a:lnTo>
                <a:lnTo>
                  <a:pt x="141" y="470"/>
                </a:lnTo>
                <a:lnTo>
                  <a:pt x="137" y="448"/>
                </a:lnTo>
                <a:lnTo>
                  <a:pt x="137" y="443"/>
                </a:lnTo>
                <a:lnTo>
                  <a:pt x="137" y="438"/>
                </a:lnTo>
                <a:lnTo>
                  <a:pt x="132" y="434"/>
                </a:lnTo>
                <a:lnTo>
                  <a:pt x="132" y="429"/>
                </a:lnTo>
                <a:lnTo>
                  <a:pt x="132" y="429"/>
                </a:lnTo>
                <a:lnTo>
                  <a:pt x="137" y="429"/>
                </a:lnTo>
                <a:lnTo>
                  <a:pt x="137" y="429"/>
                </a:lnTo>
                <a:lnTo>
                  <a:pt x="146" y="429"/>
                </a:lnTo>
                <a:lnTo>
                  <a:pt x="146" y="429"/>
                </a:lnTo>
                <a:lnTo>
                  <a:pt x="155" y="429"/>
                </a:lnTo>
                <a:lnTo>
                  <a:pt x="160" y="429"/>
                </a:lnTo>
                <a:lnTo>
                  <a:pt x="160" y="425"/>
                </a:lnTo>
                <a:lnTo>
                  <a:pt x="160" y="420"/>
                </a:lnTo>
                <a:lnTo>
                  <a:pt x="150" y="420"/>
                </a:lnTo>
                <a:lnTo>
                  <a:pt x="150" y="416"/>
                </a:lnTo>
                <a:lnTo>
                  <a:pt x="141" y="416"/>
                </a:lnTo>
                <a:lnTo>
                  <a:pt x="141" y="416"/>
                </a:lnTo>
                <a:lnTo>
                  <a:pt x="132" y="411"/>
                </a:lnTo>
                <a:lnTo>
                  <a:pt x="123" y="406"/>
                </a:lnTo>
                <a:lnTo>
                  <a:pt x="118" y="406"/>
                </a:lnTo>
                <a:lnTo>
                  <a:pt x="118" y="406"/>
                </a:lnTo>
                <a:lnTo>
                  <a:pt x="109" y="402"/>
                </a:lnTo>
                <a:lnTo>
                  <a:pt x="105" y="397"/>
                </a:lnTo>
                <a:lnTo>
                  <a:pt x="105" y="397"/>
                </a:lnTo>
                <a:lnTo>
                  <a:pt x="100" y="397"/>
                </a:lnTo>
                <a:lnTo>
                  <a:pt x="82" y="379"/>
                </a:lnTo>
                <a:lnTo>
                  <a:pt x="82" y="374"/>
                </a:lnTo>
                <a:lnTo>
                  <a:pt x="77" y="374"/>
                </a:lnTo>
                <a:lnTo>
                  <a:pt x="77" y="370"/>
                </a:lnTo>
                <a:lnTo>
                  <a:pt x="77" y="361"/>
                </a:lnTo>
                <a:lnTo>
                  <a:pt x="77" y="356"/>
                </a:lnTo>
                <a:lnTo>
                  <a:pt x="77" y="347"/>
                </a:lnTo>
                <a:lnTo>
                  <a:pt x="77" y="347"/>
                </a:lnTo>
                <a:lnTo>
                  <a:pt x="64" y="333"/>
                </a:lnTo>
                <a:lnTo>
                  <a:pt x="59" y="333"/>
                </a:lnTo>
                <a:lnTo>
                  <a:pt x="59" y="324"/>
                </a:lnTo>
                <a:lnTo>
                  <a:pt x="54" y="324"/>
                </a:lnTo>
                <a:lnTo>
                  <a:pt x="45" y="310"/>
                </a:lnTo>
                <a:lnTo>
                  <a:pt x="41" y="301"/>
                </a:lnTo>
                <a:lnTo>
                  <a:pt x="41" y="297"/>
                </a:lnTo>
                <a:lnTo>
                  <a:pt x="36" y="292"/>
                </a:lnTo>
                <a:lnTo>
                  <a:pt x="36" y="288"/>
                </a:lnTo>
                <a:lnTo>
                  <a:pt x="41" y="283"/>
                </a:lnTo>
                <a:lnTo>
                  <a:pt x="32" y="278"/>
                </a:lnTo>
                <a:lnTo>
                  <a:pt x="27" y="274"/>
                </a:lnTo>
                <a:lnTo>
                  <a:pt x="22" y="274"/>
                </a:lnTo>
                <a:lnTo>
                  <a:pt x="13" y="256"/>
                </a:lnTo>
                <a:lnTo>
                  <a:pt x="9" y="246"/>
                </a:lnTo>
                <a:lnTo>
                  <a:pt x="9" y="246"/>
                </a:lnTo>
                <a:lnTo>
                  <a:pt x="9" y="242"/>
                </a:lnTo>
                <a:lnTo>
                  <a:pt x="4" y="233"/>
                </a:lnTo>
                <a:lnTo>
                  <a:pt x="0" y="228"/>
                </a:lnTo>
                <a:lnTo>
                  <a:pt x="4" y="228"/>
                </a:lnTo>
                <a:lnTo>
                  <a:pt x="13" y="214"/>
                </a:lnTo>
                <a:lnTo>
                  <a:pt x="18" y="205"/>
                </a:lnTo>
                <a:lnTo>
                  <a:pt x="18" y="205"/>
                </a:lnTo>
                <a:lnTo>
                  <a:pt x="18" y="196"/>
                </a:lnTo>
                <a:lnTo>
                  <a:pt x="27" y="192"/>
                </a:lnTo>
                <a:lnTo>
                  <a:pt x="27" y="187"/>
                </a:lnTo>
                <a:lnTo>
                  <a:pt x="32" y="182"/>
                </a:lnTo>
                <a:lnTo>
                  <a:pt x="32" y="182"/>
                </a:lnTo>
                <a:lnTo>
                  <a:pt x="32" y="178"/>
                </a:lnTo>
                <a:lnTo>
                  <a:pt x="32" y="178"/>
                </a:lnTo>
                <a:lnTo>
                  <a:pt x="32" y="173"/>
                </a:lnTo>
                <a:lnTo>
                  <a:pt x="36" y="169"/>
                </a:lnTo>
                <a:lnTo>
                  <a:pt x="36" y="160"/>
                </a:lnTo>
                <a:lnTo>
                  <a:pt x="41" y="160"/>
                </a:lnTo>
                <a:lnTo>
                  <a:pt x="41" y="160"/>
                </a:lnTo>
                <a:lnTo>
                  <a:pt x="45" y="150"/>
                </a:lnTo>
                <a:lnTo>
                  <a:pt x="45" y="146"/>
                </a:lnTo>
                <a:lnTo>
                  <a:pt x="45" y="141"/>
                </a:lnTo>
                <a:lnTo>
                  <a:pt x="50" y="141"/>
                </a:lnTo>
                <a:lnTo>
                  <a:pt x="50" y="141"/>
                </a:lnTo>
                <a:lnTo>
                  <a:pt x="54" y="137"/>
                </a:lnTo>
                <a:lnTo>
                  <a:pt x="54" y="132"/>
                </a:lnTo>
                <a:lnTo>
                  <a:pt x="59" y="128"/>
                </a:lnTo>
                <a:lnTo>
                  <a:pt x="64" y="132"/>
                </a:lnTo>
                <a:lnTo>
                  <a:pt x="68" y="132"/>
                </a:lnTo>
                <a:lnTo>
                  <a:pt x="73" y="137"/>
                </a:lnTo>
                <a:lnTo>
                  <a:pt x="77" y="141"/>
                </a:lnTo>
                <a:lnTo>
                  <a:pt x="77" y="141"/>
                </a:lnTo>
                <a:lnTo>
                  <a:pt x="82" y="141"/>
                </a:lnTo>
                <a:lnTo>
                  <a:pt x="86" y="146"/>
                </a:lnTo>
                <a:lnTo>
                  <a:pt x="91" y="150"/>
                </a:lnTo>
                <a:lnTo>
                  <a:pt x="96" y="155"/>
                </a:lnTo>
                <a:lnTo>
                  <a:pt x="96" y="160"/>
                </a:lnTo>
                <a:lnTo>
                  <a:pt x="96" y="160"/>
                </a:lnTo>
                <a:lnTo>
                  <a:pt x="96" y="164"/>
                </a:lnTo>
                <a:lnTo>
                  <a:pt x="100" y="164"/>
                </a:lnTo>
                <a:lnTo>
                  <a:pt x="105" y="164"/>
                </a:lnTo>
                <a:lnTo>
                  <a:pt x="105" y="169"/>
                </a:lnTo>
                <a:lnTo>
                  <a:pt x="109" y="173"/>
                </a:lnTo>
                <a:lnTo>
                  <a:pt x="109" y="178"/>
                </a:lnTo>
                <a:lnTo>
                  <a:pt x="109" y="182"/>
                </a:lnTo>
                <a:lnTo>
                  <a:pt x="105" y="182"/>
                </a:lnTo>
                <a:lnTo>
                  <a:pt x="105" y="187"/>
                </a:lnTo>
                <a:lnTo>
                  <a:pt x="100" y="192"/>
                </a:lnTo>
                <a:lnTo>
                  <a:pt x="100" y="196"/>
                </a:lnTo>
                <a:lnTo>
                  <a:pt x="105" y="201"/>
                </a:lnTo>
                <a:lnTo>
                  <a:pt x="105" y="205"/>
                </a:lnTo>
                <a:lnTo>
                  <a:pt x="105" y="205"/>
                </a:lnTo>
                <a:lnTo>
                  <a:pt x="105" y="210"/>
                </a:lnTo>
                <a:lnTo>
                  <a:pt x="109" y="210"/>
                </a:lnTo>
                <a:lnTo>
                  <a:pt x="109" y="214"/>
                </a:lnTo>
                <a:lnTo>
                  <a:pt x="114" y="219"/>
                </a:lnTo>
                <a:lnTo>
                  <a:pt x="114" y="224"/>
                </a:lnTo>
                <a:lnTo>
                  <a:pt x="118" y="224"/>
                </a:lnTo>
                <a:lnTo>
                  <a:pt x="118" y="224"/>
                </a:lnTo>
                <a:lnTo>
                  <a:pt x="123" y="219"/>
                </a:lnTo>
                <a:lnTo>
                  <a:pt x="128" y="214"/>
                </a:lnTo>
                <a:lnTo>
                  <a:pt x="132" y="210"/>
                </a:lnTo>
                <a:lnTo>
                  <a:pt x="137" y="210"/>
                </a:lnTo>
                <a:lnTo>
                  <a:pt x="137" y="205"/>
                </a:lnTo>
                <a:lnTo>
                  <a:pt x="141" y="205"/>
                </a:lnTo>
                <a:lnTo>
                  <a:pt x="141" y="205"/>
                </a:lnTo>
                <a:lnTo>
                  <a:pt x="141" y="205"/>
                </a:lnTo>
                <a:lnTo>
                  <a:pt x="146" y="205"/>
                </a:lnTo>
                <a:lnTo>
                  <a:pt x="146" y="201"/>
                </a:lnTo>
                <a:lnTo>
                  <a:pt x="141" y="196"/>
                </a:lnTo>
                <a:lnTo>
                  <a:pt x="141" y="192"/>
                </a:lnTo>
                <a:lnTo>
                  <a:pt x="141" y="192"/>
                </a:lnTo>
                <a:lnTo>
                  <a:pt x="141" y="182"/>
                </a:lnTo>
                <a:lnTo>
                  <a:pt x="141" y="182"/>
                </a:lnTo>
                <a:lnTo>
                  <a:pt x="141" y="182"/>
                </a:lnTo>
                <a:lnTo>
                  <a:pt x="146" y="182"/>
                </a:lnTo>
                <a:lnTo>
                  <a:pt x="150" y="182"/>
                </a:lnTo>
                <a:lnTo>
                  <a:pt x="155" y="178"/>
                </a:lnTo>
                <a:lnTo>
                  <a:pt x="160" y="178"/>
                </a:lnTo>
                <a:lnTo>
                  <a:pt x="160" y="182"/>
                </a:lnTo>
                <a:lnTo>
                  <a:pt x="164" y="182"/>
                </a:lnTo>
                <a:lnTo>
                  <a:pt x="164" y="182"/>
                </a:lnTo>
                <a:lnTo>
                  <a:pt x="169" y="182"/>
                </a:lnTo>
                <a:lnTo>
                  <a:pt x="173" y="182"/>
                </a:lnTo>
                <a:lnTo>
                  <a:pt x="173" y="182"/>
                </a:lnTo>
                <a:lnTo>
                  <a:pt x="178" y="182"/>
                </a:lnTo>
                <a:lnTo>
                  <a:pt x="182" y="182"/>
                </a:lnTo>
                <a:lnTo>
                  <a:pt x="187" y="182"/>
                </a:lnTo>
                <a:lnTo>
                  <a:pt x="187" y="182"/>
                </a:lnTo>
                <a:lnTo>
                  <a:pt x="187" y="182"/>
                </a:lnTo>
                <a:lnTo>
                  <a:pt x="192" y="182"/>
                </a:lnTo>
                <a:lnTo>
                  <a:pt x="205" y="182"/>
                </a:lnTo>
                <a:lnTo>
                  <a:pt x="205" y="182"/>
                </a:lnTo>
                <a:lnTo>
                  <a:pt x="210" y="187"/>
                </a:lnTo>
                <a:lnTo>
                  <a:pt x="210" y="192"/>
                </a:lnTo>
                <a:lnTo>
                  <a:pt x="214" y="192"/>
                </a:lnTo>
                <a:lnTo>
                  <a:pt x="219" y="192"/>
                </a:lnTo>
                <a:lnTo>
                  <a:pt x="224" y="192"/>
                </a:lnTo>
                <a:lnTo>
                  <a:pt x="228" y="187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"/>
          <p:cNvSpPr/>
          <p:nvPr/>
        </p:nvSpPr>
        <p:spPr>
          <a:xfrm>
            <a:off x="2983089" y="5121003"/>
            <a:ext cx="528220" cy="574379"/>
          </a:xfrm>
          <a:custGeom>
            <a:avLst/>
            <a:gdLst/>
            <a:ahLst/>
            <a:cxnLst/>
            <a:rect l="l" t="t" r="r" b="b"/>
            <a:pathLst>
              <a:path w="398" h="407" extrusionOk="0">
                <a:moveTo>
                  <a:pt x="19" y="288"/>
                </a:moveTo>
                <a:lnTo>
                  <a:pt x="23" y="288"/>
                </a:lnTo>
                <a:lnTo>
                  <a:pt x="23" y="293"/>
                </a:lnTo>
                <a:lnTo>
                  <a:pt x="23" y="293"/>
                </a:lnTo>
                <a:lnTo>
                  <a:pt x="28" y="297"/>
                </a:lnTo>
                <a:lnTo>
                  <a:pt x="32" y="297"/>
                </a:lnTo>
                <a:lnTo>
                  <a:pt x="37" y="297"/>
                </a:lnTo>
                <a:lnTo>
                  <a:pt x="42" y="297"/>
                </a:lnTo>
                <a:lnTo>
                  <a:pt x="46" y="297"/>
                </a:lnTo>
                <a:lnTo>
                  <a:pt x="55" y="306"/>
                </a:lnTo>
                <a:lnTo>
                  <a:pt x="69" y="311"/>
                </a:lnTo>
                <a:lnTo>
                  <a:pt x="74" y="315"/>
                </a:lnTo>
                <a:lnTo>
                  <a:pt x="74" y="320"/>
                </a:lnTo>
                <a:lnTo>
                  <a:pt x="78" y="320"/>
                </a:lnTo>
                <a:lnTo>
                  <a:pt x="83" y="325"/>
                </a:lnTo>
                <a:lnTo>
                  <a:pt x="92" y="325"/>
                </a:lnTo>
                <a:lnTo>
                  <a:pt x="92" y="315"/>
                </a:lnTo>
                <a:lnTo>
                  <a:pt x="92" y="306"/>
                </a:lnTo>
                <a:lnTo>
                  <a:pt x="92" y="306"/>
                </a:lnTo>
                <a:lnTo>
                  <a:pt x="87" y="302"/>
                </a:lnTo>
                <a:lnTo>
                  <a:pt x="87" y="297"/>
                </a:lnTo>
                <a:lnTo>
                  <a:pt x="87" y="293"/>
                </a:lnTo>
                <a:lnTo>
                  <a:pt x="83" y="288"/>
                </a:lnTo>
                <a:lnTo>
                  <a:pt x="83" y="283"/>
                </a:lnTo>
                <a:lnTo>
                  <a:pt x="83" y="283"/>
                </a:lnTo>
                <a:lnTo>
                  <a:pt x="87" y="279"/>
                </a:lnTo>
                <a:lnTo>
                  <a:pt x="92" y="274"/>
                </a:lnTo>
                <a:lnTo>
                  <a:pt x="96" y="270"/>
                </a:lnTo>
                <a:lnTo>
                  <a:pt x="96" y="270"/>
                </a:lnTo>
                <a:lnTo>
                  <a:pt x="101" y="261"/>
                </a:lnTo>
                <a:lnTo>
                  <a:pt x="101" y="261"/>
                </a:lnTo>
                <a:lnTo>
                  <a:pt x="106" y="256"/>
                </a:lnTo>
                <a:lnTo>
                  <a:pt x="106" y="247"/>
                </a:lnTo>
                <a:lnTo>
                  <a:pt x="106" y="238"/>
                </a:lnTo>
                <a:lnTo>
                  <a:pt x="106" y="233"/>
                </a:lnTo>
                <a:lnTo>
                  <a:pt x="101" y="215"/>
                </a:lnTo>
                <a:lnTo>
                  <a:pt x="101" y="210"/>
                </a:lnTo>
                <a:lnTo>
                  <a:pt x="92" y="210"/>
                </a:lnTo>
                <a:lnTo>
                  <a:pt x="83" y="206"/>
                </a:lnTo>
                <a:lnTo>
                  <a:pt x="74" y="201"/>
                </a:lnTo>
                <a:lnTo>
                  <a:pt x="74" y="192"/>
                </a:lnTo>
                <a:lnTo>
                  <a:pt x="69" y="178"/>
                </a:lnTo>
                <a:lnTo>
                  <a:pt x="74" y="174"/>
                </a:lnTo>
                <a:lnTo>
                  <a:pt x="78" y="160"/>
                </a:lnTo>
                <a:lnTo>
                  <a:pt x="87" y="151"/>
                </a:lnTo>
                <a:lnTo>
                  <a:pt x="87" y="142"/>
                </a:lnTo>
                <a:lnTo>
                  <a:pt x="83" y="128"/>
                </a:lnTo>
                <a:lnTo>
                  <a:pt x="83" y="114"/>
                </a:lnTo>
                <a:lnTo>
                  <a:pt x="87" y="105"/>
                </a:lnTo>
                <a:lnTo>
                  <a:pt x="83" y="87"/>
                </a:lnTo>
                <a:lnTo>
                  <a:pt x="78" y="73"/>
                </a:lnTo>
                <a:lnTo>
                  <a:pt x="74" y="64"/>
                </a:lnTo>
                <a:lnTo>
                  <a:pt x="69" y="59"/>
                </a:lnTo>
                <a:lnTo>
                  <a:pt x="69" y="50"/>
                </a:lnTo>
                <a:lnTo>
                  <a:pt x="74" y="46"/>
                </a:lnTo>
                <a:lnTo>
                  <a:pt x="87" y="50"/>
                </a:lnTo>
                <a:lnTo>
                  <a:pt x="101" y="46"/>
                </a:lnTo>
                <a:lnTo>
                  <a:pt x="119" y="41"/>
                </a:lnTo>
                <a:lnTo>
                  <a:pt x="142" y="46"/>
                </a:lnTo>
                <a:lnTo>
                  <a:pt x="142" y="55"/>
                </a:lnTo>
                <a:lnTo>
                  <a:pt x="142" y="59"/>
                </a:lnTo>
                <a:lnTo>
                  <a:pt x="142" y="64"/>
                </a:lnTo>
                <a:lnTo>
                  <a:pt x="147" y="64"/>
                </a:lnTo>
                <a:lnTo>
                  <a:pt x="147" y="69"/>
                </a:lnTo>
                <a:lnTo>
                  <a:pt x="151" y="69"/>
                </a:lnTo>
                <a:lnTo>
                  <a:pt x="151" y="73"/>
                </a:lnTo>
                <a:lnTo>
                  <a:pt x="156" y="78"/>
                </a:lnTo>
                <a:lnTo>
                  <a:pt x="156" y="82"/>
                </a:lnTo>
                <a:lnTo>
                  <a:pt x="160" y="82"/>
                </a:lnTo>
                <a:lnTo>
                  <a:pt x="165" y="87"/>
                </a:lnTo>
                <a:lnTo>
                  <a:pt x="170" y="87"/>
                </a:lnTo>
                <a:lnTo>
                  <a:pt x="174" y="91"/>
                </a:lnTo>
                <a:lnTo>
                  <a:pt x="179" y="91"/>
                </a:lnTo>
                <a:lnTo>
                  <a:pt x="179" y="96"/>
                </a:lnTo>
                <a:lnTo>
                  <a:pt x="179" y="96"/>
                </a:lnTo>
                <a:lnTo>
                  <a:pt x="183" y="96"/>
                </a:lnTo>
                <a:lnTo>
                  <a:pt x="188" y="96"/>
                </a:lnTo>
                <a:lnTo>
                  <a:pt x="192" y="91"/>
                </a:lnTo>
                <a:lnTo>
                  <a:pt x="197" y="87"/>
                </a:lnTo>
                <a:lnTo>
                  <a:pt x="197" y="82"/>
                </a:lnTo>
                <a:lnTo>
                  <a:pt x="197" y="73"/>
                </a:lnTo>
                <a:lnTo>
                  <a:pt x="202" y="64"/>
                </a:lnTo>
                <a:lnTo>
                  <a:pt x="202" y="59"/>
                </a:lnTo>
                <a:lnTo>
                  <a:pt x="202" y="55"/>
                </a:lnTo>
                <a:lnTo>
                  <a:pt x="202" y="46"/>
                </a:lnTo>
                <a:lnTo>
                  <a:pt x="202" y="41"/>
                </a:lnTo>
                <a:lnTo>
                  <a:pt x="202" y="37"/>
                </a:lnTo>
                <a:lnTo>
                  <a:pt x="202" y="32"/>
                </a:lnTo>
                <a:lnTo>
                  <a:pt x="211" y="27"/>
                </a:lnTo>
                <a:lnTo>
                  <a:pt x="215" y="23"/>
                </a:lnTo>
                <a:lnTo>
                  <a:pt x="220" y="23"/>
                </a:lnTo>
                <a:lnTo>
                  <a:pt x="220" y="23"/>
                </a:lnTo>
                <a:lnTo>
                  <a:pt x="224" y="23"/>
                </a:lnTo>
                <a:lnTo>
                  <a:pt x="238" y="23"/>
                </a:lnTo>
                <a:lnTo>
                  <a:pt x="247" y="23"/>
                </a:lnTo>
                <a:lnTo>
                  <a:pt x="256" y="18"/>
                </a:lnTo>
                <a:lnTo>
                  <a:pt x="266" y="9"/>
                </a:lnTo>
                <a:lnTo>
                  <a:pt x="270" y="5"/>
                </a:lnTo>
                <a:lnTo>
                  <a:pt x="275" y="5"/>
                </a:lnTo>
                <a:lnTo>
                  <a:pt x="284" y="5"/>
                </a:lnTo>
                <a:lnTo>
                  <a:pt x="284" y="0"/>
                </a:lnTo>
                <a:lnTo>
                  <a:pt x="288" y="0"/>
                </a:lnTo>
                <a:lnTo>
                  <a:pt x="293" y="0"/>
                </a:lnTo>
                <a:lnTo>
                  <a:pt x="298" y="0"/>
                </a:lnTo>
                <a:lnTo>
                  <a:pt x="302" y="5"/>
                </a:lnTo>
                <a:lnTo>
                  <a:pt x="307" y="9"/>
                </a:lnTo>
                <a:lnTo>
                  <a:pt x="307" y="14"/>
                </a:lnTo>
                <a:lnTo>
                  <a:pt x="311" y="14"/>
                </a:lnTo>
                <a:lnTo>
                  <a:pt x="311" y="18"/>
                </a:lnTo>
                <a:lnTo>
                  <a:pt x="311" y="23"/>
                </a:lnTo>
                <a:lnTo>
                  <a:pt x="316" y="27"/>
                </a:lnTo>
                <a:lnTo>
                  <a:pt x="320" y="32"/>
                </a:lnTo>
                <a:lnTo>
                  <a:pt x="320" y="37"/>
                </a:lnTo>
                <a:lnTo>
                  <a:pt x="320" y="41"/>
                </a:lnTo>
                <a:lnTo>
                  <a:pt x="325" y="41"/>
                </a:lnTo>
                <a:lnTo>
                  <a:pt x="330" y="46"/>
                </a:lnTo>
                <a:lnTo>
                  <a:pt x="330" y="50"/>
                </a:lnTo>
                <a:lnTo>
                  <a:pt x="330" y="55"/>
                </a:lnTo>
                <a:lnTo>
                  <a:pt x="334" y="64"/>
                </a:lnTo>
                <a:lnTo>
                  <a:pt x="339" y="64"/>
                </a:lnTo>
                <a:lnTo>
                  <a:pt x="339" y="73"/>
                </a:lnTo>
                <a:lnTo>
                  <a:pt x="343" y="73"/>
                </a:lnTo>
                <a:lnTo>
                  <a:pt x="357" y="87"/>
                </a:lnTo>
                <a:lnTo>
                  <a:pt x="357" y="87"/>
                </a:lnTo>
                <a:lnTo>
                  <a:pt x="362" y="91"/>
                </a:lnTo>
                <a:lnTo>
                  <a:pt x="366" y="96"/>
                </a:lnTo>
                <a:lnTo>
                  <a:pt x="366" y="101"/>
                </a:lnTo>
                <a:lnTo>
                  <a:pt x="371" y="105"/>
                </a:lnTo>
                <a:lnTo>
                  <a:pt x="371" y="110"/>
                </a:lnTo>
                <a:lnTo>
                  <a:pt x="371" y="110"/>
                </a:lnTo>
                <a:lnTo>
                  <a:pt x="375" y="119"/>
                </a:lnTo>
                <a:lnTo>
                  <a:pt x="375" y="123"/>
                </a:lnTo>
                <a:lnTo>
                  <a:pt x="375" y="123"/>
                </a:lnTo>
                <a:lnTo>
                  <a:pt x="375" y="128"/>
                </a:lnTo>
                <a:lnTo>
                  <a:pt x="380" y="133"/>
                </a:lnTo>
                <a:lnTo>
                  <a:pt x="384" y="133"/>
                </a:lnTo>
                <a:lnTo>
                  <a:pt x="384" y="142"/>
                </a:lnTo>
                <a:lnTo>
                  <a:pt x="384" y="146"/>
                </a:lnTo>
                <a:lnTo>
                  <a:pt x="389" y="151"/>
                </a:lnTo>
                <a:lnTo>
                  <a:pt x="394" y="151"/>
                </a:lnTo>
                <a:lnTo>
                  <a:pt x="398" y="151"/>
                </a:lnTo>
                <a:lnTo>
                  <a:pt x="398" y="155"/>
                </a:lnTo>
                <a:lnTo>
                  <a:pt x="398" y="155"/>
                </a:lnTo>
                <a:lnTo>
                  <a:pt x="398" y="165"/>
                </a:lnTo>
                <a:lnTo>
                  <a:pt x="398" y="169"/>
                </a:lnTo>
                <a:lnTo>
                  <a:pt x="398" y="174"/>
                </a:lnTo>
                <a:lnTo>
                  <a:pt x="394" y="174"/>
                </a:lnTo>
                <a:lnTo>
                  <a:pt x="389" y="174"/>
                </a:lnTo>
                <a:lnTo>
                  <a:pt x="384" y="174"/>
                </a:lnTo>
                <a:lnTo>
                  <a:pt x="375" y="174"/>
                </a:lnTo>
                <a:lnTo>
                  <a:pt x="375" y="174"/>
                </a:lnTo>
                <a:lnTo>
                  <a:pt x="366" y="178"/>
                </a:lnTo>
                <a:lnTo>
                  <a:pt x="357" y="183"/>
                </a:lnTo>
                <a:lnTo>
                  <a:pt x="357" y="187"/>
                </a:lnTo>
                <a:lnTo>
                  <a:pt x="352" y="187"/>
                </a:lnTo>
                <a:lnTo>
                  <a:pt x="352" y="192"/>
                </a:lnTo>
                <a:lnTo>
                  <a:pt x="352" y="197"/>
                </a:lnTo>
                <a:lnTo>
                  <a:pt x="352" y="197"/>
                </a:lnTo>
                <a:lnTo>
                  <a:pt x="348" y="201"/>
                </a:lnTo>
                <a:lnTo>
                  <a:pt x="348" y="206"/>
                </a:lnTo>
                <a:lnTo>
                  <a:pt x="343" y="206"/>
                </a:lnTo>
                <a:lnTo>
                  <a:pt x="339" y="215"/>
                </a:lnTo>
                <a:lnTo>
                  <a:pt x="334" y="215"/>
                </a:lnTo>
                <a:lnTo>
                  <a:pt x="330" y="219"/>
                </a:lnTo>
                <a:lnTo>
                  <a:pt x="330" y="219"/>
                </a:lnTo>
                <a:lnTo>
                  <a:pt x="325" y="224"/>
                </a:lnTo>
                <a:lnTo>
                  <a:pt x="325" y="229"/>
                </a:lnTo>
                <a:lnTo>
                  <a:pt x="320" y="233"/>
                </a:lnTo>
                <a:lnTo>
                  <a:pt x="316" y="233"/>
                </a:lnTo>
                <a:lnTo>
                  <a:pt x="311" y="238"/>
                </a:lnTo>
                <a:lnTo>
                  <a:pt x="311" y="242"/>
                </a:lnTo>
                <a:lnTo>
                  <a:pt x="311" y="242"/>
                </a:lnTo>
                <a:lnTo>
                  <a:pt x="311" y="247"/>
                </a:lnTo>
                <a:lnTo>
                  <a:pt x="311" y="247"/>
                </a:lnTo>
                <a:lnTo>
                  <a:pt x="311" y="256"/>
                </a:lnTo>
                <a:lnTo>
                  <a:pt x="316" y="261"/>
                </a:lnTo>
                <a:lnTo>
                  <a:pt x="316" y="265"/>
                </a:lnTo>
                <a:lnTo>
                  <a:pt x="316" y="274"/>
                </a:lnTo>
                <a:lnTo>
                  <a:pt x="316" y="279"/>
                </a:lnTo>
                <a:lnTo>
                  <a:pt x="311" y="283"/>
                </a:lnTo>
                <a:lnTo>
                  <a:pt x="311" y="283"/>
                </a:lnTo>
                <a:lnTo>
                  <a:pt x="311" y="288"/>
                </a:lnTo>
                <a:lnTo>
                  <a:pt x="311" y="288"/>
                </a:lnTo>
                <a:lnTo>
                  <a:pt x="302" y="283"/>
                </a:lnTo>
                <a:lnTo>
                  <a:pt x="298" y="283"/>
                </a:lnTo>
                <a:lnTo>
                  <a:pt x="293" y="283"/>
                </a:lnTo>
                <a:lnTo>
                  <a:pt x="288" y="283"/>
                </a:lnTo>
                <a:lnTo>
                  <a:pt x="288" y="283"/>
                </a:lnTo>
                <a:lnTo>
                  <a:pt x="284" y="288"/>
                </a:lnTo>
                <a:lnTo>
                  <a:pt x="270" y="297"/>
                </a:lnTo>
                <a:lnTo>
                  <a:pt x="266" y="302"/>
                </a:lnTo>
                <a:lnTo>
                  <a:pt x="266" y="306"/>
                </a:lnTo>
                <a:lnTo>
                  <a:pt x="261" y="306"/>
                </a:lnTo>
                <a:lnTo>
                  <a:pt x="256" y="306"/>
                </a:lnTo>
                <a:lnTo>
                  <a:pt x="256" y="311"/>
                </a:lnTo>
                <a:lnTo>
                  <a:pt x="247" y="311"/>
                </a:lnTo>
                <a:lnTo>
                  <a:pt x="243" y="306"/>
                </a:lnTo>
                <a:lnTo>
                  <a:pt x="238" y="302"/>
                </a:lnTo>
                <a:lnTo>
                  <a:pt x="234" y="293"/>
                </a:lnTo>
                <a:lnTo>
                  <a:pt x="229" y="288"/>
                </a:lnTo>
                <a:lnTo>
                  <a:pt x="224" y="288"/>
                </a:lnTo>
                <a:lnTo>
                  <a:pt x="224" y="283"/>
                </a:lnTo>
                <a:lnTo>
                  <a:pt x="220" y="283"/>
                </a:lnTo>
                <a:lnTo>
                  <a:pt x="215" y="283"/>
                </a:lnTo>
                <a:lnTo>
                  <a:pt x="211" y="288"/>
                </a:lnTo>
                <a:lnTo>
                  <a:pt x="206" y="283"/>
                </a:lnTo>
                <a:lnTo>
                  <a:pt x="188" y="283"/>
                </a:lnTo>
                <a:lnTo>
                  <a:pt x="179" y="283"/>
                </a:lnTo>
                <a:lnTo>
                  <a:pt x="179" y="288"/>
                </a:lnTo>
                <a:lnTo>
                  <a:pt x="179" y="297"/>
                </a:lnTo>
                <a:lnTo>
                  <a:pt x="183" y="302"/>
                </a:lnTo>
                <a:lnTo>
                  <a:pt x="183" y="311"/>
                </a:lnTo>
                <a:lnTo>
                  <a:pt x="179" y="325"/>
                </a:lnTo>
                <a:lnTo>
                  <a:pt x="179" y="338"/>
                </a:lnTo>
                <a:lnTo>
                  <a:pt x="170" y="347"/>
                </a:lnTo>
                <a:lnTo>
                  <a:pt x="160" y="347"/>
                </a:lnTo>
                <a:lnTo>
                  <a:pt x="160" y="352"/>
                </a:lnTo>
                <a:lnTo>
                  <a:pt x="165" y="357"/>
                </a:lnTo>
                <a:lnTo>
                  <a:pt x="170" y="370"/>
                </a:lnTo>
                <a:lnTo>
                  <a:pt x="160" y="375"/>
                </a:lnTo>
                <a:lnTo>
                  <a:pt x="156" y="375"/>
                </a:lnTo>
                <a:lnTo>
                  <a:pt x="156" y="379"/>
                </a:lnTo>
                <a:lnTo>
                  <a:pt x="156" y="384"/>
                </a:lnTo>
                <a:lnTo>
                  <a:pt x="147" y="393"/>
                </a:lnTo>
                <a:lnTo>
                  <a:pt x="142" y="398"/>
                </a:lnTo>
                <a:lnTo>
                  <a:pt x="147" y="407"/>
                </a:lnTo>
                <a:lnTo>
                  <a:pt x="138" y="402"/>
                </a:lnTo>
                <a:lnTo>
                  <a:pt x="128" y="402"/>
                </a:lnTo>
                <a:lnTo>
                  <a:pt x="119" y="398"/>
                </a:lnTo>
                <a:lnTo>
                  <a:pt x="110" y="389"/>
                </a:lnTo>
                <a:lnTo>
                  <a:pt x="101" y="379"/>
                </a:lnTo>
                <a:lnTo>
                  <a:pt x="101" y="370"/>
                </a:lnTo>
                <a:lnTo>
                  <a:pt x="101" y="366"/>
                </a:lnTo>
                <a:lnTo>
                  <a:pt x="96" y="357"/>
                </a:lnTo>
                <a:lnTo>
                  <a:pt x="92" y="352"/>
                </a:lnTo>
                <a:lnTo>
                  <a:pt x="83" y="352"/>
                </a:lnTo>
                <a:lnTo>
                  <a:pt x="78" y="352"/>
                </a:lnTo>
                <a:lnTo>
                  <a:pt x="74" y="352"/>
                </a:lnTo>
                <a:lnTo>
                  <a:pt x="69" y="352"/>
                </a:lnTo>
                <a:lnTo>
                  <a:pt x="69" y="352"/>
                </a:lnTo>
                <a:lnTo>
                  <a:pt x="64" y="352"/>
                </a:lnTo>
                <a:lnTo>
                  <a:pt x="60" y="352"/>
                </a:lnTo>
                <a:lnTo>
                  <a:pt x="60" y="347"/>
                </a:lnTo>
                <a:lnTo>
                  <a:pt x="55" y="347"/>
                </a:lnTo>
                <a:lnTo>
                  <a:pt x="46" y="347"/>
                </a:lnTo>
                <a:lnTo>
                  <a:pt x="42" y="347"/>
                </a:lnTo>
                <a:lnTo>
                  <a:pt x="37" y="347"/>
                </a:lnTo>
                <a:lnTo>
                  <a:pt x="28" y="347"/>
                </a:lnTo>
                <a:lnTo>
                  <a:pt x="19" y="347"/>
                </a:lnTo>
                <a:lnTo>
                  <a:pt x="14" y="347"/>
                </a:lnTo>
                <a:lnTo>
                  <a:pt x="10" y="347"/>
                </a:lnTo>
                <a:lnTo>
                  <a:pt x="0" y="343"/>
                </a:lnTo>
                <a:lnTo>
                  <a:pt x="0" y="338"/>
                </a:lnTo>
                <a:lnTo>
                  <a:pt x="0" y="329"/>
                </a:lnTo>
                <a:lnTo>
                  <a:pt x="0" y="325"/>
                </a:lnTo>
                <a:lnTo>
                  <a:pt x="0" y="320"/>
                </a:lnTo>
                <a:lnTo>
                  <a:pt x="5" y="311"/>
                </a:lnTo>
                <a:lnTo>
                  <a:pt x="5" y="306"/>
                </a:lnTo>
                <a:lnTo>
                  <a:pt x="10" y="302"/>
                </a:lnTo>
                <a:lnTo>
                  <a:pt x="14" y="297"/>
                </a:lnTo>
                <a:lnTo>
                  <a:pt x="14" y="293"/>
                </a:lnTo>
                <a:lnTo>
                  <a:pt x="19" y="288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Ebonyi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"/>
          <p:cNvSpPr/>
          <p:nvPr/>
        </p:nvSpPr>
        <p:spPr>
          <a:xfrm>
            <a:off x="1748427" y="4681406"/>
            <a:ext cx="858895" cy="989093"/>
          </a:xfrm>
          <a:custGeom>
            <a:avLst/>
            <a:gdLst/>
            <a:ahLst/>
            <a:cxnLst/>
            <a:rect l="l" t="t" r="r" b="b"/>
            <a:pathLst>
              <a:path w="649" h="700" extrusionOk="0">
                <a:moveTo>
                  <a:pt x="302" y="220"/>
                </a:moveTo>
                <a:lnTo>
                  <a:pt x="302" y="220"/>
                </a:lnTo>
                <a:lnTo>
                  <a:pt x="306" y="210"/>
                </a:lnTo>
                <a:lnTo>
                  <a:pt x="306" y="206"/>
                </a:lnTo>
                <a:lnTo>
                  <a:pt x="311" y="206"/>
                </a:lnTo>
                <a:lnTo>
                  <a:pt x="311" y="201"/>
                </a:lnTo>
                <a:lnTo>
                  <a:pt x="315" y="201"/>
                </a:lnTo>
                <a:lnTo>
                  <a:pt x="315" y="201"/>
                </a:lnTo>
                <a:lnTo>
                  <a:pt x="320" y="197"/>
                </a:lnTo>
                <a:lnTo>
                  <a:pt x="320" y="192"/>
                </a:lnTo>
                <a:lnTo>
                  <a:pt x="320" y="188"/>
                </a:lnTo>
                <a:lnTo>
                  <a:pt x="324" y="183"/>
                </a:lnTo>
                <a:lnTo>
                  <a:pt x="324" y="178"/>
                </a:lnTo>
                <a:lnTo>
                  <a:pt x="329" y="169"/>
                </a:lnTo>
                <a:lnTo>
                  <a:pt x="334" y="165"/>
                </a:lnTo>
                <a:lnTo>
                  <a:pt x="334" y="160"/>
                </a:lnTo>
                <a:lnTo>
                  <a:pt x="334" y="156"/>
                </a:lnTo>
                <a:lnTo>
                  <a:pt x="338" y="151"/>
                </a:lnTo>
                <a:lnTo>
                  <a:pt x="338" y="146"/>
                </a:lnTo>
                <a:lnTo>
                  <a:pt x="338" y="142"/>
                </a:lnTo>
                <a:lnTo>
                  <a:pt x="338" y="137"/>
                </a:lnTo>
                <a:lnTo>
                  <a:pt x="343" y="133"/>
                </a:lnTo>
                <a:lnTo>
                  <a:pt x="343" y="133"/>
                </a:lnTo>
                <a:lnTo>
                  <a:pt x="343" y="128"/>
                </a:lnTo>
                <a:lnTo>
                  <a:pt x="343" y="124"/>
                </a:lnTo>
                <a:lnTo>
                  <a:pt x="347" y="114"/>
                </a:lnTo>
                <a:lnTo>
                  <a:pt x="347" y="114"/>
                </a:lnTo>
                <a:lnTo>
                  <a:pt x="347" y="110"/>
                </a:lnTo>
                <a:lnTo>
                  <a:pt x="352" y="105"/>
                </a:lnTo>
                <a:lnTo>
                  <a:pt x="352" y="101"/>
                </a:lnTo>
                <a:lnTo>
                  <a:pt x="356" y="101"/>
                </a:lnTo>
                <a:lnTo>
                  <a:pt x="361" y="96"/>
                </a:lnTo>
                <a:lnTo>
                  <a:pt x="366" y="96"/>
                </a:lnTo>
                <a:lnTo>
                  <a:pt x="370" y="96"/>
                </a:lnTo>
                <a:lnTo>
                  <a:pt x="370" y="92"/>
                </a:lnTo>
                <a:lnTo>
                  <a:pt x="370" y="92"/>
                </a:lnTo>
                <a:lnTo>
                  <a:pt x="370" y="87"/>
                </a:lnTo>
                <a:lnTo>
                  <a:pt x="370" y="82"/>
                </a:lnTo>
                <a:lnTo>
                  <a:pt x="366" y="78"/>
                </a:lnTo>
                <a:lnTo>
                  <a:pt x="366" y="73"/>
                </a:lnTo>
                <a:lnTo>
                  <a:pt x="366" y="69"/>
                </a:lnTo>
                <a:lnTo>
                  <a:pt x="370" y="69"/>
                </a:lnTo>
                <a:lnTo>
                  <a:pt x="370" y="64"/>
                </a:lnTo>
                <a:lnTo>
                  <a:pt x="370" y="60"/>
                </a:lnTo>
                <a:lnTo>
                  <a:pt x="375" y="60"/>
                </a:lnTo>
                <a:lnTo>
                  <a:pt x="375" y="55"/>
                </a:lnTo>
                <a:lnTo>
                  <a:pt x="370" y="55"/>
                </a:lnTo>
                <a:lnTo>
                  <a:pt x="370" y="50"/>
                </a:lnTo>
                <a:lnTo>
                  <a:pt x="366" y="46"/>
                </a:lnTo>
                <a:lnTo>
                  <a:pt x="366" y="46"/>
                </a:lnTo>
                <a:lnTo>
                  <a:pt x="366" y="46"/>
                </a:lnTo>
                <a:lnTo>
                  <a:pt x="361" y="46"/>
                </a:lnTo>
                <a:lnTo>
                  <a:pt x="361" y="41"/>
                </a:lnTo>
                <a:lnTo>
                  <a:pt x="361" y="37"/>
                </a:lnTo>
                <a:lnTo>
                  <a:pt x="361" y="32"/>
                </a:lnTo>
                <a:lnTo>
                  <a:pt x="366" y="28"/>
                </a:lnTo>
                <a:lnTo>
                  <a:pt x="366" y="28"/>
                </a:lnTo>
                <a:lnTo>
                  <a:pt x="370" y="23"/>
                </a:lnTo>
                <a:lnTo>
                  <a:pt x="375" y="23"/>
                </a:lnTo>
                <a:lnTo>
                  <a:pt x="384" y="23"/>
                </a:lnTo>
                <a:lnTo>
                  <a:pt x="384" y="23"/>
                </a:lnTo>
                <a:lnTo>
                  <a:pt x="388" y="18"/>
                </a:lnTo>
                <a:lnTo>
                  <a:pt x="388" y="14"/>
                </a:lnTo>
                <a:lnTo>
                  <a:pt x="393" y="9"/>
                </a:lnTo>
                <a:lnTo>
                  <a:pt x="393" y="5"/>
                </a:lnTo>
                <a:lnTo>
                  <a:pt x="398" y="5"/>
                </a:lnTo>
                <a:lnTo>
                  <a:pt x="402" y="5"/>
                </a:lnTo>
                <a:lnTo>
                  <a:pt x="407" y="5"/>
                </a:lnTo>
                <a:lnTo>
                  <a:pt x="407" y="0"/>
                </a:lnTo>
                <a:lnTo>
                  <a:pt x="407" y="0"/>
                </a:lnTo>
                <a:lnTo>
                  <a:pt x="407" y="5"/>
                </a:lnTo>
                <a:lnTo>
                  <a:pt x="411" y="5"/>
                </a:lnTo>
                <a:lnTo>
                  <a:pt x="411" y="5"/>
                </a:lnTo>
                <a:lnTo>
                  <a:pt x="411" y="9"/>
                </a:lnTo>
                <a:lnTo>
                  <a:pt x="411" y="14"/>
                </a:lnTo>
                <a:lnTo>
                  <a:pt x="416" y="14"/>
                </a:lnTo>
                <a:lnTo>
                  <a:pt x="416" y="18"/>
                </a:lnTo>
                <a:lnTo>
                  <a:pt x="420" y="18"/>
                </a:lnTo>
                <a:lnTo>
                  <a:pt x="430" y="14"/>
                </a:lnTo>
                <a:lnTo>
                  <a:pt x="430" y="18"/>
                </a:lnTo>
                <a:lnTo>
                  <a:pt x="434" y="18"/>
                </a:lnTo>
                <a:lnTo>
                  <a:pt x="430" y="23"/>
                </a:lnTo>
                <a:lnTo>
                  <a:pt x="430" y="23"/>
                </a:lnTo>
                <a:lnTo>
                  <a:pt x="430" y="28"/>
                </a:lnTo>
                <a:lnTo>
                  <a:pt x="430" y="32"/>
                </a:lnTo>
                <a:lnTo>
                  <a:pt x="425" y="32"/>
                </a:lnTo>
                <a:lnTo>
                  <a:pt x="425" y="41"/>
                </a:lnTo>
                <a:lnTo>
                  <a:pt x="425" y="46"/>
                </a:lnTo>
                <a:lnTo>
                  <a:pt x="425" y="46"/>
                </a:lnTo>
                <a:lnTo>
                  <a:pt x="425" y="50"/>
                </a:lnTo>
                <a:lnTo>
                  <a:pt x="430" y="55"/>
                </a:lnTo>
                <a:lnTo>
                  <a:pt x="430" y="55"/>
                </a:lnTo>
                <a:lnTo>
                  <a:pt x="434" y="55"/>
                </a:lnTo>
                <a:lnTo>
                  <a:pt x="439" y="55"/>
                </a:lnTo>
                <a:lnTo>
                  <a:pt x="448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0"/>
                </a:lnTo>
                <a:lnTo>
                  <a:pt x="457" y="50"/>
                </a:lnTo>
                <a:lnTo>
                  <a:pt x="466" y="46"/>
                </a:lnTo>
                <a:lnTo>
                  <a:pt x="471" y="46"/>
                </a:lnTo>
                <a:lnTo>
                  <a:pt x="475" y="46"/>
                </a:lnTo>
                <a:lnTo>
                  <a:pt x="480" y="46"/>
                </a:lnTo>
                <a:lnTo>
                  <a:pt x="489" y="46"/>
                </a:lnTo>
                <a:lnTo>
                  <a:pt x="494" y="50"/>
                </a:lnTo>
                <a:lnTo>
                  <a:pt x="498" y="50"/>
                </a:lnTo>
                <a:lnTo>
                  <a:pt x="498" y="55"/>
                </a:lnTo>
                <a:lnTo>
                  <a:pt x="498" y="55"/>
                </a:lnTo>
                <a:lnTo>
                  <a:pt x="498" y="60"/>
                </a:lnTo>
                <a:lnTo>
                  <a:pt x="503" y="64"/>
                </a:lnTo>
                <a:lnTo>
                  <a:pt x="503" y="69"/>
                </a:lnTo>
                <a:lnTo>
                  <a:pt x="507" y="69"/>
                </a:lnTo>
                <a:lnTo>
                  <a:pt x="507" y="69"/>
                </a:lnTo>
                <a:lnTo>
                  <a:pt x="512" y="69"/>
                </a:lnTo>
                <a:lnTo>
                  <a:pt x="516" y="73"/>
                </a:lnTo>
                <a:lnTo>
                  <a:pt x="516" y="73"/>
                </a:lnTo>
                <a:lnTo>
                  <a:pt x="521" y="73"/>
                </a:lnTo>
                <a:lnTo>
                  <a:pt x="526" y="69"/>
                </a:lnTo>
                <a:lnTo>
                  <a:pt x="530" y="69"/>
                </a:lnTo>
                <a:lnTo>
                  <a:pt x="530" y="73"/>
                </a:lnTo>
                <a:lnTo>
                  <a:pt x="535" y="73"/>
                </a:lnTo>
                <a:lnTo>
                  <a:pt x="535" y="78"/>
                </a:lnTo>
                <a:lnTo>
                  <a:pt x="535" y="82"/>
                </a:lnTo>
                <a:lnTo>
                  <a:pt x="535" y="87"/>
                </a:lnTo>
                <a:lnTo>
                  <a:pt x="535" y="92"/>
                </a:lnTo>
                <a:lnTo>
                  <a:pt x="539" y="92"/>
                </a:lnTo>
                <a:lnTo>
                  <a:pt x="539" y="92"/>
                </a:lnTo>
                <a:lnTo>
                  <a:pt x="544" y="92"/>
                </a:lnTo>
                <a:lnTo>
                  <a:pt x="548" y="92"/>
                </a:lnTo>
                <a:lnTo>
                  <a:pt x="553" y="87"/>
                </a:lnTo>
                <a:lnTo>
                  <a:pt x="553" y="92"/>
                </a:lnTo>
                <a:lnTo>
                  <a:pt x="558" y="92"/>
                </a:lnTo>
                <a:lnTo>
                  <a:pt x="558" y="96"/>
                </a:lnTo>
                <a:lnTo>
                  <a:pt x="562" y="101"/>
                </a:lnTo>
                <a:lnTo>
                  <a:pt x="562" y="110"/>
                </a:lnTo>
                <a:lnTo>
                  <a:pt x="562" y="114"/>
                </a:lnTo>
                <a:lnTo>
                  <a:pt x="567" y="114"/>
                </a:lnTo>
                <a:lnTo>
                  <a:pt x="567" y="119"/>
                </a:lnTo>
                <a:lnTo>
                  <a:pt x="571" y="119"/>
                </a:lnTo>
                <a:lnTo>
                  <a:pt x="576" y="119"/>
                </a:lnTo>
                <a:lnTo>
                  <a:pt x="580" y="119"/>
                </a:lnTo>
                <a:lnTo>
                  <a:pt x="585" y="119"/>
                </a:lnTo>
                <a:lnTo>
                  <a:pt x="585" y="114"/>
                </a:lnTo>
                <a:lnTo>
                  <a:pt x="590" y="114"/>
                </a:lnTo>
                <a:lnTo>
                  <a:pt x="603" y="114"/>
                </a:lnTo>
                <a:lnTo>
                  <a:pt x="608" y="114"/>
                </a:lnTo>
                <a:lnTo>
                  <a:pt x="608" y="114"/>
                </a:lnTo>
                <a:lnTo>
                  <a:pt x="617" y="110"/>
                </a:lnTo>
                <a:lnTo>
                  <a:pt x="626" y="114"/>
                </a:lnTo>
                <a:lnTo>
                  <a:pt x="626" y="114"/>
                </a:lnTo>
                <a:lnTo>
                  <a:pt x="631" y="114"/>
                </a:lnTo>
                <a:lnTo>
                  <a:pt x="631" y="119"/>
                </a:lnTo>
                <a:lnTo>
                  <a:pt x="635" y="119"/>
                </a:lnTo>
                <a:lnTo>
                  <a:pt x="635" y="124"/>
                </a:lnTo>
                <a:lnTo>
                  <a:pt x="635" y="128"/>
                </a:lnTo>
                <a:lnTo>
                  <a:pt x="640" y="133"/>
                </a:lnTo>
                <a:lnTo>
                  <a:pt x="640" y="133"/>
                </a:lnTo>
                <a:lnTo>
                  <a:pt x="640" y="137"/>
                </a:lnTo>
                <a:lnTo>
                  <a:pt x="644" y="137"/>
                </a:lnTo>
                <a:lnTo>
                  <a:pt x="644" y="142"/>
                </a:lnTo>
                <a:lnTo>
                  <a:pt x="649" y="146"/>
                </a:lnTo>
                <a:lnTo>
                  <a:pt x="649" y="151"/>
                </a:lnTo>
                <a:lnTo>
                  <a:pt x="649" y="156"/>
                </a:lnTo>
                <a:lnTo>
                  <a:pt x="649" y="156"/>
                </a:lnTo>
                <a:lnTo>
                  <a:pt x="649" y="160"/>
                </a:lnTo>
                <a:lnTo>
                  <a:pt x="649" y="165"/>
                </a:lnTo>
                <a:lnTo>
                  <a:pt x="649" y="169"/>
                </a:lnTo>
                <a:lnTo>
                  <a:pt x="649" y="178"/>
                </a:lnTo>
                <a:lnTo>
                  <a:pt x="649" y="183"/>
                </a:lnTo>
                <a:lnTo>
                  <a:pt x="644" y="192"/>
                </a:lnTo>
                <a:lnTo>
                  <a:pt x="644" y="197"/>
                </a:lnTo>
                <a:lnTo>
                  <a:pt x="644" y="201"/>
                </a:lnTo>
                <a:lnTo>
                  <a:pt x="640" y="201"/>
                </a:lnTo>
                <a:lnTo>
                  <a:pt x="640" y="201"/>
                </a:lnTo>
                <a:lnTo>
                  <a:pt x="640" y="206"/>
                </a:lnTo>
                <a:lnTo>
                  <a:pt x="635" y="215"/>
                </a:lnTo>
                <a:lnTo>
                  <a:pt x="635" y="224"/>
                </a:lnTo>
                <a:lnTo>
                  <a:pt x="635" y="233"/>
                </a:lnTo>
                <a:lnTo>
                  <a:pt x="635" y="238"/>
                </a:lnTo>
                <a:lnTo>
                  <a:pt x="631" y="247"/>
                </a:lnTo>
                <a:lnTo>
                  <a:pt x="626" y="252"/>
                </a:lnTo>
                <a:lnTo>
                  <a:pt x="626" y="256"/>
                </a:lnTo>
                <a:lnTo>
                  <a:pt x="626" y="261"/>
                </a:lnTo>
                <a:lnTo>
                  <a:pt x="626" y="265"/>
                </a:lnTo>
                <a:lnTo>
                  <a:pt x="622" y="270"/>
                </a:lnTo>
                <a:lnTo>
                  <a:pt x="617" y="279"/>
                </a:lnTo>
                <a:lnTo>
                  <a:pt x="617" y="284"/>
                </a:lnTo>
                <a:lnTo>
                  <a:pt x="617" y="288"/>
                </a:lnTo>
                <a:lnTo>
                  <a:pt x="612" y="288"/>
                </a:lnTo>
                <a:lnTo>
                  <a:pt x="612" y="293"/>
                </a:lnTo>
                <a:lnTo>
                  <a:pt x="617" y="297"/>
                </a:lnTo>
                <a:lnTo>
                  <a:pt x="617" y="302"/>
                </a:lnTo>
                <a:lnTo>
                  <a:pt x="617" y="306"/>
                </a:lnTo>
                <a:lnTo>
                  <a:pt x="612" y="320"/>
                </a:lnTo>
                <a:lnTo>
                  <a:pt x="612" y="325"/>
                </a:lnTo>
                <a:lnTo>
                  <a:pt x="617" y="338"/>
                </a:lnTo>
                <a:lnTo>
                  <a:pt x="622" y="348"/>
                </a:lnTo>
                <a:lnTo>
                  <a:pt x="622" y="352"/>
                </a:lnTo>
                <a:lnTo>
                  <a:pt x="626" y="361"/>
                </a:lnTo>
                <a:lnTo>
                  <a:pt x="626" y="366"/>
                </a:lnTo>
                <a:lnTo>
                  <a:pt x="626" y="370"/>
                </a:lnTo>
                <a:lnTo>
                  <a:pt x="626" y="375"/>
                </a:lnTo>
                <a:lnTo>
                  <a:pt x="626" y="380"/>
                </a:lnTo>
                <a:lnTo>
                  <a:pt x="626" y="393"/>
                </a:lnTo>
                <a:lnTo>
                  <a:pt x="626" y="398"/>
                </a:lnTo>
                <a:lnTo>
                  <a:pt x="631" y="412"/>
                </a:lnTo>
                <a:lnTo>
                  <a:pt x="626" y="412"/>
                </a:lnTo>
                <a:lnTo>
                  <a:pt x="626" y="412"/>
                </a:lnTo>
                <a:lnTo>
                  <a:pt x="622" y="412"/>
                </a:lnTo>
                <a:lnTo>
                  <a:pt x="608" y="416"/>
                </a:lnTo>
                <a:lnTo>
                  <a:pt x="608" y="416"/>
                </a:lnTo>
                <a:lnTo>
                  <a:pt x="585" y="416"/>
                </a:lnTo>
                <a:lnTo>
                  <a:pt x="585" y="416"/>
                </a:lnTo>
                <a:lnTo>
                  <a:pt x="580" y="416"/>
                </a:lnTo>
                <a:lnTo>
                  <a:pt x="576" y="421"/>
                </a:lnTo>
                <a:lnTo>
                  <a:pt x="571" y="421"/>
                </a:lnTo>
                <a:lnTo>
                  <a:pt x="567" y="425"/>
                </a:lnTo>
                <a:lnTo>
                  <a:pt x="562" y="425"/>
                </a:lnTo>
                <a:lnTo>
                  <a:pt x="558" y="430"/>
                </a:lnTo>
                <a:lnTo>
                  <a:pt x="548" y="434"/>
                </a:lnTo>
                <a:lnTo>
                  <a:pt x="544" y="434"/>
                </a:lnTo>
                <a:lnTo>
                  <a:pt x="544" y="439"/>
                </a:lnTo>
                <a:lnTo>
                  <a:pt x="539" y="439"/>
                </a:lnTo>
                <a:lnTo>
                  <a:pt x="539" y="444"/>
                </a:lnTo>
                <a:lnTo>
                  <a:pt x="530" y="444"/>
                </a:lnTo>
                <a:lnTo>
                  <a:pt x="521" y="444"/>
                </a:lnTo>
                <a:lnTo>
                  <a:pt x="521" y="448"/>
                </a:lnTo>
                <a:lnTo>
                  <a:pt x="516" y="448"/>
                </a:lnTo>
                <a:lnTo>
                  <a:pt x="516" y="453"/>
                </a:lnTo>
                <a:lnTo>
                  <a:pt x="507" y="457"/>
                </a:lnTo>
                <a:lnTo>
                  <a:pt x="498" y="462"/>
                </a:lnTo>
                <a:lnTo>
                  <a:pt x="494" y="462"/>
                </a:lnTo>
                <a:lnTo>
                  <a:pt x="489" y="462"/>
                </a:lnTo>
                <a:lnTo>
                  <a:pt x="489" y="466"/>
                </a:lnTo>
                <a:lnTo>
                  <a:pt x="484" y="466"/>
                </a:lnTo>
                <a:lnTo>
                  <a:pt x="480" y="466"/>
                </a:lnTo>
                <a:lnTo>
                  <a:pt x="480" y="471"/>
                </a:lnTo>
                <a:lnTo>
                  <a:pt x="475" y="476"/>
                </a:lnTo>
                <a:lnTo>
                  <a:pt x="471" y="476"/>
                </a:lnTo>
                <a:lnTo>
                  <a:pt x="471" y="480"/>
                </a:lnTo>
                <a:lnTo>
                  <a:pt x="466" y="485"/>
                </a:lnTo>
                <a:lnTo>
                  <a:pt x="462" y="485"/>
                </a:lnTo>
                <a:lnTo>
                  <a:pt x="462" y="489"/>
                </a:lnTo>
                <a:lnTo>
                  <a:pt x="457" y="494"/>
                </a:lnTo>
                <a:lnTo>
                  <a:pt x="452" y="494"/>
                </a:lnTo>
                <a:lnTo>
                  <a:pt x="452" y="489"/>
                </a:lnTo>
                <a:lnTo>
                  <a:pt x="452" y="485"/>
                </a:lnTo>
                <a:lnTo>
                  <a:pt x="452" y="485"/>
                </a:lnTo>
                <a:lnTo>
                  <a:pt x="448" y="480"/>
                </a:lnTo>
                <a:lnTo>
                  <a:pt x="448" y="476"/>
                </a:lnTo>
                <a:lnTo>
                  <a:pt x="439" y="471"/>
                </a:lnTo>
                <a:lnTo>
                  <a:pt x="434" y="466"/>
                </a:lnTo>
                <a:lnTo>
                  <a:pt x="430" y="466"/>
                </a:lnTo>
                <a:lnTo>
                  <a:pt x="430" y="466"/>
                </a:lnTo>
                <a:lnTo>
                  <a:pt x="425" y="466"/>
                </a:lnTo>
                <a:lnTo>
                  <a:pt x="420" y="466"/>
                </a:lnTo>
                <a:lnTo>
                  <a:pt x="416" y="466"/>
                </a:lnTo>
                <a:lnTo>
                  <a:pt x="416" y="471"/>
                </a:lnTo>
                <a:lnTo>
                  <a:pt x="411" y="471"/>
                </a:lnTo>
                <a:lnTo>
                  <a:pt x="407" y="476"/>
                </a:lnTo>
                <a:lnTo>
                  <a:pt x="407" y="480"/>
                </a:lnTo>
                <a:lnTo>
                  <a:pt x="407" y="485"/>
                </a:lnTo>
                <a:lnTo>
                  <a:pt x="407" y="489"/>
                </a:lnTo>
                <a:lnTo>
                  <a:pt x="402" y="494"/>
                </a:lnTo>
                <a:lnTo>
                  <a:pt x="402" y="498"/>
                </a:lnTo>
                <a:lnTo>
                  <a:pt x="407" y="508"/>
                </a:lnTo>
                <a:lnTo>
                  <a:pt x="407" y="508"/>
                </a:lnTo>
                <a:lnTo>
                  <a:pt x="416" y="508"/>
                </a:lnTo>
                <a:lnTo>
                  <a:pt x="416" y="512"/>
                </a:lnTo>
                <a:lnTo>
                  <a:pt x="420" y="517"/>
                </a:lnTo>
                <a:lnTo>
                  <a:pt x="420" y="530"/>
                </a:lnTo>
                <a:lnTo>
                  <a:pt x="425" y="540"/>
                </a:lnTo>
                <a:lnTo>
                  <a:pt x="425" y="549"/>
                </a:lnTo>
                <a:lnTo>
                  <a:pt x="430" y="553"/>
                </a:lnTo>
                <a:lnTo>
                  <a:pt x="430" y="553"/>
                </a:lnTo>
                <a:lnTo>
                  <a:pt x="430" y="558"/>
                </a:lnTo>
                <a:lnTo>
                  <a:pt x="434" y="562"/>
                </a:lnTo>
                <a:lnTo>
                  <a:pt x="439" y="567"/>
                </a:lnTo>
                <a:lnTo>
                  <a:pt x="439" y="572"/>
                </a:lnTo>
                <a:lnTo>
                  <a:pt x="443" y="572"/>
                </a:lnTo>
                <a:lnTo>
                  <a:pt x="443" y="572"/>
                </a:lnTo>
                <a:lnTo>
                  <a:pt x="448" y="572"/>
                </a:lnTo>
                <a:lnTo>
                  <a:pt x="448" y="576"/>
                </a:lnTo>
                <a:lnTo>
                  <a:pt x="452" y="585"/>
                </a:lnTo>
                <a:lnTo>
                  <a:pt x="457" y="585"/>
                </a:lnTo>
                <a:lnTo>
                  <a:pt x="462" y="590"/>
                </a:lnTo>
                <a:lnTo>
                  <a:pt x="471" y="590"/>
                </a:lnTo>
                <a:lnTo>
                  <a:pt x="471" y="594"/>
                </a:lnTo>
                <a:lnTo>
                  <a:pt x="475" y="594"/>
                </a:lnTo>
                <a:lnTo>
                  <a:pt x="475" y="594"/>
                </a:lnTo>
                <a:lnTo>
                  <a:pt x="471" y="599"/>
                </a:lnTo>
                <a:lnTo>
                  <a:pt x="471" y="604"/>
                </a:lnTo>
                <a:lnTo>
                  <a:pt x="466" y="608"/>
                </a:lnTo>
                <a:lnTo>
                  <a:pt x="466" y="613"/>
                </a:lnTo>
                <a:lnTo>
                  <a:pt x="457" y="622"/>
                </a:lnTo>
                <a:lnTo>
                  <a:pt x="457" y="626"/>
                </a:lnTo>
                <a:lnTo>
                  <a:pt x="452" y="631"/>
                </a:lnTo>
                <a:lnTo>
                  <a:pt x="452" y="636"/>
                </a:lnTo>
                <a:lnTo>
                  <a:pt x="452" y="640"/>
                </a:lnTo>
                <a:lnTo>
                  <a:pt x="448" y="640"/>
                </a:lnTo>
                <a:lnTo>
                  <a:pt x="443" y="645"/>
                </a:lnTo>
                <a:lnTo>
                  <a:pt x="439" y="645"/>
                </a:lnTo>
                <a:lnTo>
                  <a:pt x="434" y="649"/>
                </a:lnTo>
                <a:lnTo>
                  <a:pt x="430" y="649"/>
                </a:lnTo>
                <a:lnTo>
                  <a:pt x="430" y="654"/>
                </a:lnTo>
                <a:lnTo>
                  <a:pt x="430" y="654"/>
                </a:lnTo>
                <a:lnTo>
                  <a:pt x="430" y="658"/>
                </a:lnTo>
                <a:lnTo>
                  <a:pt x="425" y="658"/>
                </a:lnTo>
                <a:lnTo>
                  <a:pt x="425" y="658"/>
                </a:lnTo>
                <a:lnTo>
                  <a:pt x="420" y="658"/>
                </a:lnTo>
                <a:lnTo>
                  <a:pt x="420" y="663"/>
                </a:lnTo>
                <a:lnTo>
                  <a:pt x="416" y="663"/>
                </a:lnTo>
                <a:lnTo>
                  <a:pt x="416" y="668"/>
                </a:lnTo>
                <a:lnTo>
                  <a:pt x="411" y="672"/>
                </a:lnTo>
                <a:lnTo>
                  <a:pt x="411" y="677"/>
                </a:lnTo>
                <a:lnTo>
                  <a:pt x="407" y="677"/>
                </a:lnTo>
                <a:lnTo>
                  <a:pt x="407" y="681"/>
                </a:lnTo>
                <a:lnTo>
                  <a:pt x="402" y="681"/>
                </a:lnTo>
                <a:lnTo>
                  <a:pt x="393" y="681"/>
                </a:lnTo>
                <a:lnTo>
                  <a:pt x="388" y="686"/>
                </a:lnTo>
                <a:lnTo>
                  <a:pt x="384" y="686"/>
                </a:lnTo>
                <a:lnTo>
                  <a:pt x="379" y="690"/>
                </a:lnTo>
                <a:lnTo>
                  <a:pt x="375" y="690"/>
                </a:lnTo>
                <a:lnTo>
                  <a:pt x="370" y="690"/>
                </a:lnTo>
                <a:lnTo>
                  <a:pt x="370" y="695"/>
                </a:lnTo>
                <a:lnTo>
                  <a:pt x="366" y="695"/>
                </a:lnTo>
                <a:lnTo>
                  <a:pt x="361" y="695"/>
                </a:lnTo>
                <a:lnTo>
                  <a:pt x="356" y="700"/>
                </a:lnTo>
                <a:lnTo>
                  <a:pt x="352" y="700"/>
                </a:lnTo>
                <a:lnTo>
                  <a:pt x="343" y="695"/>
                </a:lnTo>
                <a:lnTo>
                  <a:pt x="343" y="695"/>
                </a:lnTo>
                <a:lnTo>
                  <a:pt x="343" y="690"/>
                </a:lnTo>
                <a:lnTo>
                  <a:pt x="338" y="690"/>
                </a:lnTo>
                <a:lnTo>
                  <a:pt x="338" y="681"/>
                </a:lnTo>
                <a:lnTo>
                  <a:pt x="338" y="681"/>
                </a:lnTo>
                <a:lnTo>
                  <a:pt x="334" y="681"/>
                </a:lnTo>
                <a:lnTo>
                  <a:pt x="329" y="677"/>
                </a:lnTo>
                <a:lnTo>
                  <a:pt x="329" y="672"/>
                </a:lnTo>
                <a:lnTo>
                  <a:pt x="334" y="668"/>
                </a:lnTo>
                <a:lnTo>
                  <a:pt x="338" y="663"/>
                </a:lnTo>
                <a:lnTo>
                  <a:pt x="343" y="658"/>
                </a:lnTo>
                <a:lnTo>
                  <a:pt x="343" y="654"/>
                </a:lnTo>
                <a:lnTo>
                  <a:pt x="343" y="649"/>
                </a:lnTo>
                <a:lnTo>
                  <a:pt x="343" y="645"/>
                </a:lnTo>
                <a:lnTo>
                  <a:pt x="343" y="645"/>
                </a:lnTo>
                <a:lnTo>
                  <a:pt x="343" y="640"/>
                </a:lnTo>
                <a:lnTo>
                  <a:pt x="338" y="640"/>
                </a:lnTo>
                <a:lnTo>
                  <a:pt x="334" y="640"/>
                </a:lnTo>
                <a:lnTo>
                  <a:pt x="324" y="636"/>
                </a:lnTo>
                <a:lnTo>
                  <a:pt x="320" y="631"/>
                </a:lnTo>
                <a:lnTo>
                  <a:pt x="320" y="631"/>
                </a:lnTo>
                <a:lnTo>
                  <a:pt x="315" y="626"/>
                </a:lnTo>
                <a:lnTo>
                  <a:pt x="315" y="622"/>
                </a:lnTo>
                <a:lnTo>
                  <a:pt x="311" y="622"/>
                </a:lnTo>
                <a:lnTo>
                  <a:pt x="306" y="617"/>
                </a:lnTo>
                <a:lnTo>
                  <a:pt x="297" y="608"/>
                </a:lnTo>
                <a:lnTo>
                  <a:pt x="292" y="604"/>
                </a:lnTo>
                <a:lnTo>
                  <a:pt x="288" y="604"/>
                </a:lnTo>
                <a:lnTo>
                  <a:pt x="283" y="604"/>
                </a:lnTo>
                <a:lnTo>
                  <a:pt x="279" y="599"/>
                </a:lnTo>
                <a:lnTo>
                  <a:pt x="279" y="594"/>
                </a:lnTo>
                <a:lnTo>
                  <a:pt x="274" y="594"/>
                </a:lnTo>
                <a:lnTo>
                  <a:pt x="265" y="594"/>
                </a:lnTo>
                <a:lnTo>
                  <a:pt x="260" y="590"/>
                </a:lnTo>
                <a:lnTo>
                  <a:pt x="256" y="590"/>
                </a:lnTo>
                <a:lnTo>
                  <a:pt x="256" y="585"/>
                </a:lnTo>
                <a:lnTo>
                  <a:pt x="251" y="581"/>
                </a:lnTo>
                <a:lnTo>
                  <a:pt x="247" y="581"/>
                </a:lnTo>
                <a:lnTo>
                  <a:pt x="242" y="581"/>
                </a:lnTo>
                <a:lnTo>
                  <a:pt x="242" y="585"/>
                </a:lnTo>
                <a:lnTo>
                  <a:pt x="238" y="585"/>
                </a:lnTo>
                <a:lnTo>
                  <a:pt x="233" y="585"/>
                </a:lnTo>
                <a:lnTo>
                  <a:pt x="233" y="590"/>
                </a:lnTo>
                <a:lnTo>
                  <a:pt x="228" y="590"/>
                </a:lnTo>
                <a:lnTo>
                  <a:pt x="224" y="594"/>
                </a:lnTo>
                <a:lnTo>
                  <a:pt x="219" y="594"/>
                </a:lnTo>
                <a:lnTo>
                  <a:pt x="215" y="594"/>
                </a:lnTo>
                <a:lnTo>
                  <a:pt x="210" y="594"/>
                </a:lnTo>
                <a:lnTo>
                  <a:pt x="210" y="599"/>
                </a:lnTo>
                <a:lnTo>
                  <a:pt x="210" y="599"/>
                </a:lnTo>
                <a:lnTo>
                  <a:pt x="206" y="604"/>
                </a:lnTo>
                <a:lnTo>
                  <a:pt x="201" y="604"/>
                </a:lnTo>
                <a:lnTo>
                  <a:pt x="196" y="604"/>
                </a:lnTo>
                <a:lnTo>
                  <a:pt x="192" y="604"/>
                </a:lnTo>
                <a:lnTo>
                  <a:pt x="192" y="599"/>
                </a:lnTo>
                <a:lnTo>
                  <a:pt x="187" y="594"/>
                </a:lnTo>
                <a:lnTo>
                  <a:pt x="187" y="594"/>
                </a:lnTo>
                <a:lnTo>
                  <a:pt x="183" y="594"/>
                </a:lnTo>
                <a:lnTo>
                  <a:pt x="174" y="594"/>
                </a:lnTo>
                <a:lnTo>
                  <a:pt x="169" y="594"/>
                </a:lnTo>
                <a:lnTo>
                  <a:pt x="169" y="594"/>
                </a:lnTo>
                <a:lnTo>
                  <a:pt x="169" y="594"/>
                </a:lnTo>
                <a:lnTo>
                  <a:pt x="164" y="594"/>
                </a:lnTo>
                <a:lnTo>
                  <a:pt x="160" y="594"/>
                </a:lnTo>
                <a:lnTo>
                  <a:pt x="155" y="594"/>
                </a:lnTo>
                <a:lnTo>
                  <a:pt x="155" y="594"/>
                </a:lnTo>
                <a:lnTo>
                  <a:pt x="151" y="594"/>
                </a:lnTo>
                <a:lnTo>
                  <a:pt x="146" y="594"/>
                </a:lnTo>
                <a:lnTo>
                  <a:pt x="146" y="594"/>
                </a:lnTo>
                <a:lnTo>
                  <a:pt x="142" y="594"/>
                </a:lnTo>
                <a:lnTo>
                  <a:pt x="142" y="590"/>
                </a:lnTo>
                <a:lnTo>
                  <a:pt x="137" y="590"/>
                </a:lnTo>
                <a:lnTo>
                  <a:pt x="132" y="594"/>
                </a:lnTo>
                <a:lnTo>
                  <a:pt x="128" y="594"/>
                </a:lnTo>
                <a:lnTo>
                  <a:pt x="123" y="594"/>
                </a:lnTo>
                <a:lnTo>
                  <a:pt x="123" y="594"/>
                </a:lnTo>
                <a:lnTo>
                  <a:pt x="123" y="594"/>
                </a:lnTo>
                <a:lnTo>
                  <a:pt x="123" y="604"/>
                </a:lnTo>
                <a:lnTo>
                  <a:pt x="123" y="604"/>
                </a:lnTo>
                <a:lnTo>
                  <a:pt x="123" y="608"/>
                </a:lnTo>
                <a:lnTo>
                  <a:pt x="128" y="613"/>
                </a:lnTo>
                <a:lnTo>
                  <a:pt x="128" y="617"/>
                </a:lnTo>
                <a:lnTo>
                  <a:pt x="123" y="617"/>
                </a:lnTo>
                <a:lnTo>
                  <a:pt x="123" y="617"/>
                </a:lnTo>
                <a:lnTo>
                  <a:pt x="123" y="617"/>
                </a:lnTo>
                <a:lnTo>
                  <a:pt x="119" y="617"/>
                </a:lnTo>
                <a:lnTo>
                  <a:pt x="119" y="622"/>
                </a:lnTo>
                <a:lnTo>
                  <a:pt x="114" y="622"/>
                </a:lnTo>
                <a:lnTo>
                  <a:pt x="110" y="626"/>
                </a:lnTo>
                <a:lnTo>
                  <a:pt x="105" y="631"/>
                </a:lnTo>
                <a:lnTo>
                  <a:pt x="100" y="636"/>
                </a:lnTo>
                <a:lnTo>
                  <a:pt x="100" y="636"/>
                </a:lnTo>
                <a:lnTo>
                  <a:pt x="96" y="636"/>
                </a:lnTo>
                <a:lnTo>
                  <a:pt x="96" y="631"/>
                </a:lnTo>
                <a:lnTo>
                  <a:pt x="91" y="626"/>
                </a:lnTo>
                <a:lnTo>
                  <a:pt x="91" y="622"/>
                </a:lnTo>
                <a:lnTo>
                  <a:pt x="87" y="622"/>
                </a:lnTo>
                <a:lnTo>
                  <a:pt x="87" y="617"/>
                </a:lnTo>
                <a:lnTo>
                  <a:pt x="87" y="617"/>
                </a:lnTo>
                <a:lnTo>
                  <a:pt x="87" y="613"/>
                </a:lnTo>
                <a:lnTo>
                  <a:pt x="82" y="608"/>
                </a:lnTo>
                <a:lnTo>
                  <a:pt x="82" y="604"/>
                </a:lnTo>
                <a:lnTo>
                  <a:pt x="87" y="599"/>
                </a:lnTo>
                <a:lnTo>
                  <a:pt x="87" y="594"/>
                </a:lnTo>
                <a:lnTo>
                  <a:pt x="91" y="594"/>
                </a:lnTo>
                <a:lnTo>
                  <a:pt x="91" y="590"/>
                </a:lnTo>
                <a:lnTo>
                  <a:pt x="91" y="585"/>
                </a:lnTo>
                <a:lnTo>
                  <a:pt x="87" y="581"/>
                </a:lnTo>
                <a:lnTo>
                  <a:pt x="87" y="576"/>
                </a:lnTo>
                <a:lnTo>
                  <a:pt x="82" y="576"/>
                </a:lnTo>
                <a:lnTo>
                  <a:pt x="78" y="576"/>
                </a:lnTo>
                <a:lnTo>
                  <a:pt x="78" y="572"/>
                </a:lnTo>
                <a:lnTo>
                  <a:pt x="78" y="572"/>
                </a:lnTo>
                <a:lnTo>
                  <a:pt x="78" y="567"/>
                </a:lnTo>
                <a:lnTo>
                  <a:pt x="73" y="562"/>
                </a:lnTo>
                <a:lnTo>
                  <a:pt x="68" y="558"/>
                </a:lnTo>
                <a:lnTo>
                  <a:pt x="64" y="553"/>
                </a:lnTo>
                <a:lnTo>
                  <a:pt x="59" y="553"/>
                </a:lnTo>
                <a:lnTo>
                  <a:pt x="59" y="553"/>
                </a:lnTo>
                <a:lnTo>
                  <a:pt x="55" y="549"/>
                </a:lnTo>
                <a:lnTo>
                  <a:pt x="50" y="544"/>
                </a:lnTo>
                <a:lnTo>
                  <a:pt x="46" y="544"/>
                </a:lnTo>
                <a:lnTo>
                  <a:pt x="41" y="540"/>
                </a:lnTo>
                <a:lnTo>
                  <a:pt x="41" y="535"/>
                </a:lnTo>
                <a:lnTo>
                  <a:pt x="36" y="530"/>
                </a:lnTo>
                <a:lnTo>
                  <a:pt x="36" y="530"/>
                </a:lnTo>
                <a:lnTo>
                  <a:pt x="32" y="526"/>
                </a:lnTo>
                <a:lnTo>
                  <a:pt x="23" y="521"/>
                </a:lnTo>
                <a:lnTo>
                  <a:pt x="18" y="521"/>
                </a:lnTo>
                <a:lnTo>
                  <a:pt x="14" y="521"/>
                </a:lnTo>
                <a:lnTo>
                  <a:pt x="14" y="517"/>
                </a:lnTo>
                <a:lnTo>
                  <a:pt x="14" y="517"/>
                </a:lnTo>
                <a:lnTo>
                  <a:pt x="14" y="512"/>
                </a:lnTo>
                <a:lnTo>
                  <a:pt x="9" y="512"/>
                </a:lnTo>
                <a:lnTo>
                  <a:pt x="4" y="508"/>
                </a:lnTo>
                <a:lnTo>
                  <a:pt x="0" y="503"/>
                </a:lnTo>
                <a:lnTo>
                  <a:pt x="0" y="498"/>
                </a:lnTo>
                <a:lnTo>
                  <a:pt x="0" y="494"/>
                </a:lnTo>
                <a:lnTo>
                  <a:pt x="0" y="489"/>
                </a:lnTo>
                <a:lnTo>
                  <a:pt x="0" y="485"/>
                </a:lnTo>
                <a:lnTo>
                  <a:pt x="4" y="480"/>
                </a:lnTo>
                <a:lnTo>
                  <a:pt x="4" y="476"/>
                </a:lnTo>
                <a:lnTo>
                  <a:pt x="4" y="466"/>
                </a:lnTo>
                <a:lnTo>
                  <a:pt x="4" y="462"/>
                </a:lnTo>
                <a:lnTo>
                  <a:pt x="9" y="462"/>
                </a:lnTo>
                <a:lnTo>
                  <a:pt x="14" y="462"/>
                </a:lnTo>
                <a:lnTo>
                  <a:pt x="23" y="462"/>
                </a:lnTo>
                <a:lnTo>
                  <a:pt x="23" y="462"/>
                </a:lnTo>
                <a:lnTo>
                  <a:pt x="27" y="462"/>
                </a:lnTo>
                <a:lnTo>
                  <a:pt x="27" y="457"/>
                </a:lnTo>
                <a:lnTo>
                  <a:pt x="32" y="453"/>
                </a:lnTo>
                <a:lnTo>
                  <a:pt x="32" y="444"/>
                </a:lnTo>
                <a:lnTo>
                  <a:pt x="32" y="439"/>
                </a:lnTo>
                <a:lnTo>
                  <a:pt x="36" y="434"/>
                </a:lnTo>
                <a:lnTo>
                  <a:pt x="36" y="430"/>
                </a:lnTo>
                <a:lnTo>
                  <a:pt x="36" y="425"/>
                </a:lnTo>
                <a:lnTo>
                  <a:pt x="41" y="421"/>
                </a:lnTo>
                <a:lnTo>
                  <a:pt x="46" y="421"/>
                </a:lnTo>
                <a:lnTo>
                  <a:pt x="46" y="416"/>
                </a:lnTo>
                <a:lnTo>
                  <a:pt x="50" y="412"/>
                </a:lnTo>
                <a:lnTo>
                  <a:pt x="50" y="407"/>
                </a:lnTo>
                <a:lnTo>
                  <a:pt x="55" y="402"/>
                </a:lnTo>
                <a:lnTo>
                  <a:pt x="55" y="398"/>
                </a:lnTo>
                <a:lnTo>
                  <a:pt x="59" y="393"/>
                </a:lnTo>
                <a:lnTo>
                  <a:pt x="55" y="389"/>
                </a:lnTo>
                <a:lnTo>
                  <a:pt x="55" y="384"/>
                </a:lnTo>
                <a:lnTo>
                  <a:pt x="50" y="384"/>
                </a:lnTo>
                <a:lnTo>
                  <a:pt x="46" y="384"/>
                </a:lnTo>
                <a:lnTo>
                  <a:pt x="46" y="380"/>
                </a:lnTo>
                <a:lnTo>
                  <a:pt x="41" y="380"/>
                </a:lnTo>
                <a:lnTo>
                  <a:pt x="41" y="375"/>
                </a:lnTo>
                <a:lnTo>
                  <a:pt x="36" y="375"/>
                </a:lnTo>
                <a:lnTo>
                  <a:pt x="36" y="366"/>
                </a:lnTo>
                <a:lnTo>
                  <a:pt x="36" y="352"/>
                </a:lnTo>
                <a:lnTo>
                  <a:pt x="41" y="352"/>
                </a:lnTo>
                <a:lnTo>
                  <a:pt x="41" y="348"/>
                </a:lnTo>
                <a:lnTo>
                  <a:pt x="41" y="338"/>
                </a:lnTo>
                <a:lnTo>
                  <a:pt x="46" y="334"/>
                </a:lnTo>
                <a:lnTo>
                  <a:pt x="46" y="329"/>
                </a:lnTo>
                <a:lnTo>
                  <a:pt x="46" y="325"/>
                </a:lnTo>
                <a:lnTo>
                  <a:pt x="50" y="325"/>
                </a:lnTo>
                <a:lnTo>
                  <a:pt x="50" y="320"/>
                </a:lnTo>
                <a:lnTo>
                  <a:pt x="55" y="320"/>
                </a:lnTo>
                <a:lnTo>
                  <a:pt x="55" y="316"/>
                </a:lnTo>
                <a:lnTo>
                  <a:pt x="59" y="316"/>
                </a:lnTo>
                <a:lnTo>
                  <a:pt x="59" y="316"/>
                </a:lnTo>
                <a:lnTo>
                  <a:pt x="59" y="311"/>
                </a:lnTo>
                <a:lnTo>
                  <a:pt x="64" y="311"/>
                </a:lnTo>
                <a:lnTo>
                  <a:pt x="68" y="311"/>
                </a:lnTo>
                <a:lnTo>
                  <a:pt x="68" y="306"/>
                </a:lnTo>
                <a:lnTo>
                  <a:pt x="68" y="297"/>
                </a:lnTo>
                <a:lnTo>
                  <a:pt x="73" y="297"/>
                </a:lnTo>
                <a:lnTo>
                  <a:pt x="73" y="293"/>
                </a:lnTo>
                <a:lnTo>
                  <a:pt x="78" y="288"/>
                </a:lnTo>
                <a:lnTo>
                  <a:pt x="78" y="288"/>
                </a:lnTo>
                <a:lnTo>
                  <a:pt x="78" y="284"/>
                </a:lnTo>
                <a:lnTo>
                  <a:pt x="82" y="279"/>
                </a:lnTo>
                <a:lnTo>
                  <a:pt x="82" y="274"/>
                </a:lnTo>
                <a:lnTo>
                  <a:pt x="91" y="265"/>
                </a:lnTo>
                <a:lnTo>
                  <a:pt x="96" y="265"/>
                </a:lnTo>
                <a:lnTo>
                  <a:pt x="100" y="265"/>
                </a:lnTo>
                <a:lnTo>
                  <a:pt x="100" y="265"/>
                </a:lnTo>
                <a:lnTo>
                  <a:pt x="119" y="265"/>
                </a:lnTo>
                <a:lnTo>
                  <a:pt x="146" y="270"/>
                </a:lnTo>
                <a:lnTo>
                  <a:pt x="146" y="270"/>
                </a:lnTo>
                <a:lnTo>
                  <a:pt x="155" y="270"/>
                </a:lnTo>
                <a:lnTo>
                  <a:pt x="160" y="270"/>
                </a:lnTo>
                <a:lnTo>
                  <a:pt x="169" y="270"/>
                </a:lnTo>
                <a:lnTo>
                  <a:pt x="178" y="270"/>
                </a:lnTo>
                <a:lnTo>
                  <a:pt x="187" y="270"/>
                </a:lnTo>
                <a:lnTo>
                  <a:pt x="196" y="270"/>
                </a:lnTo>
                <a:lnTo>
                  <a:pt x="201" y="270"/>
                </a:lnTo>
                <a:lnTo>
                  <a:pt x="201" y="274"/>
                </a:lnTo>
                <a:lnTo>
                  <a:pt x="206" y="274"/>
                </a:lnTo>
                <a:lnTo>
                  <a:pt x="206" y="279"/>
                </a:lnTo>
                <a:lnTo>
                  <a:pt x="210" y="279"/>
                </a:lnTo>
                <a:lnTo>
                  <a:pt x="210" y="284"/>
                </a:lnTo>
                <a:lnTo>
                  <a:pt x="210" y="284"/>
                </a:lnTo>
                <a:lnTo>
                  <a:pt x="210" y="288"/>
                </a:lnTo>
                <a:lnTo>
                  <a:pt x="210" y="288"/>
                </a:lnTo>
                <a:lnTo>
                  <a:pt x="201" y="288"/>
                </a:lnTo>
                <a:lnTo>
                  <a:pt x="196" y="288"/>
                </a:lnTo>
                <a:lnTo>
                  <a:pt x="192" y="288"/>
                </a:lnTo>
                <a:lnTo>
                  <a:pt x="192" y="288"/>
                </a:lnTo>
                <a:lnTo>
                  <a:pt x="192" y="293"/>
                </a:lnTo>
                <a:lnTo>
                  <a:pt x="196" y="302"/>
                </a:lnTo>
                <a:lnTo>
                  <a:pt x="196" y="306"/>
                </a:lnTo>
                <a:lnTo>
                  <a:pt x="201" y="311"/>
                </a:lnTo>
                <a:lnTo>
                  <a:pt x="206" y="311"/>
                </a:lnTo>
                <a:lnTo>
                  <a:pt x="206" y="316"/>
                </a:lnTo>
                <a:lnTo>
                  <a:pt x="210" y="329"/>
                </a:lnTo>
                <a:lnTo>
                  <a:pt x="210" y="334"/>
                </a:lnTo>
                <a:lnTo>
                  <a:pt x="215" y="334"/>
                </a:lnTo>
                <a:lnTo>
                  <a:pt x="215" y="329"/>
                </a:lnTo>
                <a:lnTo>
                  <a:pt x="219" y="329"/>
                </a:lnTo>
                <a:lnTo>
                  <a:pt x="224" y="325"/>
                </a:lnTo>
                <a:lnTo>
                  <a:pt x="224" y="320"/>
                </a:lnTo>
                <a:lnTo>
                  <a:pt x="228" y="320"/>
                </a:lnTo>
                <a:lnTo>
                  <a:pt x="228" y="316"/>
                </a:lnTo>
                <a:lnTo>
                  <a:pt x="233" y="316"/>
                </a:lnTo>
                <a:lnTo>
                  <a:pt x="233" y="316"/>
                </a:lnTo>
                <a:lnTo>
                  <a:pt x="238" y="311"/>
                </a:lnTo>
                <a:lnTo>
                  <a:pt x="242" y="311"/>
                </a:lnTo>
                <a:lnTo>
                  <a:pt x="247" y="316"/>
                </a:lnTo>
                <a:lnTo>
                  <a:pt x="247" y="320"/>
                </a:lnTo>
                <a:lnTo>
                  <a:pt x="251" y="320"/>
                </a:lnTo>
                <a:lnTo>
                  <a:pt x="256" y="325"/>
                </a:lnTo>
                <a:lnTo>
                  <a:pt x="256" y="325"/>
                </a:lnTo>
                <a:lnTo>
                  <a:pt x="260" y="325"/>
                </a:lnTo>
                <a:lnTo>
                  <a:pt x="265" y="320"/>
                </a:lnTo>
                <a:lnTo>
                  <a:pt x="274" y="311"/>
                </a:lnTo>
                <a:lnTo>
                  <a:pt x="274" y="311"/>
                </a:lnTo>
                <a:lnTo>
                  <a:pt x="279" y="311"/>
                </a:lnTo>
                <a:lnTo>
                  <a:pt x="279" y="302"/>
                </a:lnTo>
                <a:lnTo>
                  <a:pt x="279" y="297"/>
                </a:lnTo>
                <a:lnTo>
                  <a:pt x="279" y="293"/>
                </a:lnTo>
                <a:lnTo>
                  <a:pt x="279" y="288"/>
                </a:lnTo>
                <a:lnTo>
                  <a:pt x="279" y="284"/>
                </a:lnTo>
                <a:lnTo>
                  <a:pt x="279" y="279"/>
                </a:lnTo>
                <a:lnTo>
                  <a:pt x="283" y="279"/>
                </a:lnTo>
                <a:lnTo>
                  <a:pt x="283" y="274"/>
                </a:lnTo>
                <a:lnTo>
                  <a:pt x="288" y="274"/>
                </a:lnTo>
                <a:lnTo>
                  <a:pt x="288" y="270"/>
                </a:lnTo>
                <a:lnTo>
                  <a:pt x="288" y="265"/>
                </a:lnTo>
                <a:lnTo>
                  <a:pt x="292" y="265"/>
                </a:lnTo>
                <a:lnTo>
                  <a:pt x="297" y="261"/>
                </a:lnTo>
                <a:lnTo>
                  <a:pt x="297" y="256"/>
                </a:lnTo>
                <a:lnTo>
                  <a:pt x="302" y="247"/>
                </a:lnTo>
                <a:lnTo>
                  <a:pt x="302" y="242"/>
                </a:lnTo>
                <a:lnTo>
                  <a:pt x="297" y="233"/>
                </a:lnTo>
                <a:lnTo>
                  <a:pt x="297" y="229"/>
                </a:lnTo>
                <a:lnTo>
                  <a:pt x="297" y="224"/>
                </a:lnTo>
                <a:lnTo>
                  <a:pt x="302" y="22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"/>
          <p:cNvSpPr/>
          <p:nvPr/>
        </p:nvSpPr>
        <p:spPr>
          <a:xfrm>
            <a:off x="1686159" y="4409766"/>
            <a:ext cx="455214" cy="433377"/>
          </a:xfrm>
          <a:custGeom>
            <a:avLst/>
            <a:gdLst/>
            <a:ahLst/>
            <a:cxnLst/>
            <a:rect l="l" t="t" r="r" b="b"/>
            <a:pathLst>
              <a:path w="343" h="306" extrusionOk="0">
                <a:moveTo>
                  <a:pt x="5" y="197"/>
                </a:moveTo>
                <a:lnTo>
                  <a:pt x="5" y="183"/>
                </a:lnTo>
                <a:lnTo>
                  <a:pt x="5" y="174"/>
                </a:lnTo>
                <a:lnTo>
                  <a:pt x="5" y="174"/>
                </a:lnTo>
                <a:lnTo>
                  <a:pt x="5" y="169"/>
                </a:lnTo>
                <a:lnTo>
                  <a:pt x="5" y="156"/>
                </a:lnTo>
                <a:lnTo>
                  <a:pt x="5" y="151"/>
                </a:lnTo>
                <a:lnTo>
                  <a:pt x="9" y="151"/>
                </a:lnTo>
                <a:lnTo>
                  <a:pt x="9" y="146"/>
                </a:lnTo>
                <a:lnTo>
                  <a:pt x="9" y="142"/>
                </a:lnTo>
                <a:lnTo>
                  <a:pt x="9" y="128"/>
                </a:lnTo>
                <a:lnTo>
                  <a:pt x="9" y="128"/>
                </a:lnTo>
                <a:lnTo>
                  <a:pt x="9" y="124"/>
                </a:lnTo>
                <a:lnTo>
                  <a:pt x="5" y="114"/>
                </a:lnTo>
                <a:lnTo>
                  <a:pt x="5" y="110"/>
                </a:lnTo>
                <a:lnTo>
                  <a:pt x="0" y="105"/>
                </a:lnTo>
                <a:lnTo>
                  <a:pt x="5" y="101"/>
                </a:lnTo>
                <a:lnTo>
                  <a:pt x="5" y="96"/>
                </a:lnTo>
                <a:lnTo>
                  <a:pt x="9" y="87"/>
                </a:lnTo>
                <a:lnTo>
                  <a:pt x="9" y="87"/>
                </a:lnTo>
                <a:lnTo>
                  <a:pt x="14" y="87"/>
                </a:lnTo>
                <a:lnTo>
                  <a:pt x="14" y="82"/>
                </a:lnTo>
                <a:lnTo>
                  <a:pt x="14" y="78"/>
                </a:lnTo>
                <a:lnTo>
                  <a:pt x="14" y="78"/>
                </a:lnTo>
                <a:lnTo>
                  <a:pt x="14" y="73"/>
                </a:lnTo>
                <a:lnTo>
                  <a:pt x="23" y="69"/>
                </a:lnTo>
                <a:lnTo>
                  <a:pt x="23" y="64"/>
                </a:lnTo>
                <a:lnTo>
                  <a:pt x="28" y="64"/>
                </a:lnTo>
                <a:lnTo>
                  <a:pt x="28" y="64"/>
                </a:lnTo>
                <a:lnTo>
                  <a:pt x="32" y="64"/>
                </a:lnTo>
                <a:lnTo>
                  <a:pt x="37" y="60"/>
                </a:lnTo>
                <a:lnTo>
                  <a:pt x="41" y="55"/>
                </a:lnTo>
                <a:lnTo>
                  <a:pt x="46" y="55"/>
                </a:lnTo>
                <a:lnTo>
                  <a:pt x="46" y="50"/>
                </a:lnTo>
                <a:lnTo>
                  <a:pt x="50" y="50"/>
                </a:lnTo>
                <a:lnTo>
                  <a:pt x="50" y="46"/>
                </a:lnTo>
                <a:lnTo>
                  <a:pt x="60" y="41"/>
                </a:lnTo>
                <a:lnTo>
                  <a:pt x="60" y="37"/>
                </a:lnTo>
                <a:lnTo>
                  <a:pt x="60" y="32"/>
                </a:lnTo>
                <a:lnTo>
                  <a:pt x="60" y="32"/>
                </a:lnTo>
                <a:lnTo>
                  <a:pt x="60" y="18"/>
                </a:lnTo>
                <a:lnTo>
                  <a:pt x="64" y="18"/>
                </a:lnTo>
                <a:lnTo>
                  <a:pt x="69" y="23"/>
                </a:lnTo>
                <a:lnTo>
                  <a:pt x="73" y="23"/>
                </a:lnTo>
                <a:lnTo>
                  <a:pt x="78" y="28"/>
                </a:lnTo>
                <a:lnTo>
                  <a:pt x="82" y="28"/>
                </a:lnTo>
                <a:lnTo>
                  <a:pt x="82" y="28"/>
                </a:lnTo>
                <a:lnTo>
                  <a:pt x="87" y="28"/>
                </a:lnTo>
                <a:lnTo>
                  <a:pt x="87" y="23"/>
                </a:lnTo>
                <a:lnTo>
                  <a:pt x="92" y="23"/>
                </a:lnTo>
                <a:lnTo>
                  <a:pt x="92" y="18"/>
                </a:lnTo>
                <a:lnTo>
                  <a:pt x="101" y="18"/>
                </a:lnTo>
                <a:lnTo>
                  <a:pt x="105" y="18"/>
                </a:lnTo>
                <a:lnTo>
                  <a:pt x="110" y="18"/>
                </a:lnTo>
                <a:lnTo>
                  <a:pt x="114" y="23"/>
                </a:lnTo>
                <a:lnTo>
                  <a:pt x="114" y="23"/>
                </a:lnTo>
                <a:lnTo>
                  <a:pt x="119" y="28"/>
                </a:lnTo>
                <a:lnTo>
                  <a:pt x="119" y="32"/>
                </a:lnTo>
                <a:lnTo>
                  <a:pt x="124" y="32"/>
                </a:lnTo>
                <a:lnTo>
                  <a:pt x="124" y="37"/>
                </a:lnTo>
                <a:lnTo>
                  <a:pt x="128" y="41"/>
                </a:lnTo>
                <a:lnTo>
                  <a:pt x="133" y="41"/>
                </a:lnTo>
                <a:lnTo>
                  <a:pt x="137" y="41"/>
                </a:lnTo>
                <a:lnTo>
                  <a:pt x="137" y="41"/>
                </a:lnTo>
                <a:lnTo>
                  <a:pt x="142" y="41"/>
                </a:lnTo>
                <a:lnTo>
                  <a:pt x="146" y="41"/>
                </a:lnTo>
                <a:lnTo>
                  <a:pt x="146" y="46"/>
                </a:lnTo>
                <a:lnTo>
                  <a:pt x="156" y="46"/>
                </a:lnTo>
                <a:lnTo>
                  <a:pt x="165" y="46"/>
                </a:lnTo>
                <a:lnTo>
                  <a:pt x="169" y="46"/>
                </a:lnTo>
                <a:lnTo>
                  <a:pt x="169" y="41"/>
                </a:lnTo>
                <a:lnTo>
                  <a:pt x="174" y="41"/>
                </a:lnTo>
                <a:lnTo>
                  <a:pt x="178" y="41"/>
                </a:lnTo>
                <a:lnTo>
                  <a:pt x="183" y="37"/>
                </a:lnTo>
                <a:lnTo>
                  <a:pt x="183" y="32"/>
                </a:lnTo>
                <a:lnTo>
                  <a:pt x="188" y="32"/>
                </a:lnTo>
                <a:lnTo>
                  <a:pt x="188" y="28"/>
                </a:lnTo>
                <a:lnTo>
                  <a:pt x="188" y="23"/>
                </a:lnTo>
                <a:lnTo>
                  <a:pt x="188" y="18"/>
                </a:lnTo>
                <a:lnTo>
                  <a:pt x="188" y="14"/>
                </a:lnTo>
                <a:lnTo>
                  <a:pt x="192" y="9"/>
                </a:lnTo>
                <a:lnTo>
                  <a:pt x="192" y="5"/>
                </a:lnTo>
                <a:lnTo>
                  <a:pt x="192" y="5"/>
                </a:lnTo>
                <a:lnTo>
                  <a:pt x="206" y="0"/>
                </a:lnTo>
                <a:lnTo>
                  <a:pt x="210" y="0"/>
                </a:lnTo>
                <a:lnTo>
                  <a:pt x="215" y="0"/>
                </a:lnTo>
                <a:lnTo>
                  <a:pt x="220" y="0"/>
                </a:lnTo>
                <a:lnTo>
                  <a:pt x="224" y="0"/>
                </a:lnTo>
                <a:lnTo>
                  <a:pt x="229" y="5"/>
                </a:lnTo>
                <a:lnTo>
                  <a:pt x="233" y="5"/>
                </a:lnTo>
                <a:lnTo>
                  <a:pt x="233" y="5"/>
                </a:lnTo>
                <a:lnTo>
                  <a:pt x="238" y="9"/>
                </a:lnTo>
                <a:lnTo>
                  <a:pt x="238" y="14"/>
                </a:lnTo>
                <a:lnTo>
                  <a:pt x="242" y="18"/>
                </a:lnTo>
                <a:lnTo>
                  <a:pt x="242" y="18"/>
                </a:lnTo>
                <a:lnTo>
                  <a:pt x="242" y="23"/>
                </a:lnTo>
                <a:lnTo>
                  <a:pt x="238" y="28"/>
                </a:lnTo>
                <a:lnTo>
                  <a:pt x="238" y="32"/>
                </a:lnTo>
                <a:lnTo>
                  <a:pt x="238" y="41"/>
                </a:lnTo>
                <a:lnTo>
                  <a:pt x="242" y="41"/>
                </a:lnTo>
                <a:lnTo>
                  <a:pt x="247" y="41"/>
                </a:lnTo>
                <a:lnTo>
                  <a:pt x="247" y="37"/>
                </a:lnTo>
                <a:lnTo>
                  <a:pt x="252" y="37"/>
                </a:lnTo>
                <a:lnTo>
                  <a:pt x="256" y="37"/>
                </a:lnTo>
                <a:lnTo>
                  <a:pt x="256" y="32"/>
                </a:lnTo>
                <a:lnTo>
                  <a:pt x="256" y="32"/>
                </a:lnTo>
                <a:lnTo>
                  <a:pt x="261" y="32"/>
                </a:lnTo>
                <a:lnTo>
                  <a:pt x="261" y="28"/>
                </a:lnTo>
                <a:lnTo>
                  <a:pt x="270" y="28"/>
                </a:lnTo>
                <a:lnTo>
                  <a:pt x="274" y="28"/>
                </a:lnTo>
                <a:lnTo>
                  <a:pt x="279" y="23"/>
                </a:lnTo>
                <a:lnTo>
                  <a:pt x="279" y="23"/>
                </a:lnTo>
                <a:lnTo>
                  <a:pt x="284" y="23"/>
                </a:lnTo>
                <a:lnTo>
                  <a:pt x="288" y="28"/>
                </a:lnTo>
                <a:lnTo>
                  <a:pt x="293" y="28"/>
                </a:lnTo>
                <a:lnTo>
                  <a:pt x="293" y="32"/>
                </a:lnTo>
                <a:lnTo>
                  <a:pt x="297" y="32"/>
                </a:lnTo>
                <a:lnTo>
                  <a:pt x="293" y="41"/>
                </a:lnTo>
                <a:lnTo>
                  <a:pt x="293" y="41"/>
                </a:lnTo>
                <a:lnTo>
                  <a:pt x="284" y="46"/>
                </a:lnTo>
                <a:lnTo>
                  <a:pt x="279" y="46"/>
                </a:lnTo>
                <a:lnTo>
                  <a:pt x="279" y="50"/>
                </a:lnTo>
                <a:lnTo>
                  <a:pt x="279" y="50"/>
                </a:lnTo>
                <a:lnTo>
                  <a:pt x="274" y="55"/>
                </a:lnTo>
                <a:lnTo>
                  <a:pt x="274" y="60"/>
                </a:lnTo>
                <a:lnTo>
                  <a:pt x="270" y="60"/>
                </a:lnTo>
                <a:lnTo>
                  <a:pt x="270" y="64"/>
                </a:lnTo>
                <a:lnTo>
                  <a:pt x="270" y="69"/>
                </a:lnTo>
                <a:lnTo>
                  <a:pt x="270" y="73"/>
                </a:lnTo>
                <a:lnTo>
                  <a:pt x="270" y="78"/>
                </a:lnTo>
                <a:lnTo>
                  <a:pt x="270" y="82"/>
                </a:lnTo>
                <a:lnTo>
                  <a:pt x="274" y="87"/>
                </a:lnTo>
                <a:lnTo>
                  <a:pt x="279" y="92"/>
                </a:lnTo>
                <a:lnTo>
                  <a:pt x="279" y="96"/>
                </a:lnTo>
                <a:lnTo>
                  <a:pt x="279" y="96"/>
                </a:lnTo>
                <a:lnTo>
                  <a:pt x="284" y="101"/>
                </a:lnTo>
                <a:lnTo>
                  <a:pt x="297" y="105"/>
                </a:lnTo>
                <a:lnTo>
                  <a:pt x="302" y="105"/>
                </a:lnTo>
                <a:lnTo>
                  <a:pt x="302" y="105"/>
                </a:lnTo>
                <a:lnTo>
                  <a:pt x="302" y="105"/>
                </a:lnTo>
                <a:lnTo>
                  <a:pt x="306" y="110"/>
                </a:lnTo>
                <a:lnTo>
                  <a:pt x="311" y="110"/>
                </a:lnTo>
                <a:lnTo>
                  <a:pt x="320" y="114"/>
                </a:lnTo>
                <a:lnTo>
                  <a:pt x="325" y="114"/>
                </a:lnTo>
                <a:lnTo>
                  <a:pt x="325" y="114"/>
                </a:lnTo>
                <a:lnTo>
                  <a:pt x="329" y="114"/>
                </a:lnTo>
                <a:lnTo>
                  <a:pt x="329" y="119"/>
                </a:lnTo>
                <a:lnTo>
                  <a:pt x="334" y="119"/>
                </a:lnTo>
                <a:lnTo>
                  <a:pt x="338" y="124"/>
                </a:lnTo>
                <a:lnTo>
                  <a:pt x="343" y="124"/>
                </a:lnTo>
                <a:lnTo>
                  <a:pt x="343" y="128"/>
                </a:lnTo>
                <a:lnTo>
                  <a:pt x="343" y="133"/>
                </a:lnTo>
                <a:lnTo>
                  <a:pt x="338" y="142"/>
                </a:lnTo>
                <a:lnTo>
                  <a:pt x="325" y="146"/>
                </a:lnTo>
                <a:lnTo>
                  <a:pt x="311" y="151"/>
                </a:lnTo>
                <a:lnTo>
                  <a:pt x="302" y="151"/>
                </a:lnTo>
                <a:lnTo>
                  <a:pt x="293" y="156"/>
                </a:lnTo>
                <a:lnTo>
                  <a:pt x="270" y="178"/>
                </a:lnTo>
                <a:lnTo>
                  <a:pt x="270" y="197"/>
                </a:lnTo>
                <a:lnTo>
                  <a:pt x="265" y="206"/>
                </a:lnTo>
                <a:lnTo>
                  <a:pt x="261" y="215"/>
                </a:lnTo>
                <a:lnTo>
                  <a:pt x="265" y="215"/>
                </a:lnTo>
                <a:lnTo>
                  <a:pt x="265" y="215"/>
                </a:lnTo>
                <a:lnTo>
                  <a:pt x="261" y="224"/>
                </a:lnTo>
                <a:lnTo>
                  <a:pt x="261" y="229"/>
                </a:lnTo>
                <a:lnTo>
                  <a:pt x="261" y="238"/>
                </a:lnTo>
                <a:lnTo>
                  <a:pt x="256" y="252"/>
                </a:lnTo>
                <a:lnTo>
                  <a:pt x="252" y="261"/>
                </a:lnTo>
                <a:lnTo>
                  <a:pt x="247" y="274"/>
                </a:lnTo>
                <a:lnTo>
                  <a:pt x="242" y="284"/>
                </a:lnTo>
                <a:lnTo>
                  <a:pt x="238" y="284"/>
                </a:lnTo>
                <a:lnTo>
                  <a:pt x="233" y="288"/>
                </a:lnTo>
                <a:lnTo>
                  <a:pt x="233" y="293"/>
                </a:lnTo>
                <a:lnTo>
                  <a:pt x="229" y="293"/>
                </a:lnTo>
                <a:lnTo>
                  <a:pt x="220" y="297"/>
                </a:lnTo>
                <a:lnTo>
                  <a:pt x="210" y="297"/>
                </a:lnTo>
                <a:lnTo>
                  <a:pt x="197" y="302"/>
                </a:lnTo>
                <a:lnTo>
                  <a:pt x="197" y="302"/>
                </a:lnTo>
                <a:lnTo>
                  <a:pt x="192" y="302"/>
                </a:lnTo>
                <a:lnTo>
                  <a:pt x="188" y="306"/>
                </a:lnTo>
                <a:lnTo>
                  <a:pt x="183" y="306"/>
                </a:lnTo>
                <a:lnTo>
                  <a:pt x="174" y="302"/>
                </a:lnTo>
                <a:lnTo>
                  <a:pt x="169" y="293"/>
                </a:lnTo>
                <a:lnTo>
                  <a:pt x="169" y="284"/>
                </a:lnTo>
                <a:lnTo>
                  <a:pt x="169" y="274"/>
                </a:lnTo>
                <a:lnTo>
                  <a:pt x="169" y="265"/>
                </a:lnTo>
                <a:lnTo>
                  <a:pt x="169" y="261"/>
                </a:lnTo>
                <a:lnTo>
                  <a:pt x="160" y="252"/>
                </a:lnTo>
                <a:lnTo>
                  <a:pt x="156" y="247"/>
                </a:lnTo>
                <a:lnTo>
                  <a:pt x="156" y="242"/>
                </a:lnTo>
                <a:lnTo>
                  <a:pt x="151" y="242"/>
                </a:lnTo>
                <a:lnTo>
                  <a:pt x="128" y="252"/>
                </a:lnTo>
                <a:lnTo>
                  <a:pt x="110" y="252"/>
                </a:lnTo>
                <a:lnTo>
                  <a:pt x="110" y="247"/>
                </a:lnTo>
                <a:lnTo>
                  <a:pt x="105" y="247"/>
                </a:lnTo>
                <a:lnTo>
                  <a:pt x="92" y="247"/>
                </a:lnTo>
                <a:lnTo>
                  <a:pt x="87" y="247"/>
                </a:lnTo>
                <a:lnTo>
                  <a:pt x="82" y="242"/>
                </a:lnTo>
                <a:lnTo>
                  <a:pt x="78" y="242"/>
                </a:lnTo>
                <a:lnTo>
                  <a:pt x="73" y="242"/>
                </a:lnTo>
                <a:lnTo>
                  <a:pt x="64" y="242"/>
                </a:lnTo>
                <a:lnTo>
                  <a:pt x="60" y="242"/>
                </a:lnTo>
                <a:lnTo>
                  <a:pt x="55" y="247"/>
                </a:lnTo>
                <a:lnTo>
                  <a:pt x="46" y="252"/>
                </a:lnTo>
                <a:lnTo>
                  <a:pt x="41" y="256"/>
                </a:lnTo>
                <a:lnTo>
                  <a:pt x="37" y="256"/>
                </a:lnTo>
                <a:lnTo>
                  <a:pt x="32" y="261"/>
                </a:lnTo>
                <a:lnTo>
                  <a:pt x="28" y="261"/>
                </a:lnTo>
                <a:lnTo>
                  <a:pt x="18" y="256"/>
                </a:lnTo>
                <a:lnTo>
                  <a:pt x="14" y="256"/>
                </a:lnTo>
                <a:lnTo>
                  <a:pt x="14" y="242"/>
                </a:lnTo>
                <a:lnTo>
                  <a:pt x="14" y="238"/>
                </a:lnTo>
                <a:lnTo>
                  <a:pt x="14" y="238"/>
                </a:lnTo>
                <a:lnTo>
                  <a:pt x="9" y="224"/>
                </a:lnTo>
                <a:lnTo>
                  <a:pt x="9" y="215"/>
                </a:lnTo>
                <a:lnTo>
                  <a:pt x="9" y="215"/>
                </a:lnTo>
                <a:lnTo>
                  <a:pt x="9" y="210"/>
                </a:lnTo>
                <a:lnTo>
                  <a:pt x="9" y="201"/>
                </a:lnTo>
                <a:lnTo>
                  <a:pt x="5" y="197"/>
                </a:lnTo>
                <a:lnTo>
                  <a:pt x="5" y="197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Ekiti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"/>
          <p:cNvSpPr/>
          <p:nvPr/>
        </p:nvSpPr>
        <p:spPr>
          <a:xfrm>
            <a:off x="2491626" y="3716755"/>
            <a:ext cx="620551" cy="516321"/>
          </a:xfrm>
          <a:custGeom>
            <a:avLst/>
            <a:gdLst/>
            <a:ahLst/>
            <a:cxnLst/>
            <a:rect l="l" t="t" r="r" b="b"/>
            <a:pathLst>
              <a:path w="334" h="366" extrusionOk="0">
                <a:moveTo>
                  <a:pt x="260" y="293"/>
                </a:moveTo>
                <a:lnTo>
                  <a:pt x="260" y="298"/>
                </a:lnTo>
                <a:lnTo>
                  <a:pt x="260" y="298"/>
                </a:lnTo>
                <a:lnTo>
                  <a:pt x="260" y="302"/>
                </a:lnTo>
                <a:lnTo>
                  <a:pt x="256" y="307"/>
                </a:lnTo>
                <a:lnTo>
                  <a:pt x="256" y="307"/>
                </a:lnTo>
                <a:lnTo>
                  <a:pt x="251" y="311"/>
                </a:lnTo>
                <a:lnTo>
                  <a:pt x="247" y="311"/>
                </a:lnTo>
                <a:lnTo>
                  <a:pt x="242" y="316"/>
                </a:lnTo>
                <a:lnTo>
                  <a:pt x="242" y="321"/>
                </a:lnTo>
                <a:lnTo>
                  <a:pt x="238" y="325"/>
                </a:lnTo>
                <a:lnTo>
                  <a:pt x="233" y="325"/>
                </a:lnTo>
                <a:lnTo>
                  <a:pt x="233" y="330"/>
                </a:lnTo>
                <a:lnTo>
                  <a:pt x="228" y="330"/>
                </a:lnTo>
                <a:lnTo>
                  <a:pt x="224" y="330"/>
                </a:lnTo>
                <a:lnTo>
                  <a:pt x="219" y="330"/>
                </a:lnTo>
                <a:lnTo>
                  <a:pt x="219" y="334"/>
                </a:lnTo>
                <a:lnTo>
                  <a:pt x="219" y="334"/>
                </a:lnTo>
                <a:lnTo>
                  <a:pt x="215" y="334"/>
                </a:lnTo>
                <a:lnTo>
                  <a:pt x="215" y="339"/>
                </a:lnTo>
                <a:lnTo>
                  <a:pt x="206" y="339"/>
                </a:lnTo>
                <a:lnTo>
                  <a:pt x="201" y="343"/>
                </a:lnTo>
                <a:lnTo>
                  <a:pt x="196" y="348"/>
                </a:lnTo>
                <a:lnTo>
                  <a:pt x="183" y="353"/>
                </a:lnTo>
                <a:lnTo>
                  <a:pt x="178" y="353"/>
                </a:lnTo>
                <a:lnTo>
                  <a:pt x="155" y="357"/>
                </a:lnTo>
                <a:lnTo>
                  <a:pt x="151" y="362"/>
                </a:lnTo>
                <a:lnTo>
                  <a:pt x="146" y="362"/>
                </a:lnTo>
                <a:lnTo>
                  <a:pt x="132" y="362"/>
                </a:lnTo>
                <a:lnTo>
                  <a:pt x="119" y="366"/>
                </a:lnTo>
                <a:lnTo>
                  <a:pt x="110" y="366"/>
                </a:lnTo>
                <a:lnTo>
                  <a:pt x="110" y="366"/>
                </a:lnTo>
                <a:lnTo>
                  <a:pt x="91" y="366"/>
                </a:lnTo>
                <a:lnTo>
                  <a:pt x="87" y="366"/>
                </a:lnTo>
                <a:lnTo>
                  <a:pt x="68" y="366"/>
                </a:lnTo>
                <a:lnTo>
                  <a:pt x="64" y="366"/>
                </a:lnTo>
                <a:lnTo>
                  <a:pt x="59" y="366"/>
                </a:lnTo>
                <a:lnTo>
                  <a:pt x="46" y="366"/>
                </a:lnTo>
                <a:lnTo>
                  <a:pt x="46" y="366"/>
                </a:lnTo>
                <a:lnTo>
                  <a:pt x="41" y="366"/>
                </a:lnTo>
                <a:lnTo>
                  <a:pt x="36" y="366"/>
                </a:lnTo>
                <a:lnTo>
                  <a:pt x="32" y="366"/>
                </a:lnTo>
                <a:lnTo>
                  <a:pt x="27" y="366"/>
                </a:lnTo>
                <a:lnTo>
                  <a:pt x="23" y="366"/>
                </a:lnTo>
                <a:lnTo>
                  <a:pt x="0" y="366"/>
                </a:lnTo>
                <a:lnTo>
                  <a:pt x="0" y="193"/>
                </a:lnTo>
                <a:lnTo>
                  <a:pt x="9" y="87"/>
                </a:lnTo>
                <a:lnTo>
                  <a:pt x="9" y="64"/>
                </a:lnTo>
                <a:lnTo>
                  <a:pt x="36" y="60"/>
                </a:lnTo>
                <a:lnTo>
                  <a:pt x="68" y="64"/>
                </a:lnTo>
                <a:lnTo>
                  <a:pt x="87" y="64"/>
                </a:lnTo>
                <a:lnTo>
                  <a:pt x="91" y="64"/>
                </a:lnTo>
                <a:lnTo>
                  <a:pt x="137" y="96"/>
                </a:lnTo>
                <a:lnTo>
                  <a:pt x="155" y="110"/>
                </a:lnTo>
                <a:lnTo>
                  <a:pt x="160" y="115"/>
                </a:lnTo>
                <a:lnTo>
                  <a:pt x="169" y="106"/>
                </a:lnTo>
                <a:lnTo>
                  <a:pt x="224" y="32"/>
                </a:lnTo>
                <a:lnTo>
                  <a:pt x="233" y="23"/>
                </a:lnTo>
                <a:lnTo>
                  <a:pt x="238" y="23"/>
                </a:lnTo>
                <a:lnTo>
                  <a:pt x="256" y="19"/>
                </a:lnTo>
                <a:lnTo>
                  <a:pt x="265" y="23"/>
                </a:lnTo>
                <a:lnTo>
                  <a:pt x="279" y="19"/>
                </a:lnTo>
                <a:lnTo>
                  <a:pt x="302" y="0"/>
                </a:lnTo>
                <a:lnTo>
                  <a:pt x="324" y="23"/>
                </a:lnTo>
                <a:lnTo>
                  <a:pt x="334" y="28"/>
                </a:lnTo>
                <a:lnTo>
                  <a:pt x="329" y="32"/>
                </a:lnTo>
                <a:lnTo>
                  <a:pt x="320" y="37"/>
                </a:lnTo>
                <a:lnTo>
                  <a:pt x="315" y="42"/>
                </a:lnTo>
                <a:lnTo>
                  <a:pt x="311" y="42"/>
                </a:lnTo>
                <a:lnTo>
                  <a:pt x="306" y="46"/>
                </a:lnTo>
                <a:lnTo>
                  <a:pt x="306" y="51"/>
                </a:lnTo>
                <a:lnTo>
                  <a:pt x="306" y="55"/>
                </a:lnTo>
                <a:lnTo>
                  <a:pt x="306" y="64"/>
                </a:lnTo>
                <a:lnTo>
                  <a:pt x="306" y="64"/>
                </a:lnTo>
                <a:lnTo>
                  <a:pt x="306" y="78"/>
                </a:lnTo>
                <a:lnTo>
                  <a:pt x="306" y="115"/>
                </a:lnTo>
                <a:lnTo>
                  <a:pt x="306" y="124"/>
                </a:lnTo>
                <a:lnTo>
                  <a:pt x="306" y="133"/>
                </a:lnTo>
                <a:lnTo>
                  <a:pt x="306" y="147"/>
                </a:lnTo>
                <a:lnTo>
                  <a:pt x="306" y="151"/>
                </a:lnTo>
                <a:lnTo>
                  <a:pt x="306" y="165"/>
                </a:lnTo>
                <a:lnTo>
                  <a:pt x="306" y="174"/>
                </a:lnTo>
                <a:lnTo>
                  <a:pt x="306" y="188"/>
                </a:lnTo>
                <a:lnTo>
                  <a:pt x="306" y="197"/>
                </a:lnTo>
                <a:lnTo>
                  <a:pt x="302" y="211"/>
                </a:lnTo>
                <a:lnTo>
                  <a:pt x="302" y="215"/>
                </a:lnTo>
                <a:lnTo>
                  <a:pt x="302" y="220"/>
                </a:lnTo>
                <a:lnTo>
                  <a:pt x="302" y="229"/>
                </a:lnTo>
                <a:lnTo>
                  <a:pt x="302" y="238"/>
                </a:lnTo>
                <a:lnTo>
                  <a:pt x="288" y="261"/>
                </a:lnTo>
                <a:lnTo>
                  <a:pt x="283" y="266"/>
                </a:lnTo>
                <a:lnTo>
                  <a:pt x="283" y="270"/>
                </a:lnTo>
                <a:lnTo>
                  <a:pt x="283" y="275"/>
                </a:lnTo>
                <a:lnTo>
                  <a:pt x="279" y="275"/>
                </a:lnTo>
                <a:lnTo>
                  <a:pt x="279" y="279"/>
                </a:lnTo>
                <a:lnTo>
                  <a:pt x="274" y="284"/>
                </a:lnTo>
                <a:lnTo>
                  <a:pt x="270" y="284"/>
                </a:lnTo>
                <a:lnTo>
                  <a:pt x="270" y="289"/>
                </a:lnTo>
                <a:lnTo>
                  <a:pt x="265" y="289"/>
                </a:lnTo>
                <a:lnTo>
                  <a:pt x="265" y="293"/>
                </a:lnTo>
                <a:lnTo>
                  <a:pt x="260" y="293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6"/>
          <p:cNvSpPr/>
          <p:nvPr/>
        </p:nvSpPr>
        <p:spPr>
          <a:xfrm>
            <a:off x="4492597" y="2713585"/>
            <a:ext cx="684969" cy="949696"/>
          </a:xfrm>
          <a:custGeom>
            <a:avLst/>
            <a:gdLst/>
            <a:ahLst/>
            <a:cxnLst/>
            <a:rect l="l" t="t" r="r" b="b"/>
            <a:pathLst>
              <a:path w="516" h="672" extrusionOk="0">
                <a:moveTo>
                  <a:pt x="18" y="205"/>
                </a:moveTo>
                <a:lnTo>
                  <a:pt x="23" y="201"/>
                </a:lnTo>
                <a:lnTo>
                  <a:pt x="27" y="192"/>
                </a:lnTo>
                <a:lnTo>
                  <a:pt x="27" y="178"/>
                </a:lnTo>
                <a:lnTo>
                  <a:pt x="27" y="169"/>
                </a:lnTo>
                <a:lnTo>
                  <a:pt x="27" y="164"/>
                </a:lnTo>
                <a:lnTo>
                  <a:pt x="27" y="155"/>
                </a:lnTo>
                <a:lnTo>
                  <a:pt x="32" y="155"/>
                </a:lnTo>
                <a:lnTo>
                  <a:pt x="41" y="155"/>
                </a:lnTo>
                <a:lnTo>
                  <a:pt x="45" y="160"/>
                </a:lnTo>
                <a:lnTo>
                  <a:pt x="50" y="169"/>
                </a:lnTo>
                <a:lnTo>
                  <a:pt x="59" y="169"/>
                </a:lnTo>
                <a:lnTo>
                  <a:pt x="59" y="160"/>
                </a:lnTo>
                <a:lnTo>
                  <a:pt x="55" y="151"/>
                </a:lnTo>
                <a:lnTo>
                  <a:pt x="50" y="146"/>
                </a:lnTo>
                <a:lnTo>
                  <a:pt x="45" y="141"/>
                </a:lnTo>
                <a:lnTo>
                  <a:pt x="45" y="128"/>
                </a:lnTo>
                <a:lnTo>
                  <a:pt x="41" y="123"/>
                </a:lnTo>
                <a:lnTo>
                  <a:pt x="50" y="114"/>
                </a:lnTo>
                <a:lnTo>
                  <a:pt x="64" y="105"/>
                </a:lnTo>
                <a:lnTo>
                  <a:pt x="68" y="100"/>
                </a:lnTo>
                <a:lnTo>
                  <a:pt x="77" y="91"/>
                </a:lnTo>
                <a:lnTo>
                  <a:pt x="82" y="82"/>
                </a:lnTo>
                <a:lnTo>
                  <a:pt x="87" y="77"/>
                </a:lnTo>
                <a:lnTo>
                  <a:pt x="96" y="73"/>
                </a:lnTo>
                <a:lnTo>
                  <a:pt x="109" y="68"/>
                </a:lnTo>
                <a:lnTo>
                  <a:pt x="114" y="77"/>
                </a:lnTo>
                <a:lnTo>
                  <a:pt x="123" y="82"/>
                </a:lnTo>
                <a:lnTo>
                  <a:pt x="132" y="82"/>
                </a:lnTo>
                <a:lnTo>
                  <a:pt x="137" y="82"/>
                </a:lnTo>
                <a:lnTo>
                  <a:pt x="146" y="73"/>
                </a:lnTo>
                <a:lnTo>
                  <a:pt x="151" y="64"/>
                </a:lnTo>
                <a:lnTo>
                  <a:pt x="160" y="59"/>
                </a:lnTo>
                <a:lnTo>
                  <a:pt x="169" y="50"/>
                </a:lnTo>
                <a:lnTo>
                  <a:pt x="178" y="41"/>
                </a:lnTo>
                <a:lnTo>
                  <a:pt x="183" y="36"/>
                </a:lnTo>
                <a:lnTo>
                  <a:pt x="187" y="23"/>
                </a:lnTo>
                <a:lnTo>
                  <a:pt x="196" y="13"/>
                </a:lnTo>
                <a:lnTo>
                  <a:pt x="196" y="9"/>
                </a:lnTo>
                <a:lnTo>
                  <a:pt x="201" y="4"/>
                </a:lnTo>
                <a:lnTo>
                  <a:pt x="201" y="0"/>
                </a:lnTo>
                <a:lnTo>
                  <a:pt x="205" y="0"/>
                </a:lnTo>
                <a:lnTo>
                  <a:pt x="219" y="0"/>
                </a:lnTo>
                <a:lnTo>
                  <a:pt x="233" y="0"/>
                </a:lnTo>
                <a:lnTo>
                  <a:pt x="242" y="0"/>
                </a:lnTo>
                <a:lnTo>
                  <a:pt x="247" y="4"/>
                </a:lnTo>
                <a:lnTo>
                  <a:pt x="251" y="4"/>
                </a:lnTo>
                <a:lnTo>
                  <a:pt x="256" y="9"/>
                </a:lnTo>
                <a:lnTo>
                  <a:pt x="260" y="13"/>
                </a:lnTo>
                <a:lnTo>
                  <a:pt x="269" y="13"/>
                </a:lnTo>
                <a:lnTo>
                  <a:pt x="283" y="18"/>
                </a:lnTo>
                <a:lnTo>
                  <a:pt x="292" y="23"/>
                </a:lnTo>
                <a:lnTo>
                  <a:pt x="301" y="23"/>
                </a:lnTo>
                <a:lnTo>
                  <a:pt x="306" y="27"/>
                </a:lnTo>
                <a:lnTo>
                  <a:pt x="311" y="27"/>
                </a:lnTo>
                <a:lnTo>
                  <a:pt x="311" y="32"/>
                </a:lnTo>
                <a:lnTo>
                  <a:pt x="311" y="32"/>
                </a:lnTo>
                <a:lnTo>
                  <a:pt x="315" y="36"/>
                </a:lnTo>
                <a:lnTo>
                  <a:pt x="320" y="36"/>
                </a:lnTo>
                <a:lnTo>
                  <a:pt x="320" y="41"/>
                </a:lnTo>
                <a:lnTo>
                  <a:pt x="324" y="55"/>
                </a:lnTo>
                <a:lnTo>
                  <a:pt x="324" y="59"/>
                </a:lnTo>
                <a:lnTo>
                  <a:pt x="329" y="68"/>
                </a:lnTo>
                <a:lnTo>
                  <a:pt x="329" y="73"/>
                </a:lnTo>
                <a:lnTo>
                  <a:pt x="333" y="77"/>
                </a:lnTo>
                <a:lnTo>
                  <a:pt x="333" y="82"/>
                </a:lnTo>
                <a:lnTo>
                  <a:pt x="343" y="87"/>
                </a:lnTo>
                <a:lnTo>
                  <a:pt x="347" y="91"/>
                </a:lnTo>
                <a:lnTo>
                  <a:pt x="352" y="96"/>
                </a:lnTo>
                <a:lnTo>
                  <a:pt x="356" y="96"/>
                </a:lnTo>
                <a:lnTo>
                  <a:pt x="356" y="100"/>
                </a:lnTo>
                <a:lnTo>
                  <a:pt x="356" y="100"/>
                </a:lnTo>
                <a:lnTo>
                  <a:pt x="365" y="105"/>
                </a:lnTo>
                <a:lnTo>
                  <a:pt x="375" y="109"/>
                </a:lnTo>
                <a:lnTo>
                  <a:pt x="379" y="114"/>
                </a:lnTo>
                <a:lnTo>
                  <a:pt x="379" y="119"/>
                </a:lnTo>
                <a:lnTo>
                  <a:pt x="379" y="119"/>
                </a:lnTo>
                <a:lnTo>
                  <a:pt x="379" y="123"/>
                </a:lnTo>
                <a:lnTo>
                  <a:pt x="384" y="123"/>
                </a:lnTo>
                <a:lnTo>
                  <a:pt x="384" y="128"/>
                </a:lnTo>
                <a:lnTo>
                  <a:pt x="388" y="137"/>
                </a:lnTo>
                <a:lnTo>
                  <a:pt x="393" y="137"/>
                </a:lnTo>
                <a:lnTo>
                  <a:pt x="393" y="141"/>
                </a:lnTo>
                <a:lnTo>
                  <a:pt x="393" y="146"/>
                </a:lnTo>
                <a:lnTo>
                  <a:pt x="397" y="146"/>
                </a:lnTo>
                <a:lnTo>
                  <a:pt x="397" y="146"/>
                </a:lnTo>
                <a:lnTo>
                  <a:pt x="397" y="151"/>
                </a:lnTo>
                <a:lnTo>
                  <a:pt x="397" y="160"/>
                </a:lnTo>
                <a:lnTo>
                  <a:pt x="397" y="164"/>
                </a:lnTo>
                <a:lnTo>
                  <a:pt x="402" y="173"/>
                </a:lnTo>
                <a:lnTo>
                  <a:pt x="402" y="183"/>
                </a:lnTo>
                <a:lnTo>
                  <a:pt x="402" y="192"/>
                </a:lnTo>
                <a:lnTo>
                  <a:pt x="397" y="205"/>
                </a:lnTo>
                <a:lnTo>
                  <a:pt x="397" y="228"/>
                </a:lnTo>
                <a:lnTo>
                  <a:pt x="397" y="237"/>
                </a:lnTo>
                <a:lnTo>
                  <a:pt x="397" y="242"/>
                </a:lnTo>
                <a:lnTo>
                  <a:pt x="397" y="251"/>
                </a:lnTo>
                <a:lnTo>
                  <a:pt x="397" y="260"/>
                </a:lnTo>
                <a:lnTo>
                  <a:pt x="397" y="265"/>
                </a:lnTo>
                <a:lnTo>
                  <a:pt x="402" y="269"/>
                </a:lnTo>
                <a:lnTo>
                  <a:pt x="402" y="274"/>
                </a:lnTo>
                <a:lnTo>
                  <a:pt x="402" y="279"/>
                </a:lnTo>
                <a:lnTo>
                  <a:pt x="407" y="279"/>
                </a:lnTo>
                <a:lnTo>
                  <a:pt x="407" y="283"/>
                </a:lnTo>
                <a:lnTo>
                  <a:pt x="411" y="283"/>
                </a:lnTo>
                <a:lnTo>
                  <a:pt x="420" y="283"/>
                </a:lnTo>
                <a:lnTo>
                  <a:pt x="420" y="288"/>
                </a:lnTo>
                <a:lnTo>
                  <a:pt x="434" y="292"/>
                </a:lnTo>
                <a:lnTo>
                  <a:pt x="443" y="297"/>
                </a:lnTo>
                <a:lnTo>
                  <a:pt x="448" y="301"/>
                </a:lnTo>
                <a:lnTo>
                  <a:pt x="452" y="301"/>
                </a:lnTo>
                <a:lnTo>
                  <a:pt x="457" y="301"/>
                </a:lnTo>
                <a:lnTo>
                  <a:pt x="461" y="301"/>
                </a:lnTo>
                <a:lnTo>
                  <a:pt x="461" y="306"/>
                </a:lnTo>
                <a:lnTo>
                  <a:pt x="466" y="311"/>
                </a:lnTo>
                <a:lnTo>
                  <a:pt x="466" y="315"/>
                </a:lnTo>
                <a:lnTo>
                  <a:pt x="466" y="320"/>
                </a:lnTo>
                <a:lnTo>
                  <a:pt x="461" y="320"/>
                </a:lnTo>
                <a:lnTo>
                  <a:pt x="457" y="320"/>
                </a:lnTo>
                <a:lnTo>
                  <a:pt x="457" y="324"/>
                </a:lnTo>
                <a:lnTo>
                  <a:pt x="452" y="324"/>
                </a:lnTo>
                <a:lnTo>
                  <a:pt x="448" y="329"/>
                </a:lnTo>
                <a:lnTo>
                  <a:pt x="443" y="329"/>
                </a:lnTo>
                <a:lnTo>
                  <a:pt x="443" y="329"/>
                </a:lnTo>
                <a:lnTo>
                  <a:pt x="443" y="333"/>
                </a:lnTo>
                <a:lnTo>
                  <a:pt x="434" y="333"/>
                </a:lnTo>
                <a:lnTo>
                  <a:pt x="429" y="338"/>
                </a:lnTo>
                <a:lnTo>
                  <a:pt x="425" y="343"/>
                </a:lnTo>
                <a:lnTo>
                  <a:pt x="420" y="343"/>
                </a:lnTo>
                <a:lnTo>
                  <a:pt x="420" y="343"/>
                </a:lnTo>
                <a:lnTo>
                  <a:pt x="420" y="343"/>
                </a:lnTo>
                <a:lnTo>
                  <a:pt x="416" y="347"/>
                </a:lnTo>
                <a:lnTo>
                  <a:pt x="411" y="352"/>
                </a:lnTo>
                <a:lnTo>
                  <a:pt x="407" y="356"/>
                </a:lnTo>
                <a:lnTo>
                  <a:pt x="407" y="361"/>
                </a:lnTo>
                <a:lnTo>
                  <a:pt x="402" y="365"/>
                </a:lnTo>
                <a:lnTo>
                  <a:pt x="402" y="365"/>
                </a:lnTo>
                <a:lnTo>
                  <a:pt x="397" y="365"/>
                </a:lnTo>
                <a:lnTo>
                  <a:pt x="397" y="370"/>
                </a:lnTo>
                <a:lnTo>
                  <a:pt x="397" y="375"/>
                </a:lnTo>
                <a:lnTo>
                  <a:pt x="397" y="379"/>
                </a:lnTo>
                <a:lnTo>
                  <a:pt x="402" y="379"/>
                </a:lnTo>
                <a:lnTo>
                  <a:pt x="407" y="384"/>
                </a:lnTo>
                <a:lnTo>
                  <a:pt x="411" y="384"/>
                </a:lnTo>
                <a:lnTo>
                  <a:pt x="416" y="388"/>
                </a:lnTo>
                <a:lnTo>
                  <a:pt x="420" y="388"/>
                </a:lnTo>
                <a:lnTo>
                  <a:pt x="420" y="393"/>
                </a:lnTo>
                <a:lnTo>
                  <a:pt x="420" y="397"/>
                </a:lnTo>
                <a:lnTo>
                  <a:pt x="425" y="397"/>
                </a:lnTo>
                <a:lnTo>
                  <a:pt x="425" y="402"/>
                </a:lnTo>
                <a:lnTo>
                  <a:pt x="429" y="411"/>
                </a:lnTo>
                <a:lnTo>
                  <a:pt x="429" y="411"/>
                </a:lnTo>
                <a:lnTo>
                  <a:pt x="434" y="416"/>
                </a:lnTo>
                <a:lnTo>
                  <a:pt x="439" y="416"/>
                </a:lnTo>
                <a:lnTo>
                  <a:pt x="439" y="420"/>
                </a:lnTo>
                <a:lnTo>
                  <a:pt x="443" y="420"/>
                </a:lnTo>
                <a:lnTo>
                  <a:pt x="443" y="425"/>
                </a:lnTo>
                <a:lnTo>
                  <a:pt x="448" y="425"/>
                </a:lnTo>
                <a:lnTo>
                  <a:pt x="457" y="429"/>
                </a:lnTo>
                <a:lnTo>
                  <a:pt x="466" y="434"/>
                </a:lnTo>
                <a:lnTo>
                  <a:pt x="466" y="434"/>
                </a:lnTo>
                <a:lnTo>
                  <a:pt x="471" y="434"/>
                </a:lnTo>
                <a:lnTo>
                  <a:pt x="475" y="439"/>
                </a:lnTo>
                <a:lnTo>
                  <a:pt x="480" y="443"/>
                </a:lnTo>
                <a:lnTo>
                  <a:pt x="484" y="443"/>
                </a:lnTo>
                <a:lnTo>
                  <a:pt x="484" y="448"/>
                </a:lnTo>
                <a:lnTo>
                  <a:pt x="489" y="448"/>
                </a:lnTo>
                <a:lnTo>
                  <a:pt x="489" y="452"/>
                </a:lnTo>
                <a:lnTo>
                  <a:pt x="489" y="452"/>
                </a:lnTo>
                <a:lnTo>
                  <a:pt x="489" y="452"/>
                </a:lnTo>
                <a:lnTo>
                  <a:pt x="493" y="452"/>
                </a:lnTo>
                <a:lnTo>
                  <a:pt x="493" y="457"/>
                </a:lnTo>
                <a:lnTo>
                  <a:pt x="498" y="461"/>
                </a:lnTo>
                <a:lnTo>
                  <a:pt x="498" y="466"/>
                </a:lnTo>
                <a:lnTo>
                  <a:pt x="498" y="471"/>
                </a:lnTo>
                <a:lnTo>
                  <a:pt x="503" y="471"/>
                </a:lnTo>
                <a:lnTo>
                  <a:pt x="503" y="475"/>
                </a:lnTo>
                <a:lnTo>
                  <a:pt x="503" y="475"/>
                </a:lnTo>
                <a:lnTo>
                  <a:pt x="503" y="480"/>
                </a:lnTo>
                <a:lnTo>
                  <a:pt x="507" y="489"/>
                </a:lnTo>
                <a:lnTo>
                  <a:pt x="507" y="493"/>
                </a:lnTo>
                <a:lnTo>
                  <a:pt x="507" y="498"/>
                </a:lnTo>
                <a:lnTo>
                  <a:pt x="507" y="498"/>
                </a:lnTo>
                <a:lnTo>
                  <a:pt x="507" y="507"/>
                </a:lnTo>
                <a:lnTo>
                  <a:pt x="512" y="516"/>
                </a:lnTo>
                <a:lnTo>
                  <a:pt x="512" y="521"/>
                </a:lnTo>
                <a:lnTo>
                  <a:pt x="512" y="525"/>
                </a:lnTo>
                <a:lnTo>
                  <a:pt x="512" y="535"/>
                </a:lnTo>
                <a:lnTo>
                  <a:pt x="512" y="539"/>
                </a:lnTo>
                <a:lnTo>
                  <a:pt x="516" y="557"/>
                </a:lnTo>
                <a:lnTo>
                  <a:pt x="516" y="562"/>
                </a:lnTo>
                <a:lnTo>
                  <a:pt x="516" y="567"/>
                </a:lnTo>
                <a:lnTo>
                  <a:pt x="512" y="580"/>
                </a:lnTo>
                <a:lnTo>
                  <a:pt x="507" y="585"/>
                </a:lnTo>
                <a:lnTo>
                  <a:pt x="507" y="589"/>
                </a:lnTo>
                <a:lnTo>
                  <a:pt x="503" y="589"/>
                </a:lnTo>
                <a:lnTo>
                  <a:pt x="503" y="594"/>
                </a:lnTo>
                <a:lnTo>
                  <a:pt x="498" y="594"/>
                </a:lnTo>
                <a:lnTo>
                  <a:pt x="493" y="599"/>
                </a:lnTo>
                <a:lnTo>
                  <a:pt x="493" y="603"/>
                </a:lnTo>
                <a:lnTo>
                  <a:pt x="489" y="608"/>
                </a:lnTo>
                <a:lnTo>
                  <a:pt x="489" y="608"/>
                </a:lnTo>
                <a:lnTo>
                  <a:pt x="484" y="612"/>
                </a:lnTo>
                <a:lnTo>
                  <a:pt x="480" y="612"/>
                </a:lnTo>
                <a:lnTo>
                  <a:pt x="480" y="617"/>
                </a:lnTo>
                <a:lnTo>
                  <a:pt x="475" y="617"/>
                </a:lnTo>
                <a:lnTo>
                  <a:pt x="475" y="621"/>
                </a:lnTo>
                <a:lnTo>
                  <a:pt x="471" y="621"/>
                </a:lnTo>
                <a:lnTo>
                  <a:pt x="471" y="626"/>
                </a:lnTo>
                <a:lnTo>
                  <a:pt x="466" y="626"/>
                </a:lnTo>
                <a:lnTo>
                  <a:pt x="461" y="631"/>
                </a:lnTo>
                <a:lnTo>
                  <a:pt x="457" y="631"/>
                </a:lnTo>
                <a:lnTo>
                  <a:pt x="452" y="631"/>
                </a:lnTo>
                <a:lnTo>
                  <a:pt x="448" y="631"/>
                </a:lnTo>
                <a:lnTo>
                  <a:pt x="448" y="635"/>
                </a:lnTo>
                <a:lnTo>
                  <a:pt x="443" y="635"/>
                </a:lnTo>
                <a:lnTo>
                  <a:pt x="443" y="635"/>
                </a:lnTo>
                <a:lnTo>
                  <a:pt x="443" y="640"/>
                </a:lnTo>
                <a:lnTo>
                  <a:pt x="434" y="640"/>
                </a:lnTo>
                <a:lnTo>
                  <a:pt x="429" y="640"/>
                </a:lnTo>
                <a:lnTo>
                  <a:pt x="429" y="644"/>
                </a:lnTo>
                <a:lnTo>
                  <a:pt x="425" y="644"/>
                </a:lnTo>
                <a:lnTo>
                  <a:pt x="420" y="644"/>
                </a:lnTo>
                <a:lnTo>
                  <a:pt x="420" y="644"/>
                </a:lnTo>
                <a:lnTo>
                  <a:pt x="411" y="649"/>
                </a:lnTo>
                <a:lnTo>
                  <a:pt x="407" y="649"/>
                </a:lnTo>
                <a:lnTo>
                  <a:pt x="402" y="649"/>
                </a:lnTo>
                <a:lnTo>
                  <a:pt x="397" y="649"/>
                </a:lnTo>
                <a:lnTo>
                  <a:pt x="379" y="653"/>
                </a:lnTo>
                <a:lnTo>
                  <a:pt x="370" y="653"/>
                </a:lnTo>
                <a:lnTo>
                  <a:pt x="361" y="658"/>
                </a:lnTo>
                <a:lnTo>
                  <a:pt x="356" y="658"/>
                </a:lnTo>
                <a:lnTo>
                  <a:pt x="352" y="663"/>
                </a:lnTo>
                <a:lnTo>
                  <a:pt x="347" y="667"/>
                </a:lnTo>
                <a:lnTo>
                  <a:pt x="343" y="667"/>
                </a:lnTo>
                <a:lnTo>
                  <a:pt x="338" y="667"/>
                </a:lnTo>
                <a:lnTo>
                  <a:pt x="333" y="667"/>
                </a:lnTo>
                <a:lnTo>
                  <a:pt x="333" y="672"/>
                </a:lnTo>
                <a:lnTo>
                  <a:pt x="329" y="672"/>
                </a:lnTo>
                <a:lnTo>
                  <a:pt x="324" y="672"/>
                </a:lnTo>
                <a:lnTo>
                  <a:pt x="324" y="667"/>
                </a:lnTo>
                <a:lnTo>
                  <a:pt x="320" y="672"/>
                </a:lnTo>
                <a:lnTo>
                  <a:pt x="311" y="667"/>
                </a:lnTo>
                <a:lnTo>
                  <a:pt x="301" y="663"/>
                </a:lnTo>
                <a:lnTo>
                  <a:pt x="297" y="663"/>
                </a:lnTo>
                <a:lnTo>
                  <a:pt x="292" y="658"/>
                </a:lnTo>
                <a:lnTo>
                  <a:pt x="288" y="658"/>
                </a:lnTo>
                <a:lnTo>
                  <a:pt x="283" y="658"/>
                </a:lnTo>
                <a:lnTo>
                  <a:pt x="279" y="658"/>
                </a:lnTo>
                <a:lnTo>
                  <a:pt x="260" y="658"/>
                </a:lnTo>
                <a:lnTo>
                  <a:pt x="247" y="658"/>
                </a:lnTo>
                <a:lnTo>
                  <a:pt x="228" y="653"/>
                </a:lnTo>
                <a:lnTo>
                  <a:pt x="224" y="653"/>
                </a:lnTo>
                <a:lnTo>
                  <a:pt x="210" y="649"/>
                </a:lnTo>
                <a:lnTo>
                  <a:pt x="201" y="649"/>
                </a:lnTo>
                <a:lnTo>
                  <a:pt x="187" y="649"/>
                </a:lnTo>
                <a:lnTo>
                  <a:pt x="183" y="612"/>
                </a:lnTo>
                <a:lnTo>
                  <a:pt x="178" y="608"/>
                </a:lnTo>
                <a:lnTo>
                  <a:pt x="178" y="585"/>
                </a:lnTo>
                <a:lnTo>
                  <a:pt x="178" y="571"/>
                </a:lnTo>
                <a:lnTo>
                  <a:pt x="178" y="562"/>
                </a:lnTo>
                <a:lnTo>
                  <a:pt x="183" y="553"/>
                </a:lnTo>
                <a:lnTo>
                  <a:pt x="178" y="544"/>
                </a:lnTo>
                <a:lnTo>
                  <a:pt x="164" y="530"/>
                </a:lnTo>
                <a:lnTo>
                  <a:pt x="146" y="516"/>
                </a:lnTo>
                <a:lnTo>
                  <a:pt x="123" y="503"/>
                </a:lnTo>
                <a:lnTo>
                  <a:pt x="109" y="493"/>
                </a:lnTo>
                <a:lnTo>
                  <a:pt x="91" y="480"/>
                </a:lnTo>
                <a:lnTo>
                  <a:pt x="73" y="475"/>
                </a:lnTo>
                <a:lnTo>
                  <a:pt x="68" y="461"/>
                </a:lnTo>
                <a:lnTo>
                  <a:pt x="77" y="452"/>
                </a:lnTo>
                <a:lnTo>
                  <a:pt x="91" y="452"/>
                </a:lnTo>
                <a:lnTo>
                  <a:pt x="100" y="448"/>
                </a:lnTo>
                <a:lnTo>
                  <a:pt x="114" y="443"/>
                </a:lnTo>
                <a:lnTo>
                  <a:pt x="119" y="439"/>
                </a:lnTo>
                <a:lnTo>
                  <a:pt x="119" y="429"/>
                </a:lnTo>
                <a:lnTo>
                  <a:pt x="123" y="420"/>
                </a:lnTo>
                <a:lnTo>
                  <a:pt x="128" y="411"/>
                </a:lnTo>
                <a:lnTo>
                  <a:pt x="137" y="402"/>
                </a:lnTo>
                <a:lnTo>
                  <a:pt x="128" y="393"/>
                </a:lnTo>
                <a:lnTo>
                  <a:pt x="123" y="384"/>
                </a:lnTo>
                <a:lnTo>
                  <a:pt x="123" y="370"/>
                </a:lnTo>
                <a:lnTo>
                  <a:pt x="123" y="361"/>
                </a:lnTo>
                <a:lnTo>
                  <a:pt x="123" y="343"/>
                </a:lnTo>
                <a:lnTo>
                  <a:pt x="123" y="343"/>
                </a:lnTo>
                <a:lnTo>
                  <a:pt x="123" y="333"/>
                </a:lnTo>
                <a:lnTo>
                  <a:pt x="114" y="324"/>
                </a:lnTo>
                <a:lnTo>
                  <a:pt x="100" y="320"/>
                </a:lnTo>
                <a:lnTo>
                  <a:pt x="77" y="315"/>
                </a:lnTo>
                <a:lnTo>
                  <a:pt x="68" y="306"/>
                </a:lnTo>
                <a:lnTo>
                  <a:pt x="55" y="306"/>
                </a:lnTo>
                <a:lnTo>
                  <a:pt x="41" y="306"/>
                </a:lnTo>
                <a:lnTo>
                  <a:pt x="32" y="301"/>
                </a:lnTo>
                <a:lnTo>
                  <a:pt x="27" y="301"/>
                </a:lnTo>
                <a:lnTo>
                  <a:pt x="27" y="292"/>
                </a:lnTo>
                <a:lnTo>
                  <a:pt x="27" y="288"/>
                </a:lnTo>
                <a:lnTo>
                  <a:pt x="18" y="279"/>
                </a:lnTo>
                <a:lnTo>
                  <a:pt x="18" y="269"/>
                </a:lnTo>
                <a:lnTo>
                  <a:pt x="4" y="256"/>
                </a:lnTo>
                <a:lnTo>
                  <a:pt x="0" y="256"/>
                </a:lnTo>
                <a:lnTo>
                  <a:pt x="0" y="251"/>
                </a:lnTo>
                <a:lnTo>
                  <a:pt x="0" y="247"/>
                </a:lnTo>
                <a:lnTo>
                  <a:pt x="0" y="237"/>
                </a:lnTo>
                <a:lnTo>
                  <a:pt x="4" y="233"/>
                </a:lnTo>
                <a:lnTo>
                  <a:pt x="4" y="228"/>
                </a:lnTo>
                <a:lnTo>
                  <a:pt x="4" y="219"/>
                </a:lnTo>
                <a:lnTo>
                  <a:pt x="13" y="210"/>
                </a:lnTo>
                <a:lnTo>
                  <a:pt x="18" y="210"/>
                </a:lnTo>
                <a:lnTo>
                  <a:pt x="18" y="205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Gombe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6"/>
          <p:cNvSpPr/>
          <p:nvPr/>
        </p:nvSpPr>
        <p:spPr>
          <a:xfrm>
            <a:off x="2553642" y="5552306"/>
            <a:ext cx="405827" cy="418863"/>
          </a:xfrm>
          <a:custGeom>
            <a:avLst/>
            <a:gdLst/>
            <a:ahLst/>
            <a:cxnLst/>
            <a:rect l="l" t="t" r="r" b="b"/>
            <a:pathLst>
              <a:path w="306" h="297" extrusionOk="0">
                <a:moveTo>
                  <a:pt x="288" y="96"/>
                </a:moveTo>
                <a:lnTo>
                  <a:pt x="288" y="101"/>
                </a:lnTo>
                <a:lnTo>
                  <a:pt x="292" y="105"/>
                </a:lnTo>
                <a:lnTo>
                  <a:pt x="297" y="110"/>
                </a:lnTo>
                <a:lnTo>
                  <a:pt x="297" y="110"/>
                </a:lnTo>
                <a:lnTo>
                  <a:pt x="306" y="119"/>
                </a:lnTo>
                <a:lnTo>
                  <a:pt x="306" y="124"/>
                </a:lnTo>
                <a:lnTo>
                  <a:pt x="306" y="128"/>
                </a:lnTo>
                <a:lnTo>
                  <a:pt x="306" y="133"/>
                </a:lnTo>
                <a:lnTo>
                  <a:pt x="306" y="133"/>
                </a:lnTo>
                <a:lnTo>
                  <a:pt x="306" y="147"/>
                </a:lnTo>
                <a:lnTo>
                  <a:pt x="306" y="151"/>
                </a:lnTo>
                <a:lnTo>
                  <a:pt x="302" y="151"/>
                </a:lnTo>
                <a:lnTo>
                  <a:pt x="297" y="156"/>
                </a:lnTo>
                <a:lnTo>
                  <a:pt x="297" y="160"/>
                </a:lnTo>
                <a:lnTo>
                  <a:pt x="292" y="169"/>
                </a:lnTo>
                <a:lnTo>
                  <a:pt x="288" y="174"/>
                </a:lnTo>
                <a:lnTo>
                  <a:pt x="288" y="174"/>
                </a:lnTo>
                <a:lnTo>
                  <a:pt x="283" y="179"/>
                </a:lnTo>
                <a:lnTo>
                  <a:pt x="283" y="183"/>
                </a:lnTo>
                <a:lnTo>
                  <a:pt x="283" y="188"/>
                </a:lnTo>
                <a:lnTo>
                  <a:pt x="283" y="192"/>
                </a:lnTo>
                <a:lnTo>
                  <a:pt x="279" y="197"/>
                </a:lnTo>
                <a:lnTo>
                  <a:pt x="274" y="197"/>
                </a:lnTo>
                <a:lnTo>
                  <a:pt x="270" y="201"/>
                </a:lnTo>
                <a:lnTo>
                  <a:pt x="265" y="215"/>
                </a:lnTo>
                <a:lnTo>
                  <a:pt x="260" y="220"/>
                </a:lnTo>
                <a:lnTo>
                  <a:pt x="260" y="220"/>
                </a:lnTo>
                <a:lnTo>
                  <a:pt x="260" y="224"/>
                </a:lnTo>
                <a:lnTo>
                  <a:pt x="260" y="229"/>
                </a:lnTo>
                <a:lnTo>
                  <a:pt x="260" y="233"/>
                </a:lnTo>
                <a:lnTo>
                  <a:pt x="256" y="238"/>
                </a:lnTo>
                <a:lnTo>
                  <a:pt x="256" y="243"/>
                </a:lnTo>
                <a:lnTo>
                  <a:pt x="251" y="243"/>
                </a:lnTo>
                <a:lnTo>
                  <a:pt x="247" y="247"/>
                </a:lnTo>
                <a:lnTo>
                  <a:pt x="247" y="252"/>
                </a:lnTo>
                <a:lnTo>
                  <a:pt x="242" y="261"/>
                </a:lnTo>
                <a:lnTo>
                  <a:pt x="242" y="265"/>
                </a:lnTo>
                <a:lnTo>
                  <a:pt x="238" y="270"/>
                </a:lnTo>
                <a:lnTo>
                  <a:pt x="238" y="279"/>
                </a:lnTo>
                <a:lnTo>
                  <a:pt x="238" y="284"/>
                </a:lnTo>
                <a:lnTo>
                  <a:pt x="238" y="288"/>
                </a:lnTo>
                <a:lnTo>
                  <a:pt x="238" y="293"/>
                </a:lnTo>
                <a:lnTo>
                  <a:pt x="228" y="297"/>
                </a:lnTo>
                <a:lnTo>
                  <a:pt x="224" y="297"/>
                </a:lnTo>
                <a:lnTo>
                  <a:pt x="215" y="293"/>
                </a:lnTo>
                <a:lnTo>
                  <a:pt x="210" y="293"/>
                </a:lnTo>
                <a:lnTo>
                  <a:pt x="206" y="288"/>
                </a:lnTo>
                <a:lnTo>
                  <a:pt x="201" y="288"/>
                </a:lnTo>
                <a:lnTo>
                  <a:pt x="196" y="293"/>
                </a:lnTo>
                <a:lnTo>
                  <a:pt x="196" y="293"/>
                </a:lnTo>
                <a:lnTo>
                  <a:pt x="187" y="288"/>
                </a:lnTo>
                <a:lnTo>
                  <a:pt x="187" y="293"/>
                </a:lnTo>
                <a:lnTo>
                  <a:pt x="183" y="293"/>
                </a:lnTo>
                <a:lnTo>
                  <a:pt x="178" y="288"/>
                </a:lnTo>
                <a:lnTo>
                  <a:pt x="169" y="288"/>
                </a:lnTo>
                <a:lnTo>
                  <a:pt x="164" y="288"/>
                </a:lnTo>
                <a:lnTo>
                  <a:pt x="160" y="288"/>
                </a:lnTo>
                <a:lnTo>
                  <a:pt x="155" y="288"/>
                </a:lnTo>
                <a:lnTo>
                  <a:pt x="146" y="288"/>
                </a:lnTo>
                <a:lnTo>
                  <a:pt x="137" y="288"/>
                </a:lnTo>
                <a:lnTo>
                  <a:pt x="132" y="288"/>
                </a:lnTo>
                <a:lnTo>
                  <a:pt x="128" y="288"/>
                </a:lnTo>
                <a:lnTo>
                  <a:pt x="123" y="288"/>
                </a:lnTo>
                <a:lnTo>
                  <a:pt x="110" y="288"/>
                </a:lnTo>
                <a:lnTo>
                  <a:pt x="110" y="288"/>
                </a:lnTo>
                <a:lnTo>
                  <a:pt x="105" y="288"/>
                </a:lnTo>
                <a:lnTo>
                  <a:pt x="91" y="288"/>
                </a:lnTo>
                <a:lnTo>
                  <a:pt x="87" y="284"/>
                </a:lnTo>
                <a:lnTo>
                  <a:pt x="82" y="284"/>
                </a:lnTo>
                <a:lnTo>
                  <a:pt x="78" y="284"/>
                </a:lnTo>
                <a:lnTo>
                  <a:pt x="73" y="284"/>
                </a:lnTo>
                <a:lnTo>
                  <a:pt x="68" y="279"/>
                </a:lnTo>
                <a:lnTo>
                  <a:pt x="64" y="270"/>
                </a:lnTo>
                <a:lnTo>
                  <a:pt x="64" y="270"/>
                </a:lnTo>
                <a:lnTo>
                  <a:pt x="64" y="265"/>
                </a:lnTo>
                <a:lnTo>
                  <a:pt x="59" y="265"/>
                </a:lnTo>
                <a:lnTo>
                  <a:pt x="59" y="261"/>
                </a:lnTo>
                <a:lnTo>
                  <a:pt x="55" y="261"/>
                </a:lnTo>
                <a:lnTo>
                  <a:pt x="50" y="256"/>
                </a:lnTo>
                <a:lnTo>
                  <a:pt x="46" y="252"/>
                </a:lnTo>
                <a:lnTo>
                  <a:pt x="41" y="247"/>
                </a:lnTo>
                <a:lnTo>
                  <a:pt x="41" y="247"/>
                </a:lnTo>
                <a:lnTo>
                  <a:pt x="41" y="243"/>
                </a:lnTo>
                <a:lnTo>
                  <a:pt x="41" y="243"/>
                </a:lnTo>
                <a:lnTo>
                  <a:pt x="41" y="238"/>
                </a:lnTo>
                <a:lnTo>
                  <a:pt x="41" y="233"/>
                </a:lnTo>
                <a:lnTo>
                  <a:pt x="41" y="229"/>
                </a:lnTo>
                <a:lnTo>
                  <a:pt x="46" y="229"/>
                </a:lnTo>
                <a:lnTo>
                  <a:pt x="46" y="220"/>
                </a:lnTo>
                <a:lnTo>
                  <a:pt x="46" y="220"/>
                </a:lnTo>
                <a:lnTo>
                  <a:pt x="46" y="211"/>
                </a:lnTo>
                <a:lnTo>
                  <a:pt x="50" y="197"/>
                </a:lnTo>
                <a:lnTo>
                  <a:pt x="55" y="197"/>
                </a:lnTo>
                <a:lnTo>
                  <a:pt x="55" y="192"/>
                </a:lnTo>
                <a:lnTo>
                  <a:pt x="50" y="188"/>
                </a:lnTo>
                <a:lnTo>
                  <a:pt x="46" y="188"/>
                </a:lnTo>
                <a:lnTo>
                  <a:pt x="41" y="188"/>
                </a:lnTo>
                <a:lnTo>
                  <a:pt x="36" y="192"/>
                </a:lnTo>
                <a:lnTo>
                  <a:pt x="27" y="188"/>
                </a:lnTo>
                <a:lnTo>
                  <a:pt x="18" y="188"/>
                </a:lnTo>
                <a:lnTo>
                  <a:pt x="14" y="188"/>
                </a:lnTo>
                <a:lnTo>
                  <a:pt x="0" y="188"/>
                </a:lnTo>
                <a:lnTo>
                  <a:pt x="0" y="183"/>
                </a:lnTo>
                <a:lnTo>
                  <a:pt x="0" y="179"/>
                </a:lnTo>
                <a:lnTo>
                  <a:pt x="4" y="174"/>
                </a:lnTo>
                <a:lnTo>
                  <a:pt x="9" y="165"/>
                </a:lnTo>
                <a:lnTo>
                  <a:pt x="9" y="160"/>
                </a:lnTo>
                <a:lnTo>
                  <a:pt x="14" y="151"/>
                </a:lnTo>
                <a:lnTo>
                  <a:pt x="18" y="142"/>
                </a:lnTo>
                <a:lnTo>
                  <a:pt x="18" y="137"/>
                </a:lnTo>
                <a:lnTo>
                  <a:pt x="18" y="133"/>
                </a:lnTo>
                <a:lnTo>
                  <a:pt x="18" y="133"/>
                </a:lnTo>
                <a:lnTo>
                  <a:pt x="18" y="128"/>
                </a:lnTo>
                <a:lnTo>
                  <a:pt x="18" y="124"/>
                </a:lnTo>
                <a:lnTo>
                  <a:pt x="18" y="119"/>
                </a:lnTo>
                <a:lnTo>
                  <a:pt x="23" y="115"/>
                </a:lnTo>
                <a:lnTo>
                  <a:pt x="23" y="105"/>
                </a:lnTo>
                <a:lnTo>
                  <a:pt x="23" y="101"/>
                </a:lnTo>
                <a:lnTo>
                  <a:pt x="18" y="83"/>
                </a:lnTo>
                <a:lnTo>
                  <a:pt x="18" y="78"/>
                </a:lnTo>
                <a:lnTo>
                  <a:pt x="23" y="69"/>
                </a:lnTo>
                <a:lnTo>
                  <a:pt x="36" y="64"/>
                </a:lnTo>
                <a:lnTo>
                  <a:pt x="46" y="64"/>
                </a:lnTo>
                <a:lnTo>
                  <a:pt x="55" y="64"/>
                </a:lnTo>
                <a:lnTo>
                  <a:pt x="55" y="64"/>
                </a:lnTo>
                <a:lnTo>
                  <a:pt x="64" y="64"/>
                </a:lnTo>
                <a:lnTo>
                  <a:pt x="78" y="69"/>
                </a:lnTo>
                <a:lnTo>
                  <a:pt x="87" y="73"/>
                </a:lnTo>
                <a:lnTo>
                  <a:pt x="96" y="73"/>
                </a:lnTo>
                <a:lnTo>
                  <a:pt x="96" y="73"/>
                </a:lnTo>
                <a:lnTo>
                  <a:pt x="100" y="64"/>
                </a:lnTo>
                <a:lnTo>
                  <a:pt x="110" y="60"/>
                </a:lnTo>
                <a:lnTo>
                  <a:pt x="110" y="55"/>
                </a:lnTo>
                <a:lnTo>
                  <a:pt x="119" y="51"/>
                </a:lnTo>
                <a:lnTo>
                  <a:pt x="123" y="41"/>
                </a:lnTo>
                <a:lnTo>
                  <a:pt x="123" y="37"/>
                </a:lnTo>
                <a:lnTo>
                  <a:pt x="119" y="28"/>
                </a:lnTo>
                <a:lnTo>
                  <a:pt x="119" y="23"/>
                </a:lnTo>
                <a:lnTo>
                  <a:pt x="114" y="23"/>
                </a:lnTo>
                <a:lnTo>
                  <a:pt x="123" y="19"/>
                </a:lnTo>
                <a:lnTo>
                  <a:pt x="128" y="19"/>
                </a:lnTo>
                <a:lnTo>
                  <a:pt x="132" y="19"/>
                </a:lnTo>
                <a:lnTo>
                  <a:pt x="137" y="14"/>
                </a:lnTo>
                <a:lnTo>
                  <a:pt x="151" y="14"/>
                </a:lnTo>
                <a:lnTo>
                  <a:pt x="169" y="9"/>
                </a:lnTo>
                <a:lnTo>
                  <a:pt x="174" y="9"/>
                </a:lnTo>
                <a:lnTo>
                  <a:pt x="187" y="14"/>
                </a:lnTo>
                <a:lnTo>
                  <a:pt x="196" y="14"/>
                </a:lnTo>
                <a:lnTo>
                  <a:pt x="210" y="14"/>
                </a:lnTo>
                <a:lnTo>
                  <a:pt x="219" y="14"/>
                </a:lnTo>
                <a:lnTo>
                  <a:pt x="219" y="14"/>
                </a:lnTo>
                <a:lnTo>
                  <a:pt x="233" y="9"/>
                </a:lnTo>
                <a:lnTo>
                  <a:pt x="238" y="5"/>
                </a:lnTo>
                <a:lnTo>
                  <a:pt x="242" y="0"/>
                </a:lnTo>
                <a:lnTo>
                  <a:pt x="247" y="5"/>
                </a:lnTo>
                <a:lnTo>
                  <a:pt x="251" y="5"/>
                </a:lnTo>
                <a:lnTo>
                  <a:pt x="256" y="9"/>
                </a:lnTo>
                <a:lnTo>
                  <a:pt x="260" y="14"/>
                </a:lnTo>
                <a:lnTo>
                  <a:pt x="265" y="19"/>
                </a:lnTo>
                <a:lnTo>
                  <a:pt x="270" y="19"/>
                </a:lnTo>
                <a:lnTo>
                  <a:pt x="279" y="19"/>
                </a:lnTo>
                <a:lnTo>
                  <a:pt x="283" y="23"/>
                </a:lnTo>
                <a:lnTo>
                  <a:pt x="288" y="23"/>
                </a:lnTo>
                <a:lnTo>
                  <a:pt x="292" y="23"/>
                </a:lnTo>
                <a:lnTo>
                  <a:pt x="292" y="28"/>
                </a:lnTo>
                <a:lnTo>
                  <a:pt x="297" y="28"/>
                </a:lnTo>
                <a:lnTo>
                  <a:pt x="297" y="37"/>
                </a:lnTo>
                <a:lnTo>
                  <a:pt x="302" y="41"/>
                </a:lnTo>
                <a:lnTo>
                  <a:pt x="302" y="41"/>
                </a:lnTo>
                <a:lnTo>
                  <a:pt x="302" y="51"/>
                </a:lnTo>
                <a:lnTo>
                  <a:pt x="302" y="64"/>
                </a:lnTo>
                <a:lnTo>
                  <a:pt x="302" y="64"/>
                </a:lnTo>
                <a:lnTo>
                  <a:pt x="302" y="73"/>
                </a:lnTo>
                <a:lnTo>
                  <a:pt x="302" y="83"/>
                </a:lnTo>
                <a:lnTo>
                  <a:pt x="302" y="87"/>
                </a:lnTo>
                <a:lnTo>
                  <a:pt x="302" y="92"/>
                </a:lnTo>
                <a:lnTo>
                  <a:pt x="302" y="96"/>
                </a:lnTo>
                <a:lnTo>
                  <a:pt x="302" y="101"/>
                </a:lnTo>
                <a:lnTo>
                  <a:pt x="297" y="101"/>
                </a:lnTo>
                <a:lnTo>
                  <a:pt x="292" y="96"/>
                </a:lnTo>
                <a:lnTo>
                  <a:pt x="288" y="96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6"/>
          <p:cNvSpPr/>
          <p:nvPr/>
        </p:nvSpPr>
        <p:spPr>
          <a:xfrm>
            <a:off x="3322352" y="1778404"/>
            <a:ext cx="1223926" cy="1121803"/>
          </a:xfrm>
          <a:custGeom>
            <a:avLst/>
            <a:gdLst/>
            <a:ahLst/>
            <a:cxnLst/>
            <a:rect l="l" t="t" r="r" b="b"/>
            <a:pathLst>
              <a:path w="924" h="795" extrusionOk="0">
                <a:moveTo>
                  <a:pt x="773" y="265"/>
                </a:moveTo>
                <a:lnTo>
                  <a:pt x="773" y="270"/>
                </a:lnTo>
                <a:lnTo>
                  <a:pt x="768" y="279"/>
                </a:lnTo>
                <a:lnTo>
                  <a:pt x="764" y="288"/>
                </a:lnTo>
                <a:lnTo>
                  <a:pt x="764" y="302"/>
                </a:lnTo>
                <a:lnTo>
                  <a:pt x="759" y="306"/>
                </a:lnTo>
                <a:lnTo>
                  <a:pt x="759" y="334"/>
                </a:lnTo>
                <a:lnTo>
                  <a:pt x="759" y="356"/>
                </a:lnTo>
                <a:lnTo>
                  <a:pt x="755" y="366"/>
                </a:lnTo>
                <a:lnTo>
                  <a:pt x="755" y="370"/>
                </a:lnTo>
                <a:lnTo>
                  <a:pt x="755" y="370"/>
                </a:lnTo>
                <a:lnTo>
                  <a:pt x="755" y="375"/>
                </a:lnTo>
                <a:lnTo>
                  <a:pt x="750" y="384"/>
                </a:lnTo>
                <a:lnTo>
                  <a:pt x="746" y="388"/>
                </a:lnTo>
                <a:lnTo>
                  <a:pt x="741" y="393"/>
                </a:lnTo>
                <a:lnTo>
                  <a:pt x="736" y="393"/>
                </a:lnTo>
                <a:lnTo>
                  <a:pt x="736" y="398"/>
                </a:lnTo>
                <a:lnTo>
                  <a:pt x="732" y="398"/>
                </a:lnTo>
                <a:lnTo>
                  <a:pt x="732" y="398"/>
                </a:lnTo>
                <a:lnTo>
                  <a:pt x="727" y="402"/>
                </a:lnTo>
                <a:lnTo>
                  <a:pt x="718" y="402"/>
                </a:lnTo>
                <a:lnTo>
                  <a:pt x="714" y="407"/>
                </a:lnTo>
                <a:lnTo>
                  <a:pt x="709" y="407"/>
                </a:lnTo>
                <a:lnTo>
                  <a:pt x="704" y="407"/>
                </a:lnTo>
                <a:lnTo>
                  <a:pt x="700" y="411"/>
                </a:lnTo>
                <a:lnTo>
                  <a:pt x="695" y="411"/>
                </a:lnTo>
                <a:lnTo>
                  <a:pt x="691" y="416"/>
                </a:lnTo>
                <a:lnTo>
                  <a:pt x="691" y="416"/>
                </a:lnTo>
                <a:lnTo>
                  <a:pt x="686" y="416"/>
                </a:lnTo>
                <a:lnTo>
                  <a:pt x="682" y="416"/>
                </a:lnTo>
                <a:lnTo>
                  <a:pt x="677" y="420"/>
                </a:lnTo>
                <a:lnTo>
                  <a:pt x="672" y="420"/>
                </a:lnTo>
                <a:lnTo>
                  <a:pt x="668" y="425"/>
                </a:lnTo>
                <a:lnTo>
                  <a:pt x="668" y="425"/>
                </a:lnTo>
                <a:lnTo>
                  <a:pt x="659" y="430"/>
                </a:lnTo>
                <a:lnTo>
                  <a:pt x="645" y="434"/>
                </a:lnTo>
                <a:lnTo>
                  <a:pt x="640" y="434"/>
                </a:lnTo>
                <a:lnTo>
                  <a:pt x="636" y="439"/>
                </a:lnTo>
                <a:lnTo>
                  <a:pt x="631" y="439"/>
                </a:lnTo>
                <a:lnTo>
                  <a:pt x="627" y="443"/>
                </a:lnTo>
                <a:lnTo>
                  <a:pt x="622" y="443"/>
                </a:lnTo>
                <a:lnTo>
                  <a:pt x="618" y="443"/>
                </a:lnTo>
                <a:lnTo>
                  <a:pt x="613" y="443"/>
                </a:lnTo>
                <a:lnTo>
                  <a:pt x="604" y="448"/>
                </a:lnTo>
                <a:lnTo>
                  <a:pt x="604" y="448"/>
                </a:lnTo>
                <a:lnTo>
                  <a:pt x="599" y="448"/>
                </a:lnTo>
                <a:lnTo>
                  <a:pt x="595" y="452"/>
                </a:lnTo>
                <a:lnTo>
                  <a:pt x="590" y="457"/>
                </a:lnTo>
                <a:lnTo>
                  <a:pt x="586" y="457"/>
                </a:lnTo>
                <a:lnTo>
                  <a:pt x="581" y="457"/>
                </a:lnTo>
                <a:lnTo>
                  <a:pt x="581" y="462"/>
                </a:lnTo>
                <a:lnTo>
                  <a:pt x="581" y="466"/>
                </a:lnTo>
                <a:lnTo>
                  <a:pt x="581" y="471"/>
                </a:lnTo>
                <a:lnTo>
                  <a:pt x="576" y="471"/>
                </a:lnTo>
                <a:lnTo>
                  <a:pt x="572" y="475"/>
                </a:lnTo>
                <a:lnTo>
                  <a:pt x="567" y="480"/>
                </a:lnTo>
                <a:lnTo>
                  <a:pt x="563" y="480"/>
                </a:lnTo>
                <a:lnTo>
                  <a:pt x="563" y="480"/>
                </a:lnTo>
                <a:lnTo>
                  <a:pt x="558" y="480"/>
                </a:lnTo>
                <a:lnTo>
                  <a:pt x="558" y="489"/>
                </a:lnTo>
                <a:lnTo>
                  <a:pt x="558" y="494"/>
                </a:lnTo>
                <a:lnTo>
                  <a:pt x="563" y="498"/>
                </a:lnTo>
                <a:lnTo>
                  <a:pt x="563" y="503"/>
                </a:lnTo>
                <a:lnTo>
                  <a:pt x="567" y="503"/>
                </a:lnTo>
                <a:lnTo>
                  <a:pt x="572" y="503"/>
                </a:lnTo>
                <a:lnTo>
                  <a:pt x="576" y="503"/>
                </a:lnTo>
                <a:lnTo>
                  <a:pt x="581" y="503"/>
                </a:lnTo>
                <a:lnTo>
                  <a:pt x="586" y="498"/>
                </a:lnTo>
                <a:lnTo>
                  <a:pt x="590" y="498"/>
                </a:lnTo>
                <a:lnTo>
                  <a:pt x="595" y="498"/>
                </a:lnTo>
                <a:lnTo>
                  <a:pt x="599" y="498"/>
                </a:lnTo>
                <a:lnTo>
                  <a:pt x="604" y="494"/>
                </a:lnTo>
                <a:lnTo>
                  <a:pt x="604" y="494"/>
                </a:lnTo>
                <a:lnTo>
                  <a:pt x="608" y="494"/>
                </a:lnTo>
                <a:lnTo>
                  <a:pt x="613" y="494"/>
                </a:lnTo>
                <a:lnTo>
                  <a:pt x="618" y="498"/>
                </a:lnTo>
                <a:lnTo>
                  <a:pt x="622" y="503"/>
                </a:lnTo>
                <a:lnTo>
                  <a:pt x="622" y="503"/>
                </a:lnTo>
                <a:lnTo>
                  <a:pt x="622" y="507"/>
                </a:lnTo>
                <a:lnTo>
                  <a:pt x="627" y="512"/>
                </a:lnTo>
                <a:lnTo>
                  <a:pt x="627" y="516"/>
                </a:lnTo>
                <a:lnTo>
                  <a:pt x="631" y="521"/>
                </a:lnTo>
                <a:lnTo>
                  <a:pt x="631" y="526"/>
                </a:lnTo>
                <a:lnTo>
                  <a:pt x="631" y="526"/>
                </a:lnTo>
                <a:lnTo>
                  <a:pt x="631" y="530"/>
                </a:lnTo>
                <a:lnTo>
                  <a:pt x="636" y="535"/>
                </a:lnTo>
                <a:lnTo>
                  <a:pt x="631" y="544"/>
                </a:lnTo>
                <a:lnTo>
                  <a:pt x="631" y="548"/>
                </a:lnTo>
                <a:lnTo>
                  <a:pt x="631" y="558"/>
                </a:lnTo>
                <a:lnTo>
                  <a:pt x="627" y="562"/>
                </a:lnTo>
                <a:lnTo>
                  <a:pt x="627" y="567"/>
                </a:lnTo>
                <a:lnTo>
                  <a:pt x="627" y="567"/>
                </a:lnTo>
                <a:lnTo>
                  <a:pt x="622" y="567"/>
                </a:lnTo>
                <a:lnTo>
                  <a:pt x="622" y="571"/>
                </a:lnTo>
                <a:lnTo>
                  <a:pt x="622" y="576"/>
                </a:lnTo>
                <a:lnTo>
                  <a:pt x="622" y="576"/>
                </a:lnTo>
                <a:lnTo>
                  <a:pt x="622" y="580"/>
                </a:lnTo>
                <a:lnTo>
                  <a:pt x="622" y="585"/>
                </a:lnTo>
                <a:lnTo>
                  <a:pt x="622" y="590"/>
                </a:lnTo>
                <a:lnTo>
                  <a:pt x="622" y="590"/>
                </a:lnTo>
                <a:lnTo>
                  <a:pt x="622" y="594"/>
                </a:lnTo>
                <a:lnTo>
                  <a:pt x="622" y="594"/>
                </a:lnTo>
                <a:lnTo>
                  <a:pt x="622" y="599"/>
                </a:lnTo>
                <a:lnTo>
                  <a:pt x="627" y="599"/>
                </a:lnTo>
                <a:lnTo>
                  <a:pt x="627" y="603"/>
                </a:lnTo>
                <a:lnTo>
                  <a:pt x="636" y="603"/>
                </a:lnTo>
                <a:lnTo>
                  <a:pt x="640" y="603"/>
                </a:lnTo>
                <a:lnTo>
                  <a:pt x="645" y="603"/>
                </a:lnTo>
                <a:lnTo>
                  <a:pt x="645" y="608"/>
                </a:lnTo>
                <a:lnTo>
                  <a:pt x="645" y="612"/>
                </a:lnTo>
                <a:lnTo>
                  <a:pt x="645" y="612"/>
                </a:lnTo>
                <a:lnTo>
                  <a:pt x="650" y="612"/>
                </a:lnTo>
                <a:lnTo>
                  <a:pt x="659" y="631"/>
                </a:lnTo>
                <a:lnTo>
                  <a:pt x="659" y="635"/>
                </a:lnTo>
                <a:lnTo>
                  <a:pt x="663" y="635"/>
                </a:lnTo>
                <a:lnTo>
                  <a:pt x="663" y="635"/>
                </a:lnTo>
                <a:lnTo>
                  <a:pt x="663" y="640"/>
                </a:lnTo>
                <a:lnTo>
                  <a:pt x="668" y="640"/>
                </a:lnTo>
                <a:lnTo>
                  <a:pt x="668" y="644"/>
                </a:lnTo>
                <a:lnTo>
                  <a:pt x="668" y="649"/>
                </a:lnTo>
                <a:lnTo>
                  <a:pt x="668" y="654"/>
                </a:lnTo>
                <a:lnTo>
                  <a:pt x="672" y="654"/>
                </a:lnTo>
                <a:lnTo>
                  <a:pt x="677" y="658"/>
                </a:lnTo>
                <a:lnTo>
                  <a:pt x="677" y="663"/>
                </a:lnTo>
                <a:lnTo>
                  <a:pt x="682" y="667"/>
                </a:lnTo>
                <a:lnTo>
                  <a:pt x="686" y="672"/>
                </a:lnTo>
                <a:lnTo>
                  <a:pt x="695" y="676"/>
                </a:lnTo>
                <a:lnTo>
                  <a:pt x="700" y="676"/>
                </a:lnTo>
                <a:lnTo>
                  <a:pt x="714" y="676"/>
                </a:lnTo>
                <a:lnTo>
                  <a:pt x="714" y="676"/>
                </a:lnTo>
                <a:lnTo>
                  <a:pt x="723" y="676"/>
                </a:lnTo>
                <a:lnTo>
                  <a:pt x="732" y="676"/>
                </a:lnTo>
                <a:lnTo>
                  <a:pt x="736" y="676"/>
                </a:lnTo>
                <a:lnTo>
                  <a:pt x="750" y="681"/>
                </a:lnTo>
                <a:lnTo>
                  <a:pt x="759" y="686"/>
                </a:lnTo>
                <a:lnTo>
                  <a:pt x="768" y="686"/>
                </a:lnTo>
                <a:lnTo>
                  <a:pt x="778" y="690"/>
                </a:lnTo>
                <a:lnTo>
                  <a:pt x="782" y="690"/>
                </a:lnTo>
                <a:lnTo>
                  <a:pt x="796" y="695"/>
                </a:lnTo>
                <a:lnTo>
                  <a:pt x="800" y="695"/>
                </a:lnTo>
                <a:lnTo>
                  <a:pt x="805" y="695"/>
                </a:lnTo>
                <a:lnTo>
                  <a:pt x="810" y="699"/>
                </a:lnTo>
                <a:lnTo>
                  <a:pt x="814" y="699"/>
                </a:lnTo>
                <a:lnTo>
                  <a:pt x="823" y="699"/>
                </a:lnTo>
                <a:lnTo>
                  <a:pt x="823" y="699"/>
                </a:lnTo>
                <a:lnTo>
                  <a:pt x="828" y="699"/>
                </a:lnTo>
                <a:lnTo>
                  <a:pt x="832" y="704"/>
                </a:lnTo>
                <a:lnTo>
                  <a:pt x="832" y="708"/>
                </a:lnTo>
                <a:lnTo>
                  <a:pt x="828" y="708"/>
                </a:lnTo>
                <a:lnTo>
                  <a:pt x="828" y="713"/>
                </a:lnTo>
                <a:lnTo>
                  <a:pt x="828" y="718"/>
                </a:lnTo>
                <a:lnTo>
                  <a:pt x="823" y="718"/>
                </a:lnTo>
                <a:lnTo>
                  <a:pt x="823" y="722"/>
                </a:lnTo>
                <a:lnTo>
                  <a:pt x="823" y="722"/>
                </a:lnTo>
                <a:lnTo>
                  <a:pt x="823" y="722"/>
                </a:lnTo>
                <a:lnTo>
                  <a:pt x="819" y="727"/>
                </a:lnTo>
                <a:lnTo>
                  <a:pt x="814" y="731"/>
                </a:lnTo>
                <a:lnTo>
                  <a:pt x="810" y="736"/>
                </a:lnTo>
                <a:lnTo>
                  <a:pt x="805" y="736"/>
                </a:lnTo>
                <a:lnTo>
                  <a:pt x="800" y="740"/>
                </a:lnTo>
                <a:lnTo>
                  <a:pt x="796" y="740"/>
                </a:lnTo>
                <a:lnTo>
                  <a:pt x="782" y="740"/>
                </a:lnTo>
                <a:lnTo>
                  <a:pt x="778" y="740"/>
                </a:lnTo>
                <a:lnTo>
                  <a:pt x="778" y="745"/>
                </a:lnTo>
                <a:lnTo>
                  <a:pt x="768" y="745"/>
                </a:lnTo>
                <a:lnTo>
                  <a:pt x="764" y="745"/>
                </a:lnTo>
                <a:lnTo>
                  <a:pt x="755" y="750"/>
                </a:lnTo>
                <a:lnTo>
                  <a:pt x="755" y="754"/>
                </a:lnTo>
                <a:lnTo>
                  <a:pt x="755" y="759"/>
                </a:lnTo>
                <a:lnTo>
                  <a:pt x="755" y="763"/>
                </a:lnTo>
                <a:lnTo>
                  <a:pt x="755" y="772"/>
                </a:lnTo>
                <a:lnTo>
                  <a:pt x="755" y="777"/>
                </a:lnTo>
                <a:lnTo>
                  <a:pt x="755" y="777"/>
                </a:lnTo>
                <a:lnTo>
                  <a:pt x="755" y="782"/>
                </a:lnTo>
                <a:lnTo>
                  <a:pt x="759" y="786"/>
                </a:lnTo>
                <a:lnTo>
                  <a:pt x="764" y="786"/>
                </a:lnTo>
                <a:lnTo>
                  <a:pt x="768" y="791"/>
                </a:lnTo>
                <a:lnTo>
                  <a:pt x="768" y="795"/>
                </a:lnTo>
                <a:lnTo>
                  <a:pt x="764" y="795"/>
                </a:lnTo>
                <a:lnTo>
                  <a:pt x="759" y="795"/>
                </a:lnTo>
                <a:lnTo>
                  <a:pt x="755" y="795"/>
                </a:lnTo>
                <a:lnTo>
                  <a:pt x="755" y="791"/>
                </a:lnTo>
                <a:lnTo>
                  <a:pt x="750" y="791"/>
                </a:lnTo>
                <a:lnTo>
                  <a:pt x="746" y="791"/>
                </a:lnTo>
                <a:lnTo>
                  <a:pt x="746" y="786"/>
                </a:lnTo>
                <a:lnTo>
                  <a:pt x="736" y="786"/>
                </a:lnTo>
                <a:lnTo>
                  <a:pt x="732" y="786"/>
                </a:lnTo>
                <a:lnTo>
                  <a:pt x="714" y="786"/>
                </a:lnTo>
                <a:lnTo>
                  <a:pt x="691" y="782"/>
                </a:lnTo>
                <a:lnTo>
                  <a:pt x="686" y="782"/>
                </a:lnTo>
                <a:lnTo>
                  <a:pt x="682" y="786"/>
                </a:lnTo>
                <a:lnTo>
                  <a:pt x="677" y="786"/>
                </a:lnTo>
                <a:lnTo>
                  <a:pt x="672" y="782"/>
                </a:lnTo>
                <a:lnTo>
                  <a:pt x="668" y="782"/>
                </a:lnTo>
                <a:lnTo>
                  <a:pt x="668" y="777"/>
                </a:lnTo>
                <a:lnTo>
                  <a:pt x="668" y="772"/>
                </a:lnTo>
                <a:lnTo>
                  <a:pt x="668" y="768"/>
                </a:lnTo>
                <a:lnTo>
                  <a:pt x="668" y="763"/>
                </a:lnTo>
                <a:lnTo>
                  <a:pt x="663" y="759"/>
                </a:lnTo>
                <a:lnTo>
                  <a:pt x="663" y="754"/>
                </a:lnTo>
                <a:lnTo>
                  <a:pt x="659" y="736"/>
                </a:lnTo>
                <a:lnTo>
                  <a:pt x="654" y="722"/>
                </a:lnTo>
                <a:lnTo>
                  <a:pt x="654" y="722"/>
                </a:lnTo>
                <a:lnTo>
                  <a:pt x="654" y="718"/>
                </a:lnTo>
                <a:lnTo>
                  <a:pt x="650" y="708"/>
                </a:lnTo>
                <a:lnTo>
                  <a:pt x="645" y="699"/>
                </a:lnTo>
                <a:lnTo>
                  <a:pt x="645" y="695"/>
                </a:lnTo>
                <a:lnTo>
                  <a:pt x="645" y="690"/>
                </a:lnTo>
                <a:lnTo>
                  <a:pt x="640" y="690"/>
                </a:lnTo>
                <a:lnTo>
                  <a:pt x="636" y="681"/>
                </a:lnTo>
                <a:lnTo>
                  <a:pt x="631" y="681"/>
                </a:lnTo>
                <a:lnTo>
                  <a:pt x="631" y="676"/>
                </a:lnTo>
                <a:lnTo>
                  <a:pt x="627" y="676"/>
                </a:lnTo>
                <a:lnTo>
                  <a:pt x="622" y="676"/>
                </a:lnTo>
                <a:lnTo>
                  <a:pt x="622" y="676"/>
                </a:lnTo>
                <a:lnTo>
                  <a:pt x="618" y="676"/>
                </a:lnTo>
                <a:lnTo>
                  <a:pt x="613" y="676"/>
                </a:lnTo>
                <a:lnTo>
                  <a:pt x="604" y="676"/>
                </a:lnTo>
                <a:lnTo>
                  <a:pt x="599" y="676"/>
                </a:lnTo>
                <a:lnTo>
                  <a:pt x="595" y="681"/>
                </a:lnTo>
                <a:lnTo>
                  <a:pt x="586" y="681"/>
                </a:lnTo>
                <a:lnTo>
                  <a:pt x="581" y="686"/>
                </a:lnTo>
                <a:lnTo>
                  <a:pt x="576" y="686"/>
                </a:lnTo>
                <a:lnTo>
                  <a:pt x="572" y="686"/>
                </a:lnTo>
                <a:lnTo>
                  <a:pt x="567" y="686"/>
                </a:lnTo>
                <a:lnTo>
                  <a:pt x="558" y="686"/>
                </a:lnTo>
                <a:lnTo>
                  <a:pt x="558" y="686"/>
                </a:lnTo>
                <a:lnTo>
                  <a:pt x="554" y="681"/>
                </a:lnTo>
                <a:lnTo>
                  <a:pt x="549" y="681"/>
                </a:lnTo>
                <a:lnTo>
                  <a:pt x="549" y="676"/>
                </a:lnTo>
                <a:lnTo>
                  <a:pt x="544" y="676"/>
                </a:lnTo>
                <a:lnTo>
                  <a:pt x="544" y="676"/>
                </a:lnTo>
                <a:lnTo>
                  <a:pt x="540" y="672"/>
                </a:lnTo>
                <a:lnTo>
                  <a:pt x="540" y="667"/>
                </a:lnTo>
                <a:lnTo>
                  <a:pt x="540" y="663"/>
                </a:lnTo>
                <a:lnTo>
                  <a:pt x="535" y="658"/>
                </a:lnTo>
                <a:lnTo>
                  <a:pt x="535" y="654"/>
                </a:lnTo>
                <a:lnTo>
                  <a:pt x="531" y="654"/>
                </a:lnTo>
                <a:lnTo>
                  <a:pt x="526" y="654"/>
                </a:lnTo>
                <a:lnTo>
                  <a:pt x="522" y="654"/>
                </a:lnTo>
                <a:lnTo>
                  <a:pt x="512" y="654"/>
                </a:lnTo>
                <a:lnTo>
                  <a:pt x="512" y="658"/>
                </a:lnTo>
                <a:lnTo>
                  <a:pt x="499" y="663"/>
                </a:lnTo>
                <a:lnTo>
                  <a:pt x="494" y="663"/>
                </a:lnTo>
                <a:lnTo>
                  <a:pt x="490" y="658"/>
                </a:lnTo>
                <a:lnTo>
                  <a:pt x="485" y="658"/>
                </a:lnTo>
                <a:lnTo>
                  <a:pt x="480" y="658"/>
                </a:lnTo>
                <a:lnTo>
                  <a:pt x="480" y="654"/>
                </a:lnTo>
                <a:lnTo>
                  <a:pt x="476" y="654"/>
                </a:lnTo>
                <a:lnTo>
                  <a:pt x="471" y="654"/>
                </a:lnTo>
                <a:lnTo>
                  <a:pt x="471" y="654"/>
                </a:lnTo>
                <a:lnTo>
                  <a:pt x="467" y="649"/>
                </a:lnTo>
                <a:lnTo>
                  <a:pt x="462" y="649"/>
                </a:lnTo>
                <a:lnTo>
                  <a:pt x="458" y="644"/>
                </a:lnTo>
                <a:lnTo>
                  <a:pt x="448" y="644"/>
                </a:lnTo>
                <a:lnTo>
                  <a:pt x="448" y="640"/>
                </a:lnTo>
                <a:lnTo>
                  <a:pt x="439" y="640"/>
                </a:lnTo>
                <a:lnTo>
                  <a:pt x="435" y="640"/>
                </a:lnTo>
                <a:lnTo>
                  <a:pt x="430" y="640"/>
                </a:lnTo>
                <a:lnTo>
                  <a:pt x="426" y="644"/>
                </a:lnTo>
                <a:lnTo>
                  <a:pt x="426" y="644"/>
                </a:lnTo>
                <a:lnTo>
                  <a:pt x="421" y="640"/>
                </a:lnTo>
                <a:lnTo>
                  <a:pt x="426" y="635"/>
                </a:lnTo>
                <a:lnTo>
                  <a:pt x="426" y="631"/>
                </a:lnTo>
                <a:lnTo>
                  <a:pt x="426" y="626"/>
                </a:lnTo>
                <a:lnTo>
                  <a:pt x="421" y="617"/>
                </a:lnTo>
                <a:lnTo>
                  <a:pt x="426" y="612"/>
                </a:lnTo>
                <a:lnTo>
                  <a:pt x="426" y="608"/>
                </a:lnTo>
                <a:lnTo>
                  <a:pt x="426" y="603"/>
                </a:lnTo>
                <a:lnTo>
                  <a:pt x="426" y="603"/>
                </a:lnTo>
                <a:lnTo>
                  <a:pt x="430" y="594"/>
                </a:lnTo>
                <a:lnTo>
                  <a:pt x="430" y="590"/>
                </a:lnTo>
                <a:lnTo>
                  <a:pt x="435" y="590"/>
                </a:lnTo>
                <a:lnTo>
                  <a:pt x="439" y="590"/>
                </a:lnTo>
                <a:lnTo>
                  <a:pt x="444" y="590"/>
                </a:lnTo>
                <a:lnTo>
                  <a:pt x="448" y="590"/>
                </a:lnTo>
                <a:lnTo>
                  <a:pt x="453" y="590"/>
                </a:lnTo>
                <a:lnTo>
                  <a:pt x="458" y="585"/>
                </a:lnTo>
                <a:lnTo>
                  <a:pt x="458" y="580"/>
                </a:lnTo>
                <a:lnTo>
                  <a:pt x="462" y="576"/>
                </a:lnTo>
                <a:lnTo>
                  <a:pt x="462" y="571"/>
                </a:lnTo>
                <a:lnTo>
                  <a:pt x="467" y="567"/>
                </a:lnTo>
                <a:lnTo>
                  <a:pt x="471" y="567"/>
                </a:lnTo>
                <a:lnTo>
                  <a:pt x="471" y="562"/>
                </a:lnTo>
                <a:lnTo>
                  <a:pt x="471" y="558"/>
                </a:lnTo>
                <a:lnTo>
                  <a:pt x="467" y="558"/>
                </a:lnTo>
                <a:lnTo>
                  <a:pt x="462" y="558"/>
                </a:lnTo>
                <a:lnTo>
                  <a:pt x="453" y="558"/>
                </a:lnTo>
                <a:lnTo>
                  <a:pt x="448" y="558"/>
                </a:lnTo>
                <a:lnTo>
                  <a:pt x="448" y="553"/>
                </a:lnTo>
                <a:lnTo>
                  <a:pt x="448" y="548"/>
                </a:lnTo>
                <a:lnTo>
                  <a:pt x="448" y="544"/>
                </a:lnTo>
                <a:lnTo>
                  <a:pt x="444" y="544"/>
                </a:lnTo>
                <a:lnTo>
                  <a:pt x="435" y="539"/>
                </a:lnTo>
                <a:lnTo>
                  <a:pt x="430" y="535"/>
                </a:lnTo>
                <a:lnTo>
                  <a:pt x="426" y="535"/>
                </a:lnTo>
                <a:lnTo>
                  <a:pt x="426" y="530"/>
                </a:lnTo>
                <a:lnTo>
                  <a:pt x="421" y="526"/>
                </a:lnTo>
                <a:lnTo>
                  <a:pt x="421" y="526"/>
                </a:lnTo>
                <a:lnTo>
                  <a:pt x="416" y="516"/>
                </a:lnTo>
                <a:lnTo>
                  <a:pt x="421" y="516"/>
                </a:lnTo>
                <a:lnTo>
                  <a:pt x="421" y="512"/>
                </a:lnTo>
                <a:lnTo>
                  <a:pt x="421" y="507"/>
                </a:lnTo>
                <a:lnTo>
                  <a:pt x="426" y="507"/>
                </a:lnTo>
                <a:lnTo>
                  <a:pt x="426" y="503"/>
                </a:lnTo>
                <a:lnTo>
                  <a:pt x="426" y="498"/>
                </a:lnTo>
                <a:lnTo>
                  <a:pt x="421" y="498"/>
                </a:lnTo>
                <a:lnTo>
                  <a:pt x="416" y="498"/>
                </a:lnTo>
                <a:lnTo>
                  <a:pt x="407" y="503"/>
                </a:lnTo>
                <a:lnTo>
                  <a:pt x="403" y="503"/>
                </a:lnTo>
                <a:lnTo>
                  <a:pt x="398" y="503"/>
                </a:lnTo>
                <a:lnTo>
                  <a:pt x="394" y="503"/>
                </a:lnTo>
                <a:lnTo>
                  <a:pt x="389" y="503"/>
                </a:lnTo>
                <a:lnTo>
                  <a:pt x="384" y="498"/>
                </a:lnTo>
                <a:lnTo>
                  <a:pt x="384" y="494"/>
                </a:lnTo>
                <a:lnTo>
                  <a:pt x="384" y="489"/>
                </a:lnTo>
                <a:lnTo>
                  <a:pt x="384" y="484"/>
                </a:lnTo>
                <a:lnTo>
                  <a:pt x="384" y="480"/>
                </a:lnTo>
                <a:lnTo>
                  <a:pt x="384" y="475"/>
                </a:lnTo>
                <a:lnTo>
                  <a:pt x="384" y="471"/>
                </a:lnTo>
                <a:lnTo>
                  <a:pt x="389" y="471"/>
                </a:lnTo>
                <a:lnTo>
                  <a:pt x="389" y="466"/>
                </a:lnTo>
                <a:lnTo>
                  <a:pt x="389" y="462"/>
                </a:lnTo>
                <a:lnTo>
                  <a:pt x="394" y="457"/>
                </a:lnTo>
                <a:lnTo>
                  <a:pt x="398" y="457"/>
                </a:lnTo>
                <a:lnTo>
                  <a:pt x="403" y="457"/>
                </a:lnTo>
                <a:lnTo>
                  <a:pt x="403" y="452"/>
                </a:lnTo>
                <a:lnTo>
                  <a:pt x="407" y="452"/>
                </a:lnTo>
                <a:lnTo>
                  <a:pt x="407" y="448"/>
                </a:lnTo>
                <a:lnTo>
                  <a:pt x="412" y="443"/>
                </a:lnTo>
                <a:lnTo>
                  <a:pt x="412" y="425"/>
                </a:lnTo>
                <a:lnTo>
                  <a:pt x="412" y="416"/>
                </a:lnTo>
                <a:lnTo>
                  <a:pt x="412" y="407"/>
                </a:lnTo>
                <a:lnTo>
                  <a:pt x="412" y="402"/>
                </a:lnTo>
                <a:lnTo>
                  <a:pt x="412" y="398"/>
                </a:lnTo>
                <a:lnTo>
                  <a:pt x="407" y="393"/>
                </a:lnTo>
                <a:lnTo>
                  <a:pt x="407" y="393"/>
                </a:lnTo>
                <a:lnTo>
                  <a:pt x="407" y="379"/>
                </a:lnTo>
                <a:lnTo>
                  <a:pt x="403" y="370"/>
                </a:lnTo>
                <a:lnTo>
                  <a:pt x="403" y="370"/>
                </a:lnTo>
                <a:lnTo>
                  <a:pt x="403" y="366"/>
                </a:lnTo>
                <a:lnTo>
                  <a:pt x="398" y="366"/>
                </a:lnTo>
                <a:lnTo>
                  <a:pt x="394" y="361"/>
                </a:lnTo>
                <a:lnTo>
                  <a:pt x="394" y="361"/>
                </a:lnTo>
                <a:lnTo>
                  <a:pt x="389" y="366"/>
                </a:lnTo>
                <a:lnTo>
                  <a:pt x="384" y="366"/>
                </a:lnTo>
                <a:lnTo>
                  <a:pt x="384" y="370"/>
                </a:lnTo>
                <a:lnTo>
                  <a:pt x="384" y="370"/>
                </a:lnTo>
                <a:lnTo>
                  <a:pt x="384" y="375"/>
                </a:lnTo>
                <a:lnTo>
                  <a:pt x="384" y="384"/>
                </a:lnTo>
                <a:lnTo>
                  <a:pt x="384" y="388"/>
                </a:lnTo>
                <a:lnTo>
                  <a:pt x="380" y="388"/>
                </a:lnTo>
                <a:lnTo>
                  <a:pt x="371" y="388"/>
                </a:lnTo>
                <a:lnTo>
                  <a:pt x="366" y="384"/>
                </a:lnTo>
                <a:lnTo>
                  <a:pt x="362" y="384"/>
                </a:lnTo>
                <a:lnTo>
                  <a:pt x="357" y="384"/>
                </a:lnTo>
                <a:lnTo>
                  <a:pt x="357" y="379"/>
                </a:lnTo>
                <a:lnTo>
                  <a:pt x="357" y="375"/>
                </a:lnTo>
                <a:lnTo>
                  <a:pt x="362" y="375"/>
                </a:lnTo>
                <a:lnTo>
                  <a:pt x="362" y="370"/>
                </a:lnTo>
                <a:lnTo>
                  <a:pt x="362" y="366"/>
                </a:lnTo>
                <a:lnTo>
                  <a:pt x="357" y="366"/>
                </a:lnTo>
                <a:lnTo>
                  <a:pt x="352" y="361"/>
                </a:lnTo>
                <a:lnTo>
                  <a:pt x="339" y="366"/>
                </a:lnTo>
                <a:lnTo>
                  <a:pt x="339" y="366"/>
                </a:lnTo>
                <a:lnTo>
                  <a:pt x="334" y="366"/>
                </a:lnTo>
                <a:lnTo>
                  <a:pt x="325" y="370"/>
                </a:lnTo>
                <a:lnTo>
                  <a:pt x="320" y="370"/>
                </a:lnTo>
                <a:lnTo>
                  <a:pt x="311" y="366"/>
                </a:lnTo>
                <a:lnTo>
                  <a:pt x="307" y="366"/>
                </a:lnTo>
                <a:lnTo>
                  <a:pt x="302" y="361"/>
                </a:lnTo>
                <a:lnTo>
                  <a:pt x="298" y="356"/>
                </a:lnTo>
                <a:lnTo>
                  <a:pt x="298" y="352"/>
                </a:lnTo>
                <a:lnTo>
                  <a:pt x="298" y="347"/>
                </a:lnTo>
                <a:lnTo>
                  <a:pt x="302" y="347"/>
                </a:lnTo>
                <a:lnTo>
                  <a:pt x="302" y="347"/>
                </a:lnTo>
                <a:lnTo>
                  <a:pt x="307" y="347"/>
                </a:lnTo>
                <a:lnTo>
                  <a:pt x="307" y="343"/>
                </a:lnTo>
                <a:lnTo>
                  <a:pt x="311" y="343"/>
                </a:lnTo>
                <a:lnTo>
                  <a:pt x="311" y="338"/>
                </a:lnTo>
                <a:lnTo>
                  <a:pt x="311" y="334"/>
                </a:lnTo>
                <a:lnTo>
                  <a:pt x="311" y="329"/>
                </a:lnTo>
                <a:lnTo>
                  <a:pt x="316" y="324"/>
                </a:lnTo>
                <a:lnTo>
                  <a:pt x="316" y="324"/>
                </a:lnTo>
                <a:lnTo>
                  <a:pt x="311" y="320"/>
                </a:lnTo>
                <a:lnTo>
                  <a:pt x="311" y="315"/>
                </a:lnTo>
                <a:lnTo>
                  <a:pt x="307" y="315"/>
                </a:lnTo>
                <a:lnTo>
                  <a:pt x="307" y="311"/>
                </a:lnTo>
                <a:lnTo>
                  <a:pt x="302" y="302"/>
                </a:lnTo>
                <a:lnTo>
                  <a:pt x="298" y="297"/>
                </a:lnTo>
                <a:lnTo>
                  <a:pt x="298" y="292"/>
                </a:lnTo>
                <a:lnTo>
                  <a:pt x="293" y="288"/>
                </a:lnTo>
                <a:lnTo>
                  <a:pt x="293" y="283"/>
                </a:lnTo>
                <a:lnTo>
                  <a:pt x="293" y="283"/>
                </a:lnTo>
                <a:lnTo>
                  <a:pt x="293" y="283"/>
                </a:lnTo>
                <a:lnTo>
                  <a:pt x="288" y="283"/>
                </a:lnTo>
                <a:lnTo>
                  <a:pt x="284" y="283"/>
                </a:lnTo>
                <a:lnTo>
                  <a:pt x="275" y="283"/>
                </a:lnTo>
                <a:lnTo>
                  <a:pt x="270" y="283"/>
                </a:lnTo>
                <a:lnTo>
                  <a:pt x="256" y="283"/>
                </a:lnTo>
                <a:lnTo>
                  <a:pt x="252" y="283"/>
                </a:lnTo>
                <a:lnTo>
                  <a:pt x="252" y="283"/>
                </a:lnTo>
                <a:lnTo>
                  <a:pt x="243" y="283"/>
                </a:lnTo>
                <a:lnTo>
                  <a:pt x="238" y="279"/>
                </a:lnTo>
                <a:lnTo>
                  <a:pt x="234" y="270"/>
                </a:lnTo>
                <a:lnTo>
                  <a:pt x="234" y="265"/>
                </a:lnTo>
                <a:lnTo>
                  <a:pt x="238" y="265"/>
                </a:lnTo>
                <a:lnTo>
                  <a:pt x="238" y="260"/>
                </a:lnTo>
                <a:lnTo>
                  <a:pt x="238" y="260"/>
                </a:lnTo>
                <a:lnTo>
                  <a:pt x="243" y="256"/>
                </a:lnTo>
                <a:lnTo>
                  <a:pt x="247" y="256"/>
                </a:lnTo>
                <a:lnTo>
                  <a:pt x="247" y="251"/>
                </a:lnTo>
                <a:lnTo>
                  <a:pt x="247" y="247"/>
                </a:lnTo>
                <a:lnTo>
                  <a:pt x="247" y="242"/>
                </a:lnTo>
                <a:lnTo>
                  <a:pt x="243" y="238"/>
                </a:lnTo>
                <a:lnTo>
                  <a:pt x="243" y="238"/>
                </a:lnTo>
                <a:lnTo>
                  <a:pt x="238" y="238"/>
                </a:lnTo>
                <a:lnTo>
                  <a:pt x="238" y="233"/>
                </a:lnTo>
                <a:lnTo>
                  <a:pt x="229" y="233"/>
                </a:lnTo>
                <a:lnTo>
                  <a:pt x="229" y="228"/>
                </a:lnTo>
                <a:lnTo>
                  <a:pt x="215" y="228"/>
                </a:lnTo>
                <a:lnTo>
                  <a:pt x="211" y="228"/>
                </a:lnTo>
                <a:lnTo>
                  <a:pt x="206" y="224"/>
                </a:lnTo>
                <a:lnTo>
                  <a:pt x="206" y="219"/>
                </a:lnTo>
                <a:lnTo>
                  <a:pt x="206" y="219"/>
                </a:lnTo>
                <a:lnTo>
                  <a:pt x="206" y="219"/>
                </a:lnTo>
                <a:lnTo>
                  <a:pt x="206" y="215"/>
                </a:lnTo>
                <a:lnTo>
                  <a:pt x="206" y="210"/>
                </a:lnTo>
                <a:lnTo>
                  <a:pt x="206" y="201"/>
                </a:lnTo>
                <a:lnTo>
                  <a:pt x="211" y="196"/>
                </a:lnTo>
                <a:lnTo>
                  <a:pt x="211" y="187"/>
                </a:lnTo>
                <a:lnTo>
                  <a:pt x="215" y="187"/>
                </a:lnTo>
                <a:lnTo>
                  <a:pt x="211" y="183"/>
                </a:lnTo>
                <a:lnTo>
                  <a:pt x="211" y="178"/>
                </a:lnTo>
                <a:lnTo>
                  <a:pt x="206" y="174"/>
                </a:lnTo>
                <a:lnTo>
                  <a:pt x="206" y="174"/>
                </a:lnTo>
                <a:lnTo>
                  <a:pt x="197" y="178"/>
                </a:lnTo>
                <a:lnTo>
                  <a:pt x="188" y="178"/>
                </a:lnTo>
                <a:lnTo>
                  <a:pt x="183" y="178"/>
                </a:lnTo>
                <a:lnTo>
                  <a:pt x="183" y="178"/>
                </a:lnTo>
                <a:lnTo>
                  <a:pt x="179" y="174"/>
                </a:lnTo>
                <a:lnTo>
                  <a:pt x="174" y="174"/>
                </a:lnTo>
                <a:lnTo>
                  <a:pt x="170" y="174"/>
                </a:lnTo>
                <a:lnTo>
                  <a:pt x="165" y="174"/>
                </a:lnTo>
                <a:lnTo>
                  <a:pt x="165" y="174"/>
                </a:lnTo>
                <a:lnTo>
                  <a:pt x="165" y="169"/>
                </a:lnTo>
                <a:lnTo>
                  <a:pt x="160" y="169"/>
                </a:lnTo>
                <a:lnTo>
                  <a:pt x="156" y="169"/>
                </a:lnTo>
                <a:lnTo>
                  <a:pt x="151" y="174"/>
                </a:lnTo>
                <a:lnTo>
                  <a:pt x="147" y="174"/>
                </a:lnTo>
                <a:lnTo>
                  <a:pt x="142" y="174"/>
                </a:lnTo>
                <a:lnTo>
                  <a:pt x="142" y="174"/>
                </a:lnTo>
                <a:lnTo>
                  <a:pt x="142" y="174"/>
                </a:lnTo>
                <a:lnTo>
                  <a:pt x="128" y="174"/>
                </a:lnTo>
                <a:lnTo>
                  <a:pt x="119" y="174"/>
                </a:lnTo>
                <a:lnTo>
                  <a:pt x="119" y="174"/>
                </a:lnTo>
                <a:lnTo>
                  <a:pt x="115" y="178"/>
                </a:lnTo>
                <a:lnTo>
                  <a:pt x="106" y="183"/>
                </a:lnTo>
                <a:lnTo>
                  <a:pt x="101" y="187"/>
                </a:lnTo>
                <a:lnTo>
                  <a:pt x="96" y="192"/>
                </a:lnTo>
                <a:lnTo>
                  <a:pt x="96" y="196"/>
                </a:lnTo>
                <a:lnTo>
                  <a:pt x="96" y="196"/>
                </a:lnTo>
                <a:lnTo>
                  <a:pt x="96" y="196"/>
                </a:lnTo>
                <a:lnTo>
                  <a:pt x="92" y="206"/>
                </a:lnTo>
                <a:lnTo>
                  <a:pt x="92" y="215"/>
                </a:lnTo>
                <a:lnTo>
                  <a:pt x="87" y="215"/>
                </a:lnTo>
                <a:lnTo>
                  <a:pt x="87" y="219"/>
                </a:lnTo>
                <a:lnTo>
                  <a:pt x="87" y="224"/>
                </a:lnTo>
                <a:lnTo>
                  <a:pt x="87" y="228"/>
                </a:lnTo>
                <a:lnTo>
                  <a:pt x="83" y="228"/>
                </a:lnTo>
                <a:lnTo>
                  <a:pt x="83" y="233"/>
                </a:lnTo>
                <a:lnTo>
                  <a:pt x="78" y="238"/>
                </a:lnTo>
                <a:lnTo>
                  <a:pt x="78" y="233"/>
                </a:lnTo>
                <a:lnTo>
                  <a:pt x="74" y="233"/>
                </a:lnTo>
                <a:lnTo>
                  <a:pt x="74" y="228"/>
                </a:lnTo>
                <a:lnTo>
                  <a:pt x="74" y="219"/>
                </a:lnTo>
                <a:lnTo>
                  <a:pt x="74" y="219"/>
                </a:lnTo>
                <a:lnTo>
                  <a:pt x="74" y="215"/>
                </a:lnTo>
                <a:lnTo>
                  <a:pt x="74" y="210"/>
                </a:lnTo>
                <a:lnTo>
                  <a:pt x="74" y="206"/>
                </a:lnTo>
                <a:lnTo>
                  <a:pt x="74" y="201"/>
                </a:lnTo>
                <a:lnTo>
                  <a:pt x="69" y="201"/>
                </a:lnTo>
                <a:lnTo>
                  <a:pt x="69" y="196"/>
                </a:lnTo>
                <a:lnTo>
                  <a:pt x="64" y="196"/>
                </a:lnTo>
                <a:lnTo>
                  <a:pt x="60" y="192"/>
                </a:lnTo>
                <a:lnTo>
                  <a:pt x="55" y="187"/>
                </a:lnTo>
                <a:lnTo>
                  <a:pt x="55" y="183"/>
                </a:lnTo>
                <a:lnTo>
                  <a:pt x="51" y="174"/>
                </a:lnTo>
                <a:lnTo>
                  <a:pt x="46" y="174"/>
                </a:lnTo>
                <a:lnTo>
                  <a:pt x="42" y="174"/>
                </a:lnTo>
                <a:lnTo>
                  <a:pt x="42" y="174"/>
                </a:lnTo>
                <a:lnTo>
                  <a:pt x="37" y="174"/>
                </a:lnTo>
                <a:lnTo>
                  <a:pt x="32" y="174"/>
                </a:lnTo>
                <a:lnTo>
                  <a:pt x="32" y="169"/>
                </a:lnTo>
                <a:lnTo>
                  <a:pt x="19" y="169"/>
                </a:lnTo>
                <a:lnTo>
                  <a:pt x="14" y="164"/>
                </a:lnTo>
                <a:lnTo>
                  <a:pt x="10" y="160"/>
                </a:lnTo>
                <a:lnTo>
                  <a:pt x="5" y="151"/>
                </a:lnTo>
                <a:lnTo>
                  <a:pt x="5" y="146"/>
                </a:lnTo>
                <a:lnTo>
                  <a:pt x="0" y="142"/>
                </a:lnTo>
                <a:lnTo>
                  <a:pt x="0" y="142"/>
                </a:lnTo>
                <a:lnTo>
                  <a:pt x="0" y="132"/>
                </a:lnTo>
                <a:lnTo>
                  <a:pt x="0" y="128"/>
                </a:lnTo>
                <a:lnTo>
                  <a:pt x="0" y="119"/>
                </a:lnTo>
                <a:lnTo>
                  <a:pt x="0" y="114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5" y="87"/>
                </a:lnTo>
                <a:lnTo>
                  <a:pt x="5" y="87"/>
                </a:lnTo>
                <a:lnTo>
                  <a:pt x="10" y="82"/>
                </a:lnTo>
                <a:lnTo>
                  <a:pt x="14" y="78"/>
                </a:lnTo>
                <a:lnTo>
                  <a:pt x="28" y="73"/>
                </a:lnTo>
                <a:lnTo>
                  <a:pt x="32" y="73"/>
                </a:lnTo>
                <a:lnTo>
                  <a:pt x="32" y="73"/>
                </a:lnTo>
                <a:lnTo>
                  <a:pt x="37" y="73"/>
                </a:lnTo>
                <a:lnTo>
                  <a:pt x="42" y="73"/>
                </a:lnTo>
                <a:lnTo>
                  <a:pt x="42" y="78"/>
                </a:lnTo>
                <a:lnTo>
                  <a:pt x="46" y="78"/>
                </a:lnTo>
                <a:lnTo>
                  <a:pt x="55" y="78"/>
                </a:lnTo>
                <a:lnTo>
                  <a:pt x="55" y="82"/>
                </a:lnTo>
                <a:lnTo>
                  <a:pt x="64" y="82"/>
                </a:lnTo>
                <a:lnTo>
                  <a:pt x="69" y="82"/>
                </a:lnTo>
                <a:lnTo>
                  <a:pt x="74" y="87"/>
                </a:lnTo>
                <a:lnTo>
                  <a:pt x="83" y="87"/>
                </a:lnTo>
                <a:lnTo>
                  <a:pt x="87" y="82"/>
                </a:lnTo>
                <a:lnTo>
                  <a:pt x="92" y="82"/>
                </a:lnTo>
                <a:lnTo>
                  <a:pt x="96" y="82"/>
                </a:lnTo>
                <a:lnTo>
                  <a:pt x="96" y="82"/>
                </a:lnTo>
                <a:lnTo>
                  <a:pt x="106" y="82"/>
                </a:lnTo>
                <a:lnTo>
                  <a:pt x="110" y="78"/>
                </a:lnTo>
                <a:lnTo>
                  <a:pt x="124" y="73"/>
                </a:lnTo>
                <a:lnTo>
                  <a:pt x="133" y="73"/>
                </a:lnTo>
                <a:lnTo>
                  <a:pt x="142" y="78"/>
                </a:lnTo>
                <a:lnTo>
                  <a:pt x="142" y="82"/>
                </a:lnTo>
                <a:lnTo>
                  <a:pt x="151" y="87"/>
                </a:lnTo>
                <a:lnTo>
                  <a:pt x="156" y="87"/>
                </a:lnTo>
                <a:lnTo>
                  <a:pt x="156" y="96"/>
                </a:lnTo>
                <a:lnTo>
                  <a:pt x="160" y="96"/>
                </a:lnTo>
                <a:lnTo>
                  <a:pt x="160" y="100"/>
                </a:lnTo>
                <a:lnTo>
                  <a:pt x="165" y="105"/>
                </a:lnTo>
                <a:lnTo>
                  <a:pt x="165" y="110"/>
                </a:lnTo>
                <a:lnTo>
                  <a:pt x="165" y="110"/>
                </a:lnTo>
                <a:lnTo>
                  <a:pt x="170" y="110"/>
                </a:lnTo>
                <a:lnTo>
                  <a:pt x="174" y="114"/>
                </a:lnTo>
                <a:lnTo>
                  <a:pt x="174" y="114"/>
                </a:lnTo>
                <a:lnTo>
                  <a:pt x="179" y="123"/>
                </a:lnTo>
                <a:lnTo>
                  <a:pt x="183" y="123"/>
                </a:lnTo>
                <a:lnTo>
                  <a:pt x="183" y="128"/>
                </a:lnTo>
                <a:lnTo>
                  <a:pt x="188" y="128"/>
                </a:lnTo>
                <a:lnTo>
                  <a:pt x="192" y="132"/>
                </a:lnTo>
                <a:lnTo>
                  <a:pt x="197" y="132"/>
                </a:lnTo>
                <a:lnTo>
                  <a:pt x="202" y="137"/>
                </a:lnTo>
                <a:lnTo>
                  <a:pt x="211" y="142"/>
                </a:lnTo>
                <a:lnTo>
                  <a:pt x="224" y="142"/>
                </a:lnTo>
                <a:lnTo>
                  <a:pt x="229" y="146"/>
                </a:lnTo>
                <a:lnTo>
                  <a:pt x="234" y="142"/>
                </a:lnTo>
                <a:lnTo>
                  <a:pt x="252" y="142"/>
                </a:lnTo>
                <a:lnTo>
                  <a:pt x="252" y="142"/>
                </a:lnTo>
                <a:lnTo>
                  <a:pt x="261" y="142"/>
                </a:lnTo>
                <a:lnTo>
                  <a:pt x="270" y="137"/>
                </a:lnTo>
                <a:lnTo>
                  <a:pt x="275" y="132"/>
                </a:lnTo>
                <a:lnTo>
                  <a:pt x="279" y="128"/>
                </a:lnTo>
                <a:lnTo>
                  <a:pt x="284" y="128"/>
                </a:lnTo>
                <a:lnTo>
                  <a:pt x="288" y="128"/>
                </a:lnTo>
                <a:lnTo>
                  <a:pt x="288" y="123"/>
                </a:lnTo>
                <a:lnTo>
                  <a:pt x="293" y="123"/>
                </a:lnTo>
                <a:lnTo>
                  <a:pt x="293" y="119"/>
                </a:lnTo>
                <a:lnTo>
                  <a:pt x="293" y="114"/>
                </a:lnTo>
                <a:lnTo>
                  <a:pt x="293" y="114"/>
                </a:lnTo>
                <a:lnTo>
                  <a:pt x="293" y="110"/>
                </a:lnTo>
                <a:lnTo>
                  <a:pt x="298" y="110"/>
                </a:lnTo>
                <a:lnTo>
                  <a:pt x="298" y="110"/>
                </a:lnTo>
                <a:lnTo>
                  <a:pt x="302" y="105"/>
                </a:lnTo>
                <a:lnTo>
                  <a:pt x="302" y="100"/>
                </a:lnTo>
                <a:lnTo>
                  <a:pt x="307" y="100"/>
                </a:lnTo>
                <a:lnTo>
                  <a:pt x="311" y="91"/>
                </a:lnTo>
                <a:lnTo>
                  <a:pt x="298" y="68"/>
                </a:lnTo>
                <a:lnTo>
                  <a:pt x="302" y="68"/>
                </a:lnTo>
                <a:lnTo>
                  <a:pt x="307" y="73"/>
                </a:lnTo>
                <a:lnTo>
                  <a:pt x="307" y="73"/>
                </a:lnTo>
                <a:lnTo>
                  <a:pt x="311" y="68"/>
                </a:lnTo>
                <a:lnTo>
                  <a:pt x="316" y="68"/>
                </a:lnTo>
                <a:lnTo>
                  <a:pt x="325" y="68"/>
                </a:lnTo>
                <a:lnTo>
                  <a:pt x="339" y="68"/>
                </a:lnTo>
                <a:lnTo>
                  <a:pt x="339" y="68"/>
                </a:lnTo>
                <a:lnTo>
                  <a:pt x="348" y="68"/>
                </a:lnTo>
                <a:lnTo>
                  <a:pt x="348" y="73"/>
                </a:lnTo>
                <a:lnTo>
                  <a:pt x="352" y="73"/>
                </a:lnTo>
                <a:lnTo>
                  <a:pt x="357" y="73"/>
                </a:lnTo>
                <a:lnTo>
                  <a:pt x="357" y="73"/>
                </a:lnTo>
                <a:lnTo>
                  <a:pt x="371" y="73"/>
                </a:lnTo>
                <a:lnTo>
                  <a:pt x="371" y="73"/>
                </a:lnTo>
                <a:lnTo>
                  <a:pt x="375" y="73"/>
                </a:lnTo>
                <a:lnTo>
                  <a:pt x="380" y="73"/>
                </a:lnTo>
                <a:lnTo>
                  <a:pt x="380" y="73"/>
                </a:lnTo>
                <a:lnTo>
                  <a:pt x="380" y="73"/>
                </a:lnTo>
                <a:lnTo>
                  <a:pt x="384" y="73"/>
                </a:lnTo>
                <a:lnTo>
                  <a:pt x="403" y="73"/>
                </a:lnTo>
                <a:lnTo>
                  <a:pt x="403" y="73"/>
                </a:lnTo>
                <a:lnTo>
                  <a:pt x="403" y="78"/>
                </a:lnTo>
                <a:lnTo>
                  <a:pt x="412" y="73"/>
                </a:lnTo>
                <a:lnTo>
                  <a:pt x="412" y="78"/>
                </a:lnTo>
                <a:lnTo>
                  <a:pt x="416" y="78"/>
                </a:lnTo>
                <a:lnTo>
                  <a:pt x="426" y="78"/>
                </a:lnTo>
                <a:lnTo>
                  <a:pt x="426" y="82"/>
                </a:lnTo>
                <a:lnTo>
                  <a:pt x="430" y="78"/>
                </a:lnTo>
                <a:lnTo>
                  <a:pt x="435" y="82"/>
                </a:lnTo>
                <a:lnTo>
                  <a:pt x="439" y="82"/>
                </a:lnTo>
                <a:lnTo>
                  <a:pt x="444" y="82"/>
                </a:lnTo>
                <a:lnTo>
                  <a:pt x="448" y="78"/>
                </a:lnTo>
                <a:lnTo>
                  <a:pt x="453" y="78"/>
                </a:lnTo>
                <a:lnTo>
                  <a:pt x="458" y="78"/>
                </a:lnTo>
                <a:lnTo>
                  <a:pt x="462" y="78"/>
                </a:lnTo>
                <a:lnTo>
                  <a:pt x="467" y="78"/>
                </a:lnTo>
                <a:lnTo>
                  <a:pt x="467" y="78"/>
                </a:lnTo>
                <a:lnTo>
                  <a:pt x="476" y="78"/>
                </a:lnTo>
                <a:lnTo>
                  <a:pt x="480" y="78"/>
                </a:lnTo>
                <a:lnTo>
                  <a:pt x="480" y="78"/>
                </a:lnTo>
                <a:lnTo>
                  <a:pt x="503" y="82"/>
                </a:lnTo>
                <a:lnTo>
                  <a:pt x="512" y="82"/>
                </a:lnTo>
                <a:lnTo>
                  <a:pt x="517" y="82"/>
                </a:lnTo>
                <a:lnTo>
                  <a:pt x="526" y="82"/>
                </a:lnTo>
                <a:lnTo>
                  <a:pt x="526" y="82"/>
                </a:lnTo>
                <a:lnTo>
                  <a:pt x="535" y="82"/>
                </a:lnTo>
                <a:lnTo>
                  <a:pt x="540" y="82"/>
                </a:lnTo>
                <a:lnTo>
                  <a:pt x="540" y="82"/>
                </a:lnTo>
                <a:lnTo>
                  <a:pt x="540" y="91"/>
                </a:lnTo>
                <a:lnTo>
                  <a:pt x="567" y="87"/>
                </a:lnTo>
                <a:lnTo>
                  <a:pt x="576" y="87"/>
                </a:lnTo>
                <a:lnTo>
                  <a:pt x="581" y="87"/>
                </a:lnTo>
                <a:lnTo>
                  <a:pt x="581" y="87"/>
                </a:lnTo>
                <a:lnTo>
                  <a:pt x="590" y="87"/>
                </a:lnTo>
                <a:lnTo>
                  <a:pt x="599" y="87"/>
                </a:lnTo>
                <a:lnTo>
                  <a:pt x="604" y="87"/>
                </a:lnTo>
                <a:lnTo>
                  <a:pt x="604" y="87"/>
                </a:lnTo>
                <a:lnTo>
                  <a:pt x="613" y="87"/>
                </a:lnTo>
                <a:lnTo>
                  <a:pt x="618" y="87"/>
                </a:lnTo>
                <a:lnTo>
                  <a:pt x="622" y="87"/>
                </a:lnTo>
                <a:lnTo>
                  <a:pt x="636" y="87"/>
                </a:lnTo>
                <a:lnTo>
                  <a:pt x="645" y="87"/>
                </a:lnTo>
                <a:lnTo>
                  <a:pt x="645" y="82"/>
                </a:lnTo>
                <a:lnTo>
                  <a:pt x="645" y="82"/>
                </a:lnTo>
                <a:lnTo>
                  <a:pt x="650" y="78"/>
                </a:lnTo>
                <a:lnTo>
                  <a:pt x="654" y="73"/>
                </a:lnTo>
                <a:lnTo>
                  <a:pt x="654" y="68"/>
                </a:lnTo>
                <a:lnTo>
                  <a:pt x="659" y="68"/>
                </a:lnTo>
                <a:lnTo>
                  <a:pt x="663" y="59"/>
                </a:lnTo>
                <a:lnTo>
                  <a:pt x="668" y="50"/>
                </a:lnTo>
                <a:lnTo>
                  <a:pt x="668" y="46"/>
                </a:lnTo>
                <a:lnTo>
                  <a:pt x="668" y="41"/>
                </a:lnTo>
                <a:lnTo>
                  <a:pt x="668" y="41"/>
                </a:lnTo>
                <a:lnTo>
                  <a:pt x="672" y="41"/>
                </a:lnTo>
                <a:lnTo>
                  <a:pt x="677" y="36"/>
                </a:lnTo>
                <a:lnTo>
                  <a:pt x="682" y="32"/>
                </a:lnTo>
                <a:lnTo>
                  <a:pt x="686" y="32"/>
                </a:lnTo>
                <a:lnTo>
                  <a:pt x="691" y="27"/>
                </a:lnTo>
                <a:lnTo>
                  <a:pt x="691" y="27"/>
                </a:lnTo>
                <a:lnTo>
                  <a:pt x="695" y="23"/>
                </a:lnTo>
                <a:lnTo>
                  <a:pt x="700" y="23"/>
                </a:lnTo>
                <a:lnTo>
                  <a:pt x="704" y="23"/>
                </a:lnTo>
                <a:lnTo>
                  <a:pt x="714" y="18"/>
                </a:lnTo>
                <a:lnTo>
                  <a:pt x="723" y="18"/>
                </a:lnTo>
                <a:lnTo>
                  <a:pt x="727" y="18"/>
                </a:lnTo>
                <a:lnTo>
                  <a:pt x="736" y="18"/>
                </a:lnTo>
                <a:lnTo>
                  <a:pt x="736" y="14"/>
                </a:lnTo>
                <a:lnTo>
                  <a:pt x="741" y="14"/>
                </a:lnTo>
                <a:lnTo>
                  <a:pt x="746" y="9"/>
                </a:lnTo>
                <a:lnTo>
                  <a:pt x="750" y="9"/>
                </a:lnTo>
                <a:lnTo>
                  <a:pt x="755" y="0"/>
                </a:lnTo>
                <a:lnTo>
                  <a:pt x="759" y="0"/>
                </a:lnTo>
                <a:lnTo>
                  <a:pt x="768" y="0"/>
                </a:lnTo>
                <a:lnTo>
                  <a:pt x="773" y="0"/>
                </a:lnTo>
                <a:lnTo>
                  <a:pt x="778" y="0"/>
                </a:lnTo>
                <a:lnTo>
                  <a:pt x="778" y="0"/>
                </a:lnTo>
                <a:lnTo>
                  <a:pt x="782" y="4"/>
                </a:lnTo>
                <a:lnTo>
                  <a:pt x="782" y="9"/>
                </a:lnTo>
                <a:lnTo>
                  <a:pt x="787" y="14"/>
                </a:lnTo>
                <a:lnTo>
                  <a:pt x="787" y="18"/>
                </a:lnTo>
                <a:lnTo>
                  <a:pt x="791" y="32"/>
                </a:lnTo>
                <a:lnTo>
                  <a:pt x="796" y="41"/>
                </a:lnTo>
                <a:lnTo>
                  <a:pt x="800" y="55"/>
                </a:lnTo>
                <a:lnTo>
                  <a:pt x="796" y="64"/>
                </a:lnTo>
                <a:lnTo>
                  <a:pt x="800" y="68"/>
                </a:lnTo>
                <a:lnTo>
                  <a:pt x="800" y="73"/>
                </a:lnTo>
                <a:lnTo>
                  <a:pt x="800" y="78"/>
                </a:lnTo>
                <a:lnTo>
                  <a:pt x="800" y="82"/>
                </a:lnTo>
                <a:lnTo>
                  <a:pt x="805" y="87"/>
                </a:lnTo>
                <a:lnTo>
                  <a:pt x="810" y="87"/>
                </a:lnTo>
                <a:lnTo>
                  <a:pt x="814" y="87"/>
                </a:lnTo>
                <a:lnTo>
                  <a:pt x="819" y="87"/>
                </a:lnTo>
                <a:lnTo>
                  <a:pt x="823" y="87"/>
                </a:lnTo>
                <a:lnTo>
                  <a:pt x="823" y="82"/>
                </a:lnTo>
                <a:lnTo>
                  <a:pt x="823" y="82"/>
                </a:lnTo>
                <a:lnTo>
                  <a:pt x="828" y="82"/>
                </a:lnTo>
                <a:lnTo>
                  <a:pt x="832" y="78"/>
                </a:lnTo>
                <a:lnTo>
                  <a:pt x="837" y="78"/>
                </a:lnTo>
                <a:lnTo>
                  <a:pt x="842" y="82"/>
                </a:lnTo>
                <a:lnTo>
                  <a:pt x="846" y="82"/>
                </a:lnTo>
                <a:lnTo>
                  <a:pt x="846" y="87"/>
                </a:lnTo>
                <a:lnTo>
                  <a:pt x="855" y="87"/>
                </a:lnTo>
                <a:lnTo>
                  <a:pt x="864" y="87"/>
                </a:lnTo>
                <a:lnTo>
                  <a:pt x="869" y="87"/>
                </a:lnTo>
                <a:lnTo>
                  <a:pt x="878" y="87"/>
                </a:lnTo>
                <a:lnTo>
                  <a:pt x="892" y="87"/>
                </a:lnTo>
                <a:lnTo>
                  <a:pt x="896" y="87"/>
                </a:lnTo>
                <a:lnTo>
                  <a:pt x="901" y="87"/>
                </a:lnTo>
                <a:lnTo>
                  <a:pt x="906" y="91"/>
                </a:lnTo>
                <a:lnTo>
                  <a:pt x="910" y="96"/>
                </a:lnTo>
                <a:lnTo>
                  <a:pt x="910" y="110"/>
                </a:lnTo>
                <a:lnTo>
                  <a:pt x="910" y="123"/>
                </a:lnTo>
                <a:lnTo>
                  <a:pt x="915" y="137"/>
                </a:lnTo>
                <a:lnTo>
                  <a:pt x="915" y="151"/>
                </a:lnTo>
                <a:lnTo>
                  <a:pt x="919" y="174"/>
                </a:lnTo>
                <a:lnTo>
                  <a:pt x="924" y="187"/>
                </a:lnTo>
                <a:lnTo>
                  <a:pt x="919" y="196"/>
                </a:lnTo>
                <a:lnTo>
                  <a:pt x="919" y="196"/>
                </a:lnTo>
                <a:lnTo>
                  <a:pt x="915" y="201"/>
                </a:lnTo>
                <a:lnTo>
                  <a:pt x="910" y="201"/>
                </a:lnTo>
                <a:lnTo>
                  <a:pt x="910" y="206"/>
                </a:lnTo>
                <a:lnTo>
                  <a:pt x="910" y="206"/>
                </a:lnTo>
                <a:lnTo>
                  <a:pt x="906" y="210"/>
                </a:lnTo>
                <a:lnTo>
                  <a:pt x="896" y="215"/>
                </a:lnTo>
                <a:lnTo>
                  <a:pt x="887" y="219"/>
                </a:lnTo>
                <a:lnTo>
                  <a:pt x="887" y="219"/>
                </a:lnTo>
                <a:lnTo>
                  <a:pt x="883" y="219"/>
                </a:lnTo>
                <a:lnTo>
                  <a:pt x="883" y="224"/>
                </a:lnTo>
                <a:lnTo>
                  <a:pt x="878" y="224"/>
                </a:lnTo>
                <a:lnTo>
                  <a:pt x="878" y="228"/>
                </a:lnTo>
                <a:lnTo>
                  <a:pt x="874" y="228"/>
                </a:lnTo>
                <a:lnTo>
                  <a:pt x="874" y="233"/>
                </a:lnTo>
                <a:lnTo>
                  <a:pt x="869" y="233"/>
                </a:lnTo>
                <a:lnTo>
                  <a:pt x="864" y="233"/>
                </a:lnTo>
                <a:lnTo>
                  <a:pt x="864" y="233"/>
                </a:lnTo>
                <a:lnTo>
                  <a:pt x="860" y="228"/>
                </a:lnTo>
                <a:lnTo>
                  <a:pt x="855" y="224"/>
                </a:lnTo>
                <a:lnTo>
                  <a:pt x="851" y="224"/>
                </a:lnTo>
                <a:lnTo>
                  <a:pt x="846" y="224"/>
                </a:lnTo>
                <a:lnTo>
                  <a:pt x="837" y="228"/>
                </a:lnTo>
                <a:lnTo>
                  <a:pt x="832" y="228"/>
                </a:lnTo>
                <a:lnTo>
                  <a:pt x="823" y="228"/>
                </a:lnTo>
                <a:lnTo>
                  <a:pt x="814" y="233"/>
                </a:lnTo>
                <a:lnTo>
                  <a:pt x="810" y="233"/>
                </a:lnTo>
                <a:lnTo>
                  <a:pt x="805" y="233"/>
                </a:lnTo>
                <a:lnTo>
                  <a:pt x="800" y="238"/>
                </a:lnTo>
                <a:lnTo>
                  <a:pt x="796" y="238"/>
                </a:lnTo>
                <a:lnTo>
                  <a:pt x="796" y="238"/>
                </a:lnTo>
                <a:lnTo>
                  <a:pt x="791" y="242"/>
                </a:lnTo>
                <a:lnTo>
                  <a:pt x="787" y="242"/>
                </a:lnTo>
                <a:lnTo>
                  <a:pt x="787" y="247"/>
                </a:lnTo>
                <a:lnTo>
                  <a:pt x="782" y="247"/>
                </a:lnTo>
                <a:lnTo>
                  <a:pt x="778" y="251"/>
                </a:lnTo>
                <a:lnTo>
                  <a:pt x="778" y="256"/>
                </a:lnTo>
                <a:lnTo>
                  <a:pt x="778" y="260"/>
                </a:lnTo>
                <a:lnTo>
                  <a:pt x="778" y="260"/>
                </a:lnTo>
                <a:lnTo>
                  <a:pt x="773" y="265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Jigawa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"/>
          <p:cNvSpPr/>
          <p:nvPr/>
        </p:nvSpPr>
        <p:spPr>
          <a:xfrm>
            <a:off x="2291680" y="2597465"/>
            <a:ext cx="1357056" cy="1341602"/>
          </a:xfrm>
          <a:custGeom>
            <a:avLst/>
            <a:gdLst/>
            <a:ahLst/>
            <a:cxnLst/>
            <a:rect l="l" t="t" r="r" b="b"/>
            <a:pathLst>
              <a:path w="1024" h="951" extrusionOk="0">
                <a:moveTo>
                  <a:pt x="732" y="819"/>
                </a:moveTo>
                <a:lnTo>
                  <a:pt x="727" y="819"/>
                </a:lnTo>
                <a:lnTo>
                  <a:pt x="727" y="814"/>
                </a:lnTo>
                <a:lnTo>
                  <a:pt x="723" y="810"/>
                </a:lnTo>
                <a:lnTo>
                  <a:pt x="723" y="810"/>
                </a:lnTo>
                <a:lnTo>
                  <a:pt x="723" y="805"/>
                </a:lnTo>
                <a:lnTo>
                  <a:pt x="718" y="805"/>
                </a:lnTo>
                <a:lnTo>
                  <a:pt x="709" y="805"/>
                </a:lnTo>
                <a:lnTo>
                  <a:pt x="704" y="805"/>
                </a:lnTo>
                <a:lnTo>
                  <a:pt x="700" y="810"/>
                </a:lnTo>
                <a:lnTo>
                  <a:pt x="700" y="810"/>
                </a:lnTo>
                <a:lnTo>
                  <a:pt x="691" y="810"/>
                </a:lnTo>
                <a:lnTo>
                  <a:pt x="691" y="814"/>
                </a:lnTo>
                <a:lnTo>
                  <a:pt x="686" y="814"/>
                </a:lnTo>
                <a:lnTo>
                  <a:pt x="686" y="819"/>
                </a:lnTo>
                <a:lnTo>
                  <a:pt x="681" y="819"/>
                </a:lnTo>
                <a:lnTo>
                  <a:pt x="681" y="823"/>
                </a:lnTo>
                <a:lnTo>
                  <a:pt x="677" y="823"/>
                </a:lnTo>
                <a:lnTo>
                  <a:pt x="677" y="828"/>
                </a:lnTo>
                <a:lnTo>
                  <a:pt x="668" y="832"/>
                </a:lnTo>
                <a:lnTo>
                  <a:pt x="659" y="837"/>
                </a:lnTo>
                <a:lnTo>
                  <a:pt x="654" y="837"/>
                </a:lnTo>
                <a:lnTo>
                  <a:pt x="654" y="832"/>
                </a:lnTo>
                <a:lnTo>
                  <a:pt x="645" y="832"/>
                </a:lnTo>
                <a:lnTo>
                  <a:pt x="645" y="828"/>
                </a:lnTo>
                <a:lnTo>
                  <a:pt x="640" y="828"/>
                </a:lnTo>
                <a:lnTo>
                  <a:pt x="636" y="823"/>
                </a:lnTo>
                <a:lnTo>
                  <a:pt x="631" y="823"/>
                </a:lnTo>
                <a:lnTo>
                  <a:pt x="631" y="823"/>
                </a:lnTo>
                <a:lnTo>
                  <a:pt x="627" y="823"/>
                </a:lnTo>
                <a:lnTo>
                  <a:pt x="622" y="828"/>
                </a:lnTo>
                <a:lnTo>
                  <a:pt x="617" y="823"/>
                </a:lnTo>
                <a:lnTo>
                  <a:pt x="617" y="823"/>
                </a:lnTo>
                <a:lnTo>
                  <a:pt x="617" y="819"/>
                </a:lnTo>
                <a:lnTo>
                  <a:pt x="613" y="814"/>
                </a:lnTo>
                <a:lnTo>
                  <a:pt x="613" y="814"/>
                </a:lnTo>
                <a:lnTo>
                  <a:pt x="608" y="814"/>
                </a:lnTo>
                <a:lnTo>
                  <a:pt x="604" y="814"/>
                </a:lnTo>
                <a:lnTo>
                  <a:pt x="599" y="814"/>
                </a:lnTo>
                <a:lnTo>
                  <a:pt x="599" y="819"/>
                </a:lnTo>
                <a:lnTo>
                  <a:pt x="595" y="819"/>
                </a:lnTo>
                <a:lnTo>
                  <a:pt x="590" y="819"/>
                </a:lnTo>
                <a:lnTo>
                  <a:pt x="590" y="819"/>
                </a:lnTo>
                <a:lnTo>
                  <a:pt x="585" y="823"/>
                </a:lnTo>
                <a:lnTo>
                  <a:pt x="563" y="800"/>
                </a:lnTo>
                <a:lnTo>
                  <a:pt x="540" y="819"/>
                </a:lnTo>
                <a:lnTo>
                  <a:pt x="526" y="823"/>
                </a:lnTo>
                <a:lnTo>
                  <a:pt x="517" y="819"/>
                </a:lnTo>
                <a:lnTo>
                  <a:pt x="499" y="823"/>
                </a:lnTo>
                <a:lnTo>
                  <a:pt x="499" y="819"/>
                </a:lnTo>
                <a:lnTo>
                  <a:pt x="489" y="819"/>
                </a:lnTo>
                <a:lnTo>
                  <a:pt x="485" y="819"/>
                </a:lnTo>
                <a:lnTo>
                  <a:pt x="480" y="819"/>
                </a:lnTo>
                <a:lnTo>
                  <a:pt x="480" y="823"/>
                </a:lnTo>
                <a:lnTo>
                  <a:pt x="480" y="823"/>
                </a:lnTo>
                <a:lnTo>
                  <a:pt x="476" y="823"/>
                </a:lnTo>
                <a:lnTo>
                  <a:pt x="471" y="823"/>
                </a:lnTo>
                <a:lnTo>
                  <a:pt x="462" y="823"/>
                </a:lnTo>
                <a:lnTo>
                  <a:pt x="457" y="828"/>
                </a:lnTo>
                <a:lnTo>
                  <a:pt x="453" y="828"/>
                </a:lnTo>
                <a:lnTo>
                  <a:pt x="448" y="828"/>
                </a:lnTo>
                <a:lnTo>
                  <a:pt x="444" y="823"/>
                </a:lnTo>
                <a:lnTo>
                  <a:pt x="439" y="823"/>
                </a:lnTo>
                <a:lnTo>
                  <a:pt x="439" y="819"/>
                </a:lnTo>
                <a:lnTo>
                  <a:pt x="444" y="819"/>
                </a:lnTo>
                <a:lnTo>
                  <a:pt x="444" y="814"/>
                </a:lnTo>
                <a:lnTo>
                  <a:pt x="453" y="805"/>
                </a:lnTo>
                <a:lnTo>
                  <a:pt x="453" y="800"/>
                </a:lnTo>
                <a:lnTo>
                  <a:pt x="453" y="800"/>
                </a:lnTo>
                <a:lnTo>
                  <a:pt x="448" y="796"/>
                </a:lnTo>
                <a:lnTo>
                  <a:pt x="444" y="796"/>
                </a:lnTo>
                <a:lnTo>
                  <a:pt x="435" y="800"/>
                </a:lnTo>
                <a:lnTo>
                  <a:pt x="435" y="800"/>
                </a:lnTo>
                <a:lnTo>
                  <a:pt x="430" y="796"/>
                </a:lnTo>
                <a:lnTo>
                  <a:pt x="430" y="791"/>
                </a:lnTo>
                <a:lnTo>
                  <a:pt x="425" y="787"/>
                </a:lnTo>
                <a:lnTo>
                  <a:pt x="425" y="782"/>
                </a:lnTo>
                <a:lnTo>
                  <a:pt x="425" y="778"/>
                </a:lnTo>
                <a:lnTo>
                  <a:pt x="425" y="773"/>
                </a:lnTo>
                <a:lnTo>
                  <a:pt x="430" y="768"/>
                </a:lnTo>
                <a:lnTo>
                  <a:pt x="430" y="764"/>
                </a:lnTo>
                <a:lnTo>
                  <a:pt x="435" y="764"/>
                </a:lnTo>
                <a:lnTo>
                  <a:pt x="435" y="759"/>
                </a:lnTo>
                <a:lnTo>
                  <a:pt x="435" y="759"/>
                </a:lnTo>
                <a:lnTo>
                  <a:pt x="439" y="755"/>
                </a:lnTo>
                <a:lnTo>
                  <a:pt x="444" y="755"/>
                </a:lnTo>
                <a:lnTo>
                  <a:pt x="448" y="755"/>
                </a:lnTo>
                <a:lnTo>
                  <a:pt x="448" y="750"/>
                </a:lnTo>
                <a:lnTo>
                  <a:pt x="453" y="746"/>
                </a:lnTo>
                <a:lnTo>
                  <a:pt x="457" y="741"/>
                </a:lnTo>
                <a:lnTo>
                  <a:pt x="457" y="736"/>
                </a:lnTo>
                <a:lnTo>
                  <a:pt x="457" y="732"/>
                </a:lnTo>
                <a:lnTo>
                  <a:pt x="457" y="732"/>
                </a:lnTo>
                <a:lnTo>
                  <a:pt x="462" y="727"/>
                </a:lnTo>
                <a:lnTo>
                  <a:pt x="462" y="723"/>
                </a:lnTo>
                <a:lnTo>
                  <a:pt x="467" y="723"/>
                </a:lnTo>
                <a:lnTo>
                  <a:pt x="467" y="718"/>
                </a:lnTo>
                <a:lnTo>
                  <a:pt x="471" y="718"/>
                </a:lnTo>
                <a:lnTo>
                  <a:pt x="476" y="714"/>
                </a:lnTo>
                <a:lnTo>
                  <a:pt x="476" y="714"/>
                </a:lnTo>
                <a:lnTo>
                  <a:pt x="471" y="714"/>
                </a:lnTo>
                <a:lnTo>
                  <a:pt x="471" y="709"/>
                </a:lnTo>
                <a:lnTo>
                  <a:pt x="467" y="709"/>
                </a:lnTo>
                <a:lnTo>
                  <a:pt x="462" y="709"/>
                </a:lnTo>
                <a:lnTo>
                  <a:pt x="462" y="704"/>
                </a:lnTo>
                <a:lnTo>
                  <a:pt x="457" y="704"/>
                </a:lnTo>
                <a:lnTo>
                  <a:pt x="457" y="700"/>
                </a:lnTo>
                <a:lnTo>
                  <a:pt x="457" y="700"/>
                </a:lnTo>
                <a:lnTo>
                  <a:pt x="453" y="700"/>
                </a:lnTo>
                <a:lnTo>
                  <a:pt x="448" y="695"/>
                </a:lnTo>
                <a:lnTo>
                  <a:pt x="448" y="691"/>
                </a:lnTo>
                <a:lnTo>
                  <a:pt x="448" y="691"/>
                </a:lnTo>
                <a:lnTo>
                  <a:pt x="453" y="686"/>
                </a:lnTo>
                <a:lnTo>
                  <a:pt x="453" y="682"/>
                </a:lnTo>
                <a:lnTo>
                  <a:pt x="457" y="682"/>
                </a:lnTo>
                <a:lnTo>
                  <a:pt x="457" y="677"/>
                </a:lnTo>
                <a:lnTo>
                  <a:pt x="453" y="677"/>
                </a:lnTo>
                <a:lnTo>
                  <a:pt x="453" y="672"/>
                </a:lnTo>
                <a:lnTo>
                  <a:pt x="448" y="672"/>
                </a:lnTo>
                <a:lnTo>
                  <a:pt x="444" y="672"/>
                </a:lnTo>
                <a:lnTo>
                  <a:pt x="439" y="672"/>
                </a:lnTo>
                <a:lnTo>
                  <a:pt x="435" y="672"/>
                </a:lnTo>
                <a:lnTo>
                  <a:pt x="435" y="672"/>
                </a:lnTo>
                <a:lnTo>
                  <a:pt x="430" y="668"/>
                </a:lnTo>
                <a:lnTo>
                  <a:pt x="425" y="668"/>
                </a:lnTo>
                <a:lnTo>
                  <a:pt x="425" y="663"/>
                </a:lnTo>
                <a:lnTo>
                  <a:pt x="430" y="663"/>
                </a:lnTo>
                <a:lnTo>
                  <a:pt x="430" y="659"/>
                </a:lnTo>
                <a:lnTo>
                  <a:pt x="435" y="659"/>
                </a:lnTo>
                <a:lnTo>
                  <a:pt x="435" y="654"/>
                </a:lnTo>
                <a:lnTo>
                  <a:pt x="439" y="654"/>
                </a:lnTo>
                <a:lnTo>
                  <a:pt x="444" y="650"/>
                </a:lnTo>
                <a:lnTo>
                  <a:pt x="448" y="650"/>
                </a:lnTo>
                <a:lnTo>
                  <a:pt x="453" y="645"/>
                </a:lnTo>
                <a:lnTo>
                  <a:pt x="457" y="645"/>
                </a:lnTo>
                <a:lnTo>
                  <a:pt x="457" y="640"/>
                </a:lnTo>
                <a:lnTo>
                  <a:pt x="457" y="636"/>
                </a:lnTo>
                <a:lnTo>
                  <a:pt x="457" y="627"/>
                </a:lnTo>
                <a:lnTo>
                  <a:pt x="457" y="618"/>
                </a:lnTo>
                <a:lnTo>
                  <a:pt x="457" y="618"/>
                </a:lnTo>
                <a:lnTo>
                  <a:pt x="457" y="613"/>
                </a:lnTo>
                <a:lnTo>
                  <a:pt x="457" y="604"/>
                </a:lnTo>
                <a:lnTo>
                  <a:pt x="453" y="599"/>
                </a:lnTo>
                <a:lnTo>
                  <a:pt x="453" y="595"/>
                </a:lnTo>
                <a:lnTo>
                  <a:pt x="453" y="590"/>
                </a:lnTo>
                <a:lnTo>
                  <a:pt x="457" y="581"/>
                </a:lnTo>
                <a:lnTo>
                  <a:pt x="457" y="576"/>
                </a:lnTo>
                <a:lnTo>
                  <a:pt x="457" y="572"/>
                </a:lnTo>
                <a:lnTo>
                  <a:pt x="457" y="567"/>
                </a:lnTo>
                <a:lnTo>
                  <a:pt x="453" y="567"/>
                </a:lnTo>
                <a:lnTo>
                  <a:pt x="453" y="563"/>
                </a:lnTo>
                <a:lnTo>
                  <a:pt x="448" y="558"/>
                </a:lnTo>
                <a:lnTo>
                  <a:pt x="444" y="558"/>
                </a:lnTo>
                <a:lnTo>
                  <a:pt x="439" y="558"/>
                </a:lnTo>
                <a:lnTo>
                  <a:pt x="435" y="558"/>
                </a:lnTo>
                <a:lnTo>
                  <a:pt x="425" y="558"/>
                </a:lnTo>
                <a:lnTo>
                  <a:pt x="416" y="558"/>
                </a:lnTo>
                <a:lnTo>
                  <a:pt x="416" y="558"/>
                </a:lnTo>
                <a:lnTo>
                  <a:pt x="412" y="558"/>
                </a:lnTo>
                <a:lnTo>
                  <a:pt x="403" y="563"/>
                </a:lnTo>
                <a:lnTo>
                  <a:pt x="393" y="563"/>
                </a:lnTo>
                <a:lnTo>
                  <a:pt x="389" y="563"/>
                </a:lnTo>
                <a:lnTo>
                  <a:pt x="384" y="558"/>
                </a:lnTo>
                <a:lnTo>
                  <a:pt x="375" y="558"/>
                </a:lnTo>
                <a:lnTo>
                  <a:pt x="371" y="558"/>
                </a:lnTo>
                <a:lnTo>
                  <a:pt x="371" y="558"/>
                </a:lnTo>
                <a:lnTo>
                  <a:pt x="366" y="558"/>
                </a:lnTo>
                <a:lnTo>
                  <a:pt x="357" y="554"/>
                </a:lnTo>
                <a:lnTo>
                  <a:pt x="352" y="554"/>
                </a:lnTo>
                <a:lnTo>
                  <a:pt x="348" y="554"/>
                </a:lnTo>
                <a:lnTo>
                  <a:pt x="348" y="554"/>
                </a:lnTo>
                <a:lnTo>
                  <a:pt x="343" y="554"/>
                </a:lnTo>
                <a:lnTo>
                  <a:pt x="339" y="554"/>
                </a:lnTo>
                <a:lnTo>
                  <a:pt x="334" y="554"/>
                </a:lnTo>
                <a:lnTo>
                  <a:pt x="329" y="549"/>
                </a:lnTo>
                <a:lnTo>
                  <a:pt x="325" y="544"/>
                </a:lnTo>
                <a:lnTo>
                  <a:pt x="316" y="535"/>
                </a:lnTo>
                <a:lnTo>
                  <a:pt x="311" y="535"/>
                </a:lnTo>
                <a:lnTo>
                  <a:pt x="311" y="535"/>
                </a:lnTo>
                <a:lnTo>
                  <a:pt x="307" y="535"/>
                </a:lnTo>
                <a:lnTo>
                  <a:pt x="307" y="526"/>
                </a:lnTo>
                <a:lnTo>
                  <a:pt x="307" y="522"/>
                </a:lnTo>
                <a:lnTo>
                  <a:pt x="307" y="517"/>
                </a:lnTo>
                <a:lnTo>
                  <a:pt x="307" y="512"/>
                </a:lnTo>
                <a:lnTo>
                  <a:pt x="311" y="512"/>
                </a:lnTo>
                <a:lnTo>
                  <a:pt x="311" y="512"/>
                </a:lnTo>
                <a:lnTo>
                  <a:pt x="316" y="512"/>
                </a:lnTo>
                <a:lnTo>
                  <a:pt x="320" y="508"/>
                </a:lnTo>
                <a:lnTo>
                  <a:pt x="320" y="503"/>
                </a:lnTo>
                <a:lnTo>
                  <a:pt x="325" y="503"/>
                </a:lnTo>
                <a:lnTo>
                  <a:pt x="325" y="499"/>
                </a:lnTo>
                <a:lnTo>
                  <a:pt x="325" y="499"/>
                </a:lnTo>
                <a:lnTo>
                  <a:pt x="325" y="494"/>
                </a:lnTo>
                <a:lnTo>
                  <a:pt x="329" y="494"/>
                </a:lnTo>
                <a:lnTo>
                  <a:pt x="334" y="494"/>
                </a:lnTo>
                <a:lnTo>
                  <a:pt x="334" y="490"/>
                </a:lnTo>
                <a:lnTo>
                  <a:pt x="343" y="480"/>
                </a:lnTo>
                <a:lnTo>
                  <a:pt x="348" y="480"/>
                </a:lnTo>
                <a:lnTo>
                  <a:pt x="348" y="476"/>
                </a:lnTo>
                <a:lnTo>
                  <a:pt x="352" y="476"/>
                </a:lnTo>
                <a:lnTo>
                  <a:pt x="352" y="471"/>
                </a:lnTo>
                <a:lnTo>
                  <a:pt x="361" y="471"/>
                </a:lnTo>
                <a:lnTo>
                  <a:pt x="361" y="467"/>
                </a:lnTo>
                <a:lnTo>
                  <a:pt x="361" y="462"/>
                </a:lnTo>
                <a:lnTo>
                  <a:pt x="366" y="458"/>
                </a:lnTo>
                <a:lnTo>
                  <a:pt x="366" y="453"/>
                </a:lnTo>
                <a:lnTo>
                  <a:pt x="366" y="448"/>
                </a:lnTo>
                <a:lnTo>
                  <a:pt x="361" y="448"/>
                </a:lnTo>
                <a:lnTo>
                  <a:pt x="361" y="448"/>
                </a:lnTo>
                <a:lnTo>
                  <a:pt x="357" y="444"/>
                </a:lnTo>
                <a:lnTo>
                  <a:pt x="352" y="439"/>
                </a:lnTo>
                <a:lnTo>
                  <a:pt x="348" y="435"/>
                </a:lnTo>
                <a:lnTo>
                  <a:pt x="348" y="435"/>
                </a:lnTo>
                <a:lnTo>
                  <a:pt x="343" y="435"/>
                </a:lnTo>
                <a:lnTo>
                  <a:pt x="334" y="435"/>
                </a:lnTo>
                <a:lnTo>
                  <a:pt x="329" y="435"/>
                </a:lnTo>
                <a:lnTo>
                  <a:pt x="325" y="435"/>
                </a:lnTo>
                <a:lnTo>
                  <a:pt x="320" y="430"/>
                </a:lnTo>
                <a:lnTo>
                  <a:pt x="316" y="426"/>
                </a:lnTo>
                <a:lnTo>
                  <a:pt x="316" y="426"/>
                </a:lnTo>
                <a:lnTo>
                  <a:pt x="320" y="416"/>
                </a:lnTo>
                <a:lnTo>
                  <a:pt x="320" y="412"/>
                </a:lnTo>
                <a:lnTo>
                  <a:pt x="320" y="407"/>
                </a:lnTo>
                <a:lnTo>
                  <a:pt x="325" y="403"/>
                </a:lnTo>
                <a:lnTo>
                  <a:pt x="325" y="403"/>
                </a:lnTo>
                <a:lnTo>
                  <a:pt x="325" y="398"/>
                </a:lnTo>
                <a:lnTo>
                  <a:pt x="325" y="394"/>
                </a:lnTo>
                <a:lnTo>
                  <a:pt x="325" y="384"/>
                </a:lnTo>
                <a:lnTo>
                  <a:pt x="320" y="380"/>
                </a:lnTo>
                <a:lnTo>
                  <a:pt x="316" y="375"/>
                </a:lnTo>
                <a:lnTo>
                  <a:pt x="316" y="371"/>
                </a:lnTo>
                <a:lnTo>
                  <a:pt x="311" y="371"/>
                </a:lnTo>
                <a:lnTo>
                  <a:pt x="307" y="371"/>
                </a:lnTo>
                <a:lnTo>
                  <a:pt x="307" y="371"/>
                </a:lnTo>
                <a:lnTo>
                  <a:pt x="293" y="371"/>
                </a:lnTo>
                <a:lnTo>
                  <a:pt x="288" y="371"/>
                </a:lnTo>
                <a:lnTo>
                  <a:pt x="284" y="371"/>
                </a:lnTo>
                <a:lnTo>
                  <a:pt x="284" y="366"/>
                </a:lnTo>
                <a:lnTo>
                  <a:pt x="284" y="362"/>
                </a:lnTo>
                <a:lnTo>
                  <a:pt x="284" y="362"/>
                </a:lnTo>
                <a:lnTo>
                  <a:pt x="284" y="362"/>
                </a:lnTo>
                <a:lnTo>
                  <a:pt x="284" y="357"/>
                </a:lnTo>
                <a:lnTo>
                  <a:pt x="284" y="352"/>
                </a:lnTo>
                <a:lnTo>
                  <a:pt x="288" y="348"/>
                </a:lnTo>
                <a:lnTo>
                  <a:pt x="288" y="343"/>
                </a:lnTo>
                <a:lnTo>
                  <a:pt x="284" y="339"/>
                </a:lnTo>
                <a:lnTo>
                  <a:pt x="284" y="339"/>
                </a:lnTo>
                <a:lnTo>
                  <a:pt x="284" y="339"/>
                </a:lnTo>
                <a:lnTo>
                  <a:pt x="284" y="334"/>
                </a:lnTo>
                <a:lnTo>
                  <a:pt x="279" y="330"/>
                </a:lnTo>
                <a:lnTo>
                  <a:pt x="270" y="330"/>
                </a:lnTo>
                <a:lnTo>
                  <a:pt x="261" y="325"/>
                </a:lnTo>
                <a:lnTo>
                  <a:pt x="256" y="325"/>
                </a:lnTo>
                <a:lnTo>
                  <a:pt x="252" y="325"/>
                </a:lnTo>
                <a:lnTo>
                  <a:pt x="247" y="325"/>
                </a:lnTo>
                <a:lnTo>
                  <a:pt x="243" y="330"/>
                </a:lnTo>
                <a:lnTo>
                  <a:pt x="238" y="330"/>
                </a:lnTo>
                <a:lnTo>
                  <a:pt x="238" y="334"/>
                </a:lnTo>
                <a:lnTo>
                  <a:pt x="238" y="339"/>
                </a:lnTo>
                <a:lnTo>
                  <a:pt x="238" y="339"/>
                </a:lnTo>
                <a:lnTo>
                  <a:pt x="243" y="343"/>
                </a:lnTo>
                <a:lnTo>
                  <a:pt x="243" y="348"/>
                </a:lnTo>
                <a:lnTo>
                  <a:pt x="243" y="352"/>
                </a:lnTo>
                <a:lnTo>
                  <a:pt x="229" y="352"/>
                </a:lnTo>
                <a:lnTo>
                  <a:pt x="215" y="352"/>
                </a:lnTo>
                <a:lnTo>
                  <a:pt x="215" y="357"/>
                </a:lnTo>
                <a:lnTo>
                  <a:pt x="206" y="357"/>
                </a:lnTo>
                <a:lnTo>
                  <a:pt x="197" y="357"/>
                </a:lnTo>
                <a:lnTo>
                  <a:pt x="197" y="362"/>
                </a:lnTo>
                <a:lnTo>
                  <a:pt x="197" y="362"/>
                </a:lnTo>
                <a:lnTo>
                  <a:pt x="188" y="362"/>
                </a:lnTo>
                <a:lnTo>
                  <a:pt x="183" y="362"/>
                </a:lnTo>
                <a:lnTo>
                  <a:pt x="179" y="362"/>
                </a:lnTo>
                <a:lnTo>
                  <a:pt x="174" y="366"/>
                </a:lnTo>
                <a:lnTo>
                  <a:pt x="174" y="366"/>
                </a:lnTo>
                <a:lnTo>
                  <a:pt x="169" y="362"/>
                </a:lnTo>
                <a:lnTo>
                  <a:pt x="169" y="362"/>
                </a:lnTo>
                <a:lnTo>
                  <a:pt x="165" y="357"/>
                </a:lnTo>
                <a:lnTo>
                  <a:pt x="165" y="348"/>
                </a:lnTo>
                <a:lnTo>
                  <a:pt x="160" y="348"/>
                </a:lnTo>
                <a:lnTo>
                  <a:pt x="160" y="343"/>
                </a:lnTo>
                <a:lnTo>
                  <a:pt x="156" y="343"/>
                </a:lnTo>
                <a:lnTo>
                  <a:pt x="151" y="339"/>
                </a:lnTo>
                <a:lnTo>
                  <a:pt x="151" y="339"/>
                </a:lnTo>
                <a:lnTo>
                  <a:pt x="147" y="339"/>
                </a:lnTo>
                <a:lnTo>
                  <a:pt x="147" y="343"/>
                </a:lnTo>
                <a:lnTo>
                  <a:pt x="142" y="343"/>
                </a:lnTo>
                <a:lnTo>
                  <a:pt x="137" y="343"/>
                </a:lnTo>
                <a:lnTo>
                  <a:pt x="137" y="348"/>
                </a:lnTo>
                <a:lnTo>
                  <a:pt x="128" y="348"/>
                </a:lnTo>
                <a:lnTo>
                  <a:pt x="128" y="352"/>
                </a:lnTo>
                <a:lnTo>
                  <a:pt x="128" y="352"/>
                </a:lnTo>
                <a:lnTo>
                  <a:pt x="124" y="357"/>
                </a:lnTo>
                <a:lnTo>
                  <a:pt x="119" y="357"/>
                </a:lnTo>
                <a:lnTo>
                  <a:pt x="119" y="362"/>
                </a:lnTo>
                <a:lnTo>
                  <a:pt x="105" y="371"/>
                </a:lnTo>
                <a:lnTo>
                  <a:pt x="105" y="371"/>
                </a:lnTo>
                <a:lnTo>
                  <a:pt x="101" y="375"/>
                </a:lnTo>
                <a:lnTo>
                  <a:pt x="101" y="380"/>
                </a:lnTo>
                <a:lnTo>
                  <a:pt x="96" y="380"/>
                </a:lnTo>
                <a:lnTo>
                  <a:pt x="92" y="380"/>
                </a:lnTo>
                <a:lnTo>
                  <a:pt x="92" y="384"/>
                </a:lnTo>
                <a:lnTo>
                  <a:pt x="87" y="384"/>
                </a:lnTo>
                <a:lnTo>
                  <a:pt x="87" y="384"/>
                </a:lnTo>
                <a:lnTo>
                  <a:pt x="87" y="384"/>
                </a:lnTo>
                <a:lnTo>
                  <a:pt x="87" y="389"/>
                </a:lnTo>
                <a:lnTo>
                  <a:pt x="83" y="389"/>
                </a:lnTo>
                <a:lnTo>
                  <a:pt x="78" y="394"/>
                </a:lnTo>
                <a:lnTo>
                  <a:pt x="73" y="394"/>
                </a:lnTo>
                <a:lnTo>
                  <a:pt x="73" y="398"/>
                </a:lnTo>
                <a:lnTo>
                  <a:pt x="69" y="403"/>
                </a:lnTo>
                <a:lnTo>
                  <a:pt x="69" y="403"/>
                </a:lnTo>
                <a:lnTo>
                  <a:pt x="64" y="403"/>
                </a:lnTo>
                <a:lnTo>
                  <a:pt x="64" y="407"/>
                </a:lnTo>
                <a:lnTo>
                  <a:pt x="64" y="412"/>
                </a:lnTo>
                <a:lnTo>
                  <a:pt x="64" y="412"/>
                </a:lnTo>
                <a:lnTo>
                  <a:pt x="60" y="421"/>
                </a:lnTo>
                <a:lnTo>
                  <a:pt x="55" y="421"/>
                </a:lnTo>
                <a:lnTo>
                  <a:pt x="55" y="426"/>
                </a:lnTo>
                <a:lnTo>
                  <a:pt x="51" y="426"/>
                </a:lnTo>
                <a:lnTo>
                  <a:pt x="46" y="426"/>
                </a:lnTo>
                <a:lnTo>
                  <a:pt x="46" y="430"/>
                </a:lnTo>
                <a:lnTo>
                  <a:pt x="41" y="430"/>
                </a:lnTo>
                <a:lnTo>
                  <a:pt x="37" y="430"/>
                </a:lnTo>
                <a:lnTo>
                  <a:pt x="32" y="426"/>
                </a:lnTo>
                <a:lnTo>
                  <a:pt x="28" y="426"/>
                </a:lnTo>
                <a:lnTo>
                  <a:pt x="23" y="426"/>
                </a:lnTo>
                <a:lnTo>
                  <a:pt x="23" y="426"/>
                </a:lnTo>
                <a:lnTo>
                  <a:pt x="19" y="416"/>
                </a:lnTo>
                <a:lnTo>
                  <a:pt x="19" y="412"/>
                </a:lnTo>
                <a:lnTo>
                  <a:pt x="19" y="407"/>
                </a:lnTo>
                <a:lnTo>
                  <a:pt x="19" y="403"/>
                </a:lnTo>
                <a:lnTo>
                  <a:pt x="19" y="403"/>
                </a:lnTo>
                <a:lnTo>
                  <a:pt x="19" y="403"/>
                </a:lnTo>
                <a:lnTo>
                  <a:pt x="14" y="403"/>
                </a:lnTo>
                <a:lnTo>
                  <a:pt x="9" y="403"/>
                </a:lnTo>
                <a:lnTo>
                  <a:pt x="5" y="398"/>
                </a:lnTo>
                <a:lnTo>
                  <a:pt x="0" y="398"/>
                </a:lnTo>
                <a:lnTo>
                  <a:pt x="0" y="394"/>
                </a:lnTo>
                <a:lnTo>
                  <a:pt x="0" y="389"/>
                </a:lnTo>
                <a:lnTo>
                  <a:pt x="0" y="384"/>
                </a:lnTo>
                <a:lnTo>
                  <a:pt x="0" y="384"/>
                </a:lnTo>
                <a:lnTo>
                  <a:pt x="0" y="380"/>
                </a:lnTo>
                <a:lnTo>
                  <a:pt x="5" y="375"/>
                </a:lnTo>
                <a:lnTo>
                  <a:pt x="5" y="371"/>
                </a:lnTo>
                <a:lnTo>
                  <a:pt x="14" y="362"/>
                </a:lnTo>
                <a:lnTo>
                  <a:pt x="14" y="357"/>
                </a:lnTo>
                <a:lnTo>
                  <a:pt x="19" y="357"/>
                </a:lnTo>
                <a:lnTo>
                  <a:pt x="19" y="348"/>
                </a:lnTo>
                <a:lnTo>
                  <a:pt x="14" y="339"/>
                </a:lnTo>
                <a:lnTo>
                  <a:pt x="14" y="334"/>
                </a:lnTo>
                <a:lnTo>
                  <a:pt x="19" y="330"/>
                </a:lnTo>
                <a:lnTo>
                  <a:pt x="19" y="320"/>
                </a:lnTo>
                <a:lnTo>
                  <a:pt x="19" y="316"/>
                </a:lnTo>
                <a:lnTo>
                  <a:pt x="14" y="316"/>
                </a:lnTo>
                <a:lnTo>
                  <a:pt x="14" y="316"/>
                </a:lnTo>
                <a:lnTo>
                  <a:pt x="9" y="311"/>
                </a:lnTo>
                <a:lnTo>
                  <a:pt x="9" y="307"/>
                </a:lnTo>
                <a:lnTo>
                  <a:pt x="5" y="307"/>
                </a:lnTo>
                <a:lnTo>
                  <a:pt x="5" y="302"/>
                </a:lnTo>
                <a:lnTo>
                  <a:pt x="5" y="298"/>
                </a:lnTo>
                <a:lnTo>
                  <a:pt x="5" y="293"/>
                </a:lnTo>
                <a:lnTo>
                  <a:pt x="9" y="293"/>
                </a:lnTo>
                <a:lnTo>
                  <a:pt x="9" y="288"/>
                </a:lnTo>
                <a:lnTo>
                  <a:pt x="9" y="284"/>
                </a:lnTo>
                <a:lnTo>
                  <a:pt x="9" y="279"/>
                </a:lnTo>
                <a:lnTo>
                  <a:pt x="9" y="275"/>
                </a:lnTo>
                <a:lnTo>
                  <a:pt x="14" y="275"/>
                </a:lnTo>
                <a:lnTo>
                  <a:pt x="14" y="275"/>
                </a:lnTo>
                <a:lnTo>
                  <a:pt x="14" y="270"/>
                </a:lnTo>
                <a:lnTo>
                  <a:pt x="19" y="256"/>
                </a:lnTo>
                <a:lnTo>
                  <a:pt x="19" y="252"/>
                </a:lnTo>
                <a:lnTo>
                  <a:pt x="19" y="252"/>
                </a:lnTo>
                <a:lnTo>
                  <a:pt x="28" y="243"/>
                </a:lnTo>
                <a:lnTo>
                  <a:pt x="32" y="243"/>
                </a:lnTo>
                <a:lnTo>
                  <a:pt x="41" y="243"/>
                </a:lnTo>
                <a:lnTo>
                  <a:pt x="46" y="243"/>
                </a:lnTo>
                <a:lnTo>
                  <a:pt x="51" y="243"/>
                </a:lnTo>
                <a:lnTo>
                  <a:pt x="51" y="238"/>
                </a:lnTo>
                <a:lnTo>
                  <a:pt x="55" y="238"/>
                </a:lnTo>
                <a:lnTo>
                  <a:pt x="55" y="234"/>
                </a:lnTo>
                <a:lnTo>
                  <a:pt x="55" y="229"/>
                </a:lnTo>
                <a:lnTo>
                  <a:pt x="60" y="229"/>
                </a:lnTo>
                <a:lnTo>
                  <a:pt x="60" y="220"/>
                </a:lnTo>
                <a:lnTo>
                  <a:pt x="64" y="215"/>
                </a:lnTo>
                <a:lnTo>
                  <a:pt x="64" y="211"/>
                </a:lnTo>
                <a:lnTo>
                  <a:pt x="64" y="211"/>
                </a:lnTo>
                <a:lnTo>
                  <a:pt x="73" y="206"/>
                </a:lnTo>
                <a:lnTo>
                  <a:pt x="78" y="206"/>
                </a:lnTo>
                <a:lnTo>
                  <a:pt x="78" y="202"/>
                </a:lnTo>
                <a:lnTo>
                  <a:pt x="83" y="197"/>
                </a:lnTo>
                <a:lnTo>
                  <a:pt x="87" y="192"/>
                </a:lnTo>
                <a:lnTo>
                  <a:pt x="87" y="192"/>
                </a:lnTo>
                <a:lnTo>
                  <a:pt x="101" y="183"/>
                </a:lnTo>
                <a:lnTo>
                  <a:pt x="105" y="183"/>
                </a:lnTo>
                <a:lnTo>
                  <a:pt x="110" y="183"/>
                </a:lnTo>
                <a:lnTo>
                  <a:pt x="110" y="179"/>
                </a:lnTo>
                <a:lnTo>
                  <a:pt x="119" y="179"/>
                </a:lnTo>
                <a:lnTo>
                  <a:pt x="128" y="183"/>
                </a:lnTo>
                <a:lnTo>
                  <a:pt x="128" y="183"/>
                </a:lnTo>
                <a:lnTo>
                  <a:pt x="137" y="183"/>
                </a:lnTo>
                <a:lnTo>
                  <a:pt x="147" y="183"/>
                </a:lnTo>
                <a:lnTo>
                  <a:pt x="151" y="183"/>
                </a:lnTo>
                <a:lnTo>
                  <a:pt x="156" y="183"/>
                </a:lnTo>
                <a:lnTo>
                  <a:pt x="160" y="183"/>
                </a:lnTo>
                <a:lnTo>
                  <a:pt x="169" y="183"/>
                </a:lnTo>
                <a:lnTo>
                  <a:pt x="174" y="183"/>
                </a:lnTo>
                <a:lnTo>
                  <a:pt x="192" y="183"/>
                </a:lnTo>
                <a:lnTo>
                  <a:pt x="197" y="183"/>
                </a:lnTo>
                <a:lnTo>
                  <a:pt x="201" y="179"/>
                </a:lnTo>
                <a:lnTo>
                  <a:pt x="211" y="174"/>
                </a:lnTo>
                <a:lnTo>
                  <a:pt x="215" y="174"/>
                </a:lnTo>
                <a:lnTo>
                  <a:pt x="215" y="170"/>
                </a:lnTo>
                <a:lnTo>
                  <a:pt x="215" y="170"/>
                </a:lnTo>
                <a:lnTo>
                  <a:pt x="220" y="165"/>
                </a:lnTo>
                <a:lnTo>
                  <a:pt x="224" y="165"/>
                </a:lnTo>
                <a:lnTo>
                  <a:pt x="229" y="165"/>
                </a:lnTo>
                <a:lnTo>
                  <a:pt x="233" y="160"/>
                </a:lnTo>
                <a:lnTo>
                  <a:pt x="238" y="156"/>
                </a:lnTo>
                <a:lnTo>
                  <a:pt x="238" y="151"/>
                </a:lnTo>
                <a:lnTo>
                  <a:pt x="238" y="151"/>
                </a:lnTo>
                <a:lnTo>
                  <a:pt x="238" y="142"/>
                </a:lnTo>
                <a:lnTo>
                  <a:pt x="243" y="138"/>
                </a:lnTo>
                <a:lnTo>
                  <a:pt x="243" y="133"/>
                </a:lnTo>
                <a:lnTo>
                  <a:pt x="247" y="133"/>
                </a:lnTo>
                <a:lnTo>
                  <a:pt x="247" y="128"/>
                </a:lnTo>
                <a:lnTo>
                  <a:pt x="247" y="124"/>
                </a:lnTo>
                <a:lnTo>
                  <a:pt x="247" y="119"/>
                </a:lnTo>
                <a:lnTo>
                  <a:pt x="247" y="115"/>
                </a:lnTo>
                <a:lnTo>
                  <a:pt x="252" y="101"/>
                </a:lnTo>
                <a:lnTo>
                  <a:pt x="256" y="96"/>
                </a:lnTo>
                <a:lnTo>
                  <a:pt x="261" y="92"/>
                </a:lnTo>
                <a:lnTo>
                  <a:pt x="261" y="92"/>
                </a:lnTo>
                <a:lnTo>
                  <a:pt x="265" y="87"/>
                </a:lnTo>
                <a:lnTo>
                  <a:pt x="270" y="87"/>
                </a:lnTo>
                <a:lnTo>
                  <a:pt x="275" y="83"/>
                </a:lnTo>
                <a:lnTo>
                  <a:pt x="279" y="83"/>
                </a:lnTo>
                <a:lnTo>
                  <a:pt x="279" y="78"/>
                </a:lnTo>
                <a:lnTo>
                  <a:pt x="284" y="78"/>
                </a:lnTo>
                <a:lnTo>
                  <a:pt x="284" y="74"/>
                </a:lnTo>
                <a:lnTo>
                  <a:pt x="284" y="74"/>
                </a:lnTo>
                <a:lnTo>
                  <a:pt x="288" y="74"/>
                </a:lnTo>
                <a:lnTo>
                  <a:pt x="293" y="64"/>
                </a:lnTo>
                <a:lnTo>
                  <a:pt x="297" y="64"/>
                </a:lnTo>
                <a:lnTo>
                  <a:pt x="302" y="60"/>
                </a:lnTo>
                <a:lnTo>
                  <a:pt x="307" y="55"/>
                </a:lnTo>
                <a:lnTo>
                  <a:pt x="307" y="55"/>
                </a:lnTo>
                <a:lnTo>
                  <a:pt x="302" y="51"/>
                </a:lnTo>
                <a:lnTo>
                  <a:pt x="307" y="55"/>
                </a:lnTo>
                <a:lnTo>
                  <a:pt x="316" y="55"/>
                </a:lnTo>
                <a:lnTo>
                  <a:pt x="320" y="55"/>
                </a:lnTo>
                <a:lnTo>
                  <a:pt x="329" y="55"/>
                </a:lnTo>
                <a:lnTo>
                  <a:pt x="339" y="60"/>
                </a:lnTo>
                <a:lnTo>
                  <a:pt x="343" y="60"/>
                </a:lnTo>
                <a:lnTo>
                  <a:pt x="343" y="64"/>
                </a:lnTo>
                <a:lnTo>
                  <a:pt x="348" y="69"/>
                </a:lnTo>
                <a:lnTo>
                  <a:pt x="348" y="74"/>
                </a:lnTo>
                <a:lnTo>
                  <a:pt x="348" y="74"/>
                </a:lnTo>
                <a:lnTo>
                  <a:pt x="343" y="83"/>
                </a:lnTo>
                <a:lnTo>
                  <a:pt x="339" y="83"/>
                </a:lnTo>
                <a:lnTo>
                  <a:pt x="339" y="87"/>
                </a:lnTo>
                <a:lnTo>
                  <a:pt x="334" y="92"/>
                </a:lnTo>
                <a:lnTo>
                  <a:pt x="334" y="96"/>
                </a:lnTo>
                <a:lnTo>
                  <a:pt x="334" y="96"/>
                </a:lnTo>
                <a:lnTo>
                  <a:pt x="334" y="106"/>
                </a:lnTo>
                <a:lnTo>
                  <a:pt x="339" y="106"/>
                </a:lnTo>
                <a:lnTo>
                  <a:pt x="343" y="106"/>
                </a:lnTo>
                <a:lnTo>
                  <a:pt x="343" y="110"/>
                </a:lnTo>
                <a:lnTo>
                  <a:pt x="348" y="110"/>
                </a:lnTo>
                <a:lnTo>
                  <a:pt x="348" y="110"/>
                </a:lnTo>
                <a:lnTo>
                  <a:pt x="352" y="115"/>
                </a:lnTo>
                <a:lnTo>
                  <a:pt x="357" y="115"/>
                </a:lnTo>
                <a:lnTo>
                  <a:pt x="361" y="115"/>
                </a:lnTo>
                <a:lnTo>
                  <a:pt x="366" y="119"/>
                </a:lnTo>
                <a:lnTo>
                  <a:pt x="371" y="119"/>
                </a:lnTo>
                <a:lnTo>
                  <a:pt x="371" y="119"/>
                </a:lnTo>
                <a:lnTo>
                  <a:pt x="371" y="119"/>
                </a:lnTo>
                <a:lnTo>
                  <a:pt x="375" y="124"/>
                </a:lnTo>
                <a:lnTo>
                  <a:pt x="380" y="128"/>
                </a:lnTo>
                <a:lnTo>
                  <a:pt x="384" y="133"/>
                </a:lnTo>
                <a:lnTo>
                  <a:pt x="389" y="133"/>
                </a:lnTo>
                <a:lnTo>
                  <a:pt x="389" y="138"/>
                </a:lnTo>
                <a:lnTo>
                  <a:pt x="393" y="142"/>
                </a:lnTo>
                <a:lnTo>
                  <a:pt x="398" y="142"/>
                </a:lnTo>
                <a:lnTo>
                  <a:pt x="403" y="142"/>
                </a:lnTo>
                <a:lnTo>
                  <a:pt x="412" y="142"/>
                </a:lnTo>
                <a:lnTo>
                  <a:pt x="412" y="138"/>
                </a:lnTo>
                <a:lnTo>
                  <a:pt x="416" y="138"/>
                </a:lnTo>
                <a:lnTo>
                  <a:pt x="416" y="133"/>
                </a:lnTo>
                <a:lnTo>
                  <a:pt x="416" y="128"/>
                </a:lnTo>
                <a:lnTo>
                  <a:pt x="416" y="119"/>
                </a:lnTo>
                <a:lnTo>
                  <a:pt x="416" y="119"/>
                </a:lnTo>
                <a:lnTo>
                  <a:pt x="416" y="106"/>
                </a:lnTo>
                <a:lnTo>
                  <a:pt x="416" y="96"/>
                </a:lnTo>
                <a:lnTo>
                  <a:pt x="416" y="96"/>
                </a:lnTo>
                <a:lnTo>
                  <a:pt x="416" y="92"/>
                </a:lnTo>
                <a:lnTo>
                  <a:pt x="416" y="92"/>
                </a:lnTo>
                <a:lnTo>
                  <a:pt x="425" y="87"/>
                </a:lnTo>
                <a:lnTo>
                  <a:pt x="430" y="87"/>
                </a:lnTo>
                <a:lnTo>
                  <a:pt x="435" y="87"/>
                </a:lnTo>
                <a:lnTo>
                  <a:pt x="448" y="87"/>
                </a:lnTo>
                <a:lnTo>
                  <a:pt x="453" y="92"/>
                </a:lnTo>
                <a:lnTo>
                  <a:pt x="457" y="92"/>
                </a:lnTo>
                <a:lnTo>
                  <a:pt x="457" y="92"/>
                </a:lnTo>
                <a:lnTo>
                  <a:pt x="462" y="92"/>
                </a:lnTo>
                <a:lnTo>
                  <a:pt x="471" y="92"/>
                </a:lnTo>
                <a:lnTo>
                  <a:pt x="471" y="87"/>
                </a:lnTo>
                <a:lnTo>
                  <a:pt x="476" y="87"/>
                </a:lnTo>
                <a:lnTo>
                  <a:pt x="476" y="83"/>
                </a:lnTo>
                <a:lnTo>
                  <a:pt x="480" y="69"/>
                </a:lnTo>
                <a:lnTo>
                  <a:pt x="480" y="60"/>
                </a:lnTo>
                <a:lnTo>
                  <a:pt x="480" y="55"/>
                </a:lnTo>
                <a:lnTo>
                  <a:pt x="485" y="55"/>
                </a:lnTo>
                <a:lnTo>
                  <a:pt x="489" y="55"/>
                </a:lnTo>
                <a:lnTo>
                  <a:pt x="494" y="55"/>
                </a:lnTo>
                <a:lnTo>
                  <a:pt x="503" y="51"/>
                </a:lnTo>
                <a:lnTo>
                  <a:pt x="503" y="51"/>
                </a:lnTo>
                <a:lnTo>
                  <a:pt x="508" y="51"/>
                </a:lnTo>
                <a:lnTo>
                  <a:pt x="517" y="51"/>
                </a:lnTo>
                <a:lnTo>
                  <a:pt x="521" y="51"/>
                </a:lnTo>
                <a:lnTo>
                  <a:pt x="521" y="51"/>
                </a:lnTo>
                <a:lnTo>
                  <a:pt x="526" y="55"/>
                </a:lnTo>
                <a:lnTo>
                  <a:pt x="531" y="55"/>
                </a:lnTo>
                <a:lnTo>
                  <a:pt x="535" y="55"/>
                </a:lnTo>
                <a:lnTo>
                  <a:pt x="540" y="55"/>
                </a:lnTo>
                <a:lnTo>
                  <a:pt x="540" y="60"/>
                </a:lnTo>
                <a:lnTo>
                  <a:pt x="544" y="64"/>
                </a:lnTo>
                <a:lnTo>
                  <a:pt x="544" y="64"/>
                </a:lnTo>
                <a:lnTo>
                  <a:pt x="549" y="69"/>
                </a:lnTo>
                <a:lnTo>
                  <a:pt x="553" y="74"/>
                </a:lnTo>
                <a:lnTo>
                  <a:pt x="558" y="74"/>
                </a:lnTo>
                <a:lnTo>
                  <a:pt x="563" y="74"/>
                </a:lnTo>
                <a:lnTo>
                  <a:pt x="567" y="83"/>
                </a:lnTo>
                <a:lnTo>
                  <a:pt x="567" y="87"/>
                </a:lnTo>
                <a:lnTo>
                  <a:pt x="567" y="87"/>
                </a:lnTo>
                <a:lnTo>
                  <a:pt x="567" y="92"/>
                </a:lnTo>
                <a:lnTo>
                  <a:pt x="567" y="96"/>
                </a:lnTo>
                <a:lnTo>
                  <a:pt x="567" y="110"/>
                </a:lnTo>
                <a:lnTo>
                  <a:pt x="567" y="115"/>
                </a:lnTo>
                <a:lnTo>
                  <a:pt x="572" y="119"/>
                </a:lnTo>
                <a:lnTo>
                  <a:pt x="576" y="119"/>
                </a:lnTo>
                <a:lnTo>
                  <a:pt x="581" y="119"/>
                </a:lnTo>
                <a:lnTo>
                  <a:pt x="585" y="119"/>
                </a:lnTo>
                <a:lnTo>
                  <a:pt x="585" y="115"/>
                </a:lnTo>
                <a:lnTo>
                  <a:pt x="590" y="115"/>
                </a:lnTo>
                <a:lnTo>
                  <a:pt x="590" y="115"/>
                </a:lnTo>
                <a:lnTo>
                  <a:pt x="595" y="110"/>
                </a:lnTo>
                <a:lnTo>
                  <a:pt x="599" y="106"/>
                </a:lnTo>
                <a:lnTo>
                  <a:pt x="608" y="96"/>
                </a:lnTo>
                <a:lnTo>
                  <a:pt x="613" y="96"/>
                </a:lnTo>
                <a:lnTo>
                  <a:pt x="613" y="96"/>
                </a:lnTo>
                <a:lnTo>
                  <a:pt x="613" y="96"/>
                </a:lnTo>
                <a:lnTo>
                  <a:pt x="613" y="92"/>
                </a:lnTo>
                <a:lnTo>
                  <a:pt x="617" y="92"/>
                </a:lnTo>
                <a:lnTo>
                  <a:pt x="622" y="87"/>
                </a:lnTo>
                <a:lnTo>
                  <a:pt x="627" y="87"/>
                </a:lnTo>
                <a:lnTo>
                  <a:pt x="627" y="83"/>
                </a:lnTo>
                <a:lnTo>
                  <a:pt x="631" y="83"/>
                </a:lnTo>
                <a:lnTo>
                  <a:pt x="631" y="78"/>
                </a:lnTo>
                <a:lnTo>
                  <a:pt x="631" y="78"/>
                </a:lnTo>
                <a:lnTo>
                  <a:pt x="636" y="74"/>
                </a:lnTo>
                <a:lnTo>
                  <a:pt x="640" y="74"/>
                </a:lnTo>
                <a:lnTo>
                  <a:pt x="645" y="74"/>
                </a:lnTo>
                <a:lnTo>
                  <a:pt x="654" y="64"/>
                </a:lnTo>
                <a:lnTo>
                  <a:pt x="659" y="60"/>
                </a:lnTo>
                <a:lnTo>
                  <a:pt x="663" y="55"/>
                </a:lnTo>
                <a:lnTo>
                  <a:pt x="668" y="55"/>
                </a:lnTo>
                <a:lnTo>
                  <a:pt x="668" y="55"/>
                </a:lnTo>
                <a:lnTo>
                  <a:pt x="672" y="55"/>
                </a:lnTo>
                <a:lnTo>
                  <a:pt x="677" y="51"/>
                </a:lnTo>
                <a:lnTo>
                  <a:pt x="677" y="46"/>
                </a:lnTo>
                <a:lnTo>
                  <a:pt x="686" y="37"/>
                </a:lnTo>
                <a:lnTo>
                  <a:pt x="691" y="37"/>
                </a:lnTo>
                <a:lnTo>
                  <a:pt x="700" y="28"/>
                </a:lnTo>
                <a:lnTo>
                  <a:pt x="700" y="28"/>
                </a:lnTo>
                <a:lnTo>
                  <a:pt x="709" y="23"/>
                </a:lnTo>
                <a:lnTo>
                  <a:pt x="713" y="23"/>
                </a:lnTo>
                <a:lnTo>
                  <a:pt x="723" y="19"/>
                </a:lnTo>
                <a:lnTo>
                  <a:pt x="723" y="14"/>
                </a:lnTo>
                <a:lnTo>
                  <a:pt x="727" y="14"/>
                </a:lnTo>
                <a:lnTo>
                  <a:pt x="732" y="14"/>
                </a:lnTo>
                <a:lnTo>
                  <a:pt x="736" y="14"/>
                </a:lnTo>
                <a:lnTo>
                  <a:pt x="741" y="10"/>
                </a:lnTo>
                <a:lnTo>
                  <a:pt x="750" y="10"/>
                </a:lnTo>
                <a:lnTo>
                  <a:pt x="755" y="10"/>
                </a:lnTo>
                <a:lnTo>
                  <a:pt x="755" y="5"/>
                </a:lnTo>
                <a:lnTo>
                  <a:pt x="759" y="5"/>
                </a:lnTo>
                <a:lnTo>
                  <a:pt x="764" y="5"/>
                </a:lnTo>
                <a:lnTo>
                  <a:pt x="764" y="0"/>
                </a:lnTo>
                <a:lnTo>
                  <a:pt x="768" y="5"/>
                </a:lnTo>
                <a:lnTo>
                  <a:pt x="773" y="10"/>
                </a:lnTo>
                <a:lnTo>
                  <a:pt x="782" y="19"/>
                </a:lnTo>
                <a:lnTo>
                  <a:pt x="782" y="23"/>
                </a:lnTo>
                <a:lnTo>
                  <a:pt x="782" y="28"/>
                </a:lnTo>
                <a:lnTo>
                  <a:pt x="777" y="37"/>
                </a:lnTo>
                <a:lnTo>
                  <a:pt x="777" y="42"/>
                </a:lnTo>
                <a:lnTo>
                  <a:pt x="773" y="46"/>
                </a:lnTo>
                <a:lnTo>
                  <a:pt x="773" y="51"/>
                </a:lnTo>
                <a:lnTo>
                  <a:pt x="777" y="51"/>
                </a:lnTo>
                <a:lnTo>
                  <a:pt x="777" y="55"/>
                </a:lnTo>
                <a:lnTo>
                  <a:pt x="782" y="60"/>
                </a:lnTo>
                <a:lnTo>
                  <a:pt x="782" y="64"/>
                </a:lnTo>
                <a:lnTo>
                  <a:pt x="787" y="64"/>
                </a:lnTo>
                <a:lnTo>
                  <a:pt x="787" y="69"/>
                </a:lnTo>
                <a:lnTo>
                  <a:pt x="791" y="69"/>
                </a:lnTo>
                <a:lnTo>
                  <a:pt x="796" y="69"/>
                </a:lnTo>
                <a:lnTo>
                  <a:pt x="800" y="74"/>
                </a:lnTo>
                <a:lnTo>
                  <a:pt x="805" y="74"/>
                </a:lnTo>
                <a:lnTo>
                  <a:pt x="809" y="74"/>
                </a:lnTo>
                <a:lnTo>
                  <a:pt x="809" y="74"/>
                </a:lnTo>
                <a:lnTo>
                  <a:pt x="814" y="78"/>
                </a:lnTo>
                <a:lnTo>
                  <a:pt x="819" y="78"/>
                </a:lnTo>
                <a:lnTo>
                  <a:pt x="823" y="78"/>
                </a:lnTo>
                <a:lnTo>
                  <a:pt x="823" y="83"/>
                </a:lnTo>
                <a:lnTo>
                  <a:pt x="828" y="83"/>
                </a:lnTo>
                <a:lnTo>
                  <a:pt x="828" y="87"/>
                </a:lnTo>
                <a:lnTo>
                  <a:pt x="828" y="96"/>
                </a:lnTo>
                <a:lnTo>
                  <a:pt x="832" y="101"/>
                </a:lnTo>
                <a:lnTo>
                  <a:pt x="832" y="106"/>
                </a:lnTo>
                <a:lnTo>
                  <a:pt x="837" y="110"/>
                </a:lnTo>
                <a:lnTo>
                  <a:pt x="841" y="115"/>
                </a:lnTo>
                <a:lnTo>
                  <a:pt x="846" y="115"/>
                </a:lnTo>
                <a:lnTo>
                  <a:pt x="851" y="115"/>
                </a:lnTo>
                <a:lnTo>
                  <a:pt x="855" y="119"/>
                </a:lnTo>
                <a:lnTo>
                  <a:pt x="860" y="119"/>
                </a:lnTo>
                <a:lnTo>
                  <a:pt x="869" y="119"/>
                </a:lnTo>
                <a:lnTo>
                  <a:pt x="873" y="119"/>
                </a:lnTo>
                <a:lnTo>
                  <a:pt x="887" y="124"/>
                </a:lnTo>
                <a:lnTo>
                  <a:pt x="892" y="124"/>
                </a:lnTo>
                <a:lnTo>
                  <a:pt x="896" y="124"/>
                </a:lnTo>
                <a:lnTo>
                  <a:pt x="896" y="128"/>
                </a:lnTo>
                <a:lnTo>
                  <a:pt x="896" y="128"/>
                </a:lnTo>
                <a:lnTo>
                  <a:pt x="901" y="133"/>
                </a:lnTo>
                <a:lnTo>
                  <a:pt x="905" y="133"/>
                </a:lnTo>
                <a:lnTo>
                  <a:pt x="910" y="138"/>
                </a:lnTo>
                <a:lnTo>
                  <a:pt x="910" y="142"/>
                </a:lnTo>
                <a:lnTo>
                  <a:pt x="915" y="142"/>
                </a:lnTo>
                <a:lnTo>
                  <a:pt x="919" y="142"/>
                </a:lnTo>
                <a:lnTo>
                  <a:pt x="919" y="142"/>
                </a:lnTo>
                <a:lnTo>
                  <a:pt x="919" y="147"/>
                </a:lnTo>
                <a:lnTo>
                  <a:pt x="924" y="147"/>
                </a:lnTo>
                <a:lnTo>
                  <a:pt x="924" y="151"/>
                </a:lnTo>
                <a:lnTo>
                  <a:pt x="928" y="156"/>
                </a:lnTo>
                <a:lnTo>
                  <a:pt x="933" y="160"/>
                </a:lnTo>
                <a:lnTo>
                  <a:pt x="933" y="165"/>
                </a:lnTo>
                <a:lnTo>
                  <a:pt x="937" y="165"/>
                </a:lnTo>
                <a:lnTo>
                  <a:pt x="937" y="165"/>
                </a:lnTo>
                <a:lnTo>
                  <a:pt x="937" y="165"/>
                </a:lnTo>
                <a:lnTo>
                  <a:pt x="942" y="165"/>
                </a:lnTo>
                <a:lnTo>
                  <a:pt x="942" y="170"/>
                </a:lnTo>
                <a:lnTo>
                  <a:pt x="942" y="174"/>
                </a:lnTo>
                <a:lnTo>
                  <a:pt x="942" y="179"/>
                </a:lnTo>
                <a:lnTo>
                  <a:pt x="942" y="183"/>
                </a:lnTo>
                <a:lnTo>
                  <a:pt x="947" y="183"/>
                </a:lnTo>
                <a:lnTo>
                  <a:pt x="947" y="183"/>
                </a:lnTo>
                <a:lnTo>
                  <a:pt x="947" y="188"/>
                </a:lnTo>
                <a:lnTo>
                  <a:pt x="947" y="192"/>
                </a:lnTo>
                <a:lnTo>
                  <a:pt x="947" y="202"/>
                </a:lnTo>
                <a:lnTo>
                  <a:pt x="947" y="206"/>
                </a:lnTo>
                <a:lnTo>
                  <a:pt x="942" y="206"/>
                </a:lnTo>
                <a:lnTo>
                  <a:pt x="942" y="229"/>
                </a:lnTo>
                <a:lnTo>
                  <a:pt x="942" y="234"/>
                </a:lnTo>
                <a:lnTo>
                  <a:pt x="942" y="238"/>
                </a:lnTo>
                <a:lnTo>
                  <a:pt x="942" y="243"/>
                </a:lnTo>
                <a:lnTo>
                  <a:pt x="942" y="252"/>
                </a:lnTo>
                <a:lnTo>
                  <a:pt x="942" y="261"/>
                </a:lnTo>
                <a:lnTo>
                  <a:pt x="942" y="275"/>
                </a:lnTo>
                <a:lnTo>
                  <a:pt x="947" y="288"/>
                </a:lnTo>
                <a:lnTo>
                  <a:pt x="947" y="293"/>
                </a:lnTo>
                <a:lnTo>
                  <a:pt x="947" y="293"/>
                </a:lnTo>
                <a:lnTo>
                  <a:pt x="947" y="298"/>
                </a:lnTo>
                <a:lnTo>
                  <a:pt x="947" y="302"/>
                </a:lnTo>
                <a:lnTo>
                  <a:pt x="947" y="307"/>
                </a:lnTo>
                <a:lnTo>
                  <a:pt x="942" y="307"/>
                </a:lnTo>
                <a:lnTo>
                  <a:pt x="942" y="307"/>
                </a:lnTo>
                <a:lnTo>
                  <a:pt x="937" y="311"/>
                </a:lnTo>
                <a:lnTo>
                  <a:pt x="928" y="311"/>
                </a:lnTo>
                <a:lnTo>
                  <a:pt x="919" y="316"/>
                </a:lnTo>
                <a:lnTo>
                  <a:pt x="919" y="316"/>
                </a:lnTo>
                <a:lnTo>
                  <a:pt x="924" y="325"/>
                </a:lnTo>
                <a:lnTo>
                  <a:pt x="928" y="325"/>
                </a:lnTo>
                <a:lnTo>
                  <a:pt x="937" y="325"/>
                </a:lnTo>
                <a:lnTo>
                  <a:pt x="942" y="330"/>
                </a:lnTo>
                <a:lnTo>
                  <a:pt x="942" y="330"/>
                </a:lnTo>
                <a:lnTo>
                  <a:pt x="951" y="330"/>
                </a:lnTo>
                <a:lnTo>
                  <a:pt x="956" y="330"/>
                </a:lnTo>
                <a:lnTo>
                  <a:pt x="960" y="334"/>
                </a:lnTo>
                <a:lnTo>
                  <a:pt x="960" y="339"/>
                </a:lnTo>
                <a:lnTo>
                  <a:pt x="965" y="339"/>
                </a:lnTo>
                <a:lnTo>
                  <a:pt x="965" y="343"/>
                </a:lnTo>
                <a:lnTo>
                  <a:pt x="969" y="348"/>
                </a:lnTo>
                <a:lnTo>
                  <a:pt x="969" y="352"/>
                </a:lnTo>
                <a:lnTo>
                  <a:pt x="974" y="357"/>
                </a:lnTo>
                <a:lnTo>
                  <a:pt x="979" y="362"/>
                </a:lnTo>
                <a:lnTo>
                  <a:pt x="983" y="362"/>
                </a:lnTo>
                <a:lnTo>
                  <a:pt x="983" y="362"/>
                </a:lnTo>
                <a:lnTo>
                  <a:pt x="983" y="362"/>
                </a:lnTo>
                <a:lnTo>
                  <a:pt x="992" y="366"/>
                </a:lnTo>
                <a:lnTo>
                  <a:pt x="997" y="366"/>
                </a:lnTo>
                <a:lnTo>
                  <a:pt x="1001" y="366"/>
                </a:lnTo>
                <a:lnTo>
                  <a:pt x="1006" y="362"/>
                </a:lnTo>
                <a:lnTo>
                  <a:pt x="1006" y="362"/>
                </a:lnTo>
                <a:lnTo>
                  <a:pt x="1011" y="366"/>
                </a:lnTo>
                <a:lnTo>
                  <a:pt x="1011" y="371"/>
                </a:lnTo>
                <a:lnTo>
                  <a:pt x="1006" y="371"/>
                </a:lnTo>
                <a:lnTo>
                  <a:pt x="1006" y="375"/>
                </a:lnTo>
                <a:lnTo>
                  <a:pt x="1006" y="380"/>
                </a:lnTo>
                <a:lnTo>
                  <a:pt x="1006" y="384"/>
                </a:lnTo>
                <a:lnTo>
                  <a:pt x="1006" y="389"/>
                </a:lnTo>
                <a:lnTo>
                  <a:pt x="1006" y="403"/>
                </a:lnTo>
                <a:lnTo>
                  <a:pt x="1006" y="407"/>
                </a:lnTo>
                <a:lnTo>
                  <a:pt x="1006" y="412"/>
                </a:lnTo>
                <a:lnTo>
                  <a:pt x="1011" y="426"/>
                </a:lnTo>
                <a:lnTo>
                  <a:pt x="1015" y="426"/>
                </a:lnTo>
                <a:lnTo>
                  <a:pt x="1020" y="426"/>
                </a:lnTo>
                <a:lnTo>
                  <a:pt x="1020" y="430"/>
                </a:lnTo>
                <a:lnTo>
                  <a:pt x="1024" y="435"/>
                </a:lnTo>
                <a:lnTo>
                  <a:pt x="1024" y="444"/>
                </a:lnTo>
                <a:lnTo>
                  <a:pt x="1024" y="448"/>
                </a:lnTo>
                <a:lnTo>
                  <a:pt x="1024" y="462"/>
                </a:lnTo>
                <a:lnTo>
                  <a:pt x="1024" y="467"/>
                </a:lnTo>
                <a:lnTo>
                  <a:pt x="1020" y="471"/>
                </a:lnTo>
                <a:lnTo>
                  <a:pt x="1015" y="476"/>
                </a:lnTo>
                <a:lnTo>
                  <a:pt x="1015" y="480"/>
                </a:lnTo>
                <a:lnTo>
                  <a:pt x="1011" y="485"/>
                </a:lnTo>
                <a:lnTo>
                  <a:pt x="1006" y="490"/>
                </a:lnTo>
                <a:lnTo>
                  <a:pt x="1006" y="494"/>
                </a:lnTo>
                <a:lnTo>
                  <a:pt x="1001" y="494"/>
                </a:lnTo>
                <a:lnTo>
                  <a:pt x="1001" y="494"/>
                </a:lnTo>
                <a:lnTo>
                  <a:pt x="997" y="494"/>
                </a:lnTo>
                <a:lnTo>
                  <a:pt x="992" y="499"/>
                </a:lnTo>
                <a:lnTo>
                  <a:pt x="988" y="503"/>
                </a:lnTo>
                <a:lnTo>
                  <a:pt x="983" y="508"/>
                </a:lnTo>
                <a:lnTo>
                  <a:pt x="983" y="512"/>
                </a:lnTo>
                <a:lnTo>
                  <a:pt x="983" y="517"/>
                </a:lnTo>
                <a:lnTo>
                  <a:pt x="983" y="526"/>
                </a:lnTo>
                <a:lnTo>
                  <a:pt x="983" y="535"/>
                </a:lnTo>
                <a:lnTo>
                  <a:pt x="983" y="554"/>
                </a:lnTo>
                <a:lnTo>
                  <a:pt x="983" y="558"/>
                </a:lnTo>
                <a:lnTo>
                  <a:pt x="983" y="563"/>
                </a:lnTo>
                <a:lnTo>
                  <a:pt x="983" y="567"/>
                </a:lnTo>
                <a:lnTo>
                  <a:pt x="983" y="572"/>
                </a:lnTo>
                <a:lnTo>
                  <a:pt x="983" y="576"/>
                </a:lnTo>
                <a:lnTo>
                  <a:pt x="983" y="581"/>
                </a:lnTo>
                <a:lnTo>
                  <a:pt x="979" y="581"/>
                </a:lnTo>
                <a:lnTo>
                  <a:pt x="979" y="590"/>
                </a:lnTo>
                <a:lnTo>
                  <a:pt x="974" y="590"/>
                </a:lnTo>
                <a:lnTo>
                  <a:pt x="974" y="595"/>
                </a:lnTo>
                <a:lnTo>
                  <a:pt x="974" y="599"/>
                </a:lnTo>
                <a:lnTo>
                  <a:pt x="974" y="604"/>
                </a:lnTo>
                <a:lnTo>
                  <a:pt x="965" y="608"/>
                </a:lnTo>
                <a:lnTo>
                  <a:pt x="965" y="613"/>
                </a:lnTo>
                <a:lnTo>
                  <a:pt x="965" y="618"/>
                </a:lnTo>
                <a:lnTo>
                  <a:pt x="960" y="622"/>
                </a:lnTo>
                <a:lnTo>
                  <a:pt x="960" y="631"/>
                </a:lnTo>
                <a:lnTo>
                  <a:pt x="960" y="636"/>
                </a:lnTo>
                <a:lnTo>
                  <a:pt x="960" y="659"/>
                </a:lnTo>
                <a:lnTo>
                  <a:pt x="960" y="663"/>
                </a:lnTo>
                <a:lnTo>
                  <a:pt x="960" y="668"/>
                </a:lnTo>
                <a:lnTo>
                  <a:pt x="960" y="672"/>
                </a:lnTo>
                <a:lnTo>
                  <a:pt x="960" y="677"/>
                </a:lnTo>
                <a:lnTo>
                  <a:pt x="960" y="686"/>
                </a:lnTo>
                <a:lnTo>
                  <a:pt x="960" y="691"/>
                </a:lnTo>
                <a:lnTo>
                  <a:pt x="960" y="691"/>
                </a:lnTo>
                <a:lnTo>
                  <a:pt x="960" y="695"/>
                </a:lnTo>
                <a:lnTo>
                  <a:pt x="956" y="700"/>
                </a:lnTo>
                <a:lnTo>
                  <a:pt x="956" y="704"/>
                </a:lnTo>
                <a:lnTo>
                  <a:pt x="956" y="709"/>
                </a:lnTo>
                <a:lnTo>
                  <a:pt x="951" y="714"/>
                </a:lnTo>
                <a:lnTo>
                  <a:pt x="947" y="727"/>
                </a:lnTo>
                <a:lnTo>
                  <a:pt x="942" y="732"/>
                </a:lnTo>
                <a:lnTo>
                  <a:pt x="942" y="736"/>
                </a:lnTo>
                <a:lnTo>
                  <a:pt x="942" y="741"/>
                </a:lnTo>
                <a:lnTo>
                  <a:pt x="942" y="750"/>
                </a:lnTo>
                <a:lnTo>
                  <a:pt x="942" y="759"/>
                </a:lnTo>
                <a:lnTo>
                  <a:pt x="942" y="768"/>
                </a:lnTo>
                <a:lnTo>
                  <a:pt x="942" y="773"/>
                </a:lnTo>
                <a:lnTo>
                  <a:pt x="942" y="778"/>
                </a:lnTo>
                <a:lnTo>
                  <a:pt x="947" y="778"/>
                </a:lnTo>
                <a:lnTo>
                  <a:pt x="947" y="782"/>
                </a:lnTo>
                <a:lnTo>
                  <a:pt x="951" y="787"/>
                </a:lnTo>
                <a:lnTo>
                  <a:pt x="951" y="791"/>
                </a:lnTo>
                <a:lnTo>
                  <a:pt x="956" y="791"/>
                </a:lnTo>
                <a:lnTo>
                  <a:pt x="956" y="791"/>
                </a:lnTo>
                <a:lnTo>
                  <a:pt x="960" y="800"/>
                </a:lnTo>
                <a:lnTo>
                  <a:pt x="969" y="810"/>
                </a:lnTo>
                <a:lnTo>
                  <a:pt x="974" y="810"/>
                </a:lnTo>
                <a:lnTo>
                  <a:pt x="974" y="814"/>
                </a:lnTo>
                <a:lnTo>
                  <a:pt x="979" y="814"/>
                </a:lnTo>
                <a:lnTo>
                  <a:pt x="983" y="814"/>
                </a:lnTo>
                <a:lnTo>
                  <a:pt x="983" y="819"/>
                </a:lnTo>
                <a:lnTo>
                  <a:pt x="983" y="819"/>
                </a:lnTo>
                <a:lnTo>
                  <a:pt x="988" y="819"/>
                </a:lnTo>
                <a:lnTo>
                  <a:pt x="988" y="823"/>
                </a:lnTo>
                <a:lnTo>
                  <a:pt x="992" y="823"/>
                </a:lnTo>
                <a:lnTo>
                  <a:pt x="997" y="828"/>
                </a:lnTo>
                <a:lnTo>
                  <a:pt x="997" y="832"/>
                </a:lnTo>
                <a:lnTo>
                  <a:pt x="997" y="837"/>
                </a:lnTo>
                <a:lnTo>
                  <a:pt x="992" y="842"/>
                </a:lnTo>
                <a:lnTo>
                  <a:pt x="992" y="842"/>
                </a:lnTo>
                <a:lnTo>
                  <a:pt x="988" y="846"/>
                </a:lnTo>
                <a:lnTo>
                  <a:pt x="988" y="851"/>
                </a:lnTo>
                <a:lnTo>
                  <a:pt x="983" y="855"/>
                </a:lnTo>
                <a:lnTo>
                  <a:pt x="983" y="860"/>
                </a:lnTo>
                <a:lnTo>
                  <a:pt x="983" y="864"/>
                </a:lnTo>
                <a:lnTo>
                  <a:pt x="983" y="864"/>
                </a:lnTo>
                <a:lnTo>
                  <a:pt x="979" y="869"/>
                </a:lnTo>
                <a:lnTo>
                  <a:pt x="979" y="874"/>
                </a:lnTo>
                <a:lnTo>
                  <a:pt x="974" y="878"/>
                </a:lnTo>
                <a:lnTo>
                  <a:pt x="974" y="883"/>
                </a:lnTo>
                <a:lnTo>
                  <a:pt x="969" y="887"/>
                </a:lnTo>
                <a:lnTo>
                  <a:pt x="969" y="887"/>
                </a:lnTo>
                <a:lnTo>
                  <a:pt x="969" y="892"/>
                </a:lnTo>
                <a:lnTo>
                  <a:pt x="965" y="896"/>
                </a:lnTo>
                <a:lnTo>
                  <a:pt x="965" y="901"/>
                </a:lnTo>
                <a:lnTo>
                  <a:pt x="960" y="906"/>
                </a:lnTo>
                <a:lnTo>
                  <a:pt x="960" y="910"/>
                </a:lnTo>
                <a:lnTo>
                  <a:pt x="960" y="915"/>
                </a:lnTo>
                <a:lnTo>
                  <a:pt x="960" y="919"/>
                </a:lnTo>
                <a:lnTo>
                  <a:pt x="956" y="924"/>
                </a:lnTo>
                <a:lnTo>
                  <a:pt x="956" y="929"/>
                </a:lnTo>
                <a:lnTo>
                  <a:pt x="956" y="933"/>
                </a:lnTo>
                <a:lnTo>
                  <a:pt x="956" y="938"/>
                </a:lnTo>
                <a:lnTo>
                  <a:pt x="951" y="942"/>
                </a:lnTo>
                <a:lnTo>
                  <a:pt x="947" y="942"/>
                </a:lnTo>
                <a:lnTo>
                  <a:pt x="942" y="947"/>
                </a:lnTo>
                <a:lnTo>
                  <a:pt x="942" y="951"/>
                </a:lnTo>
                <a:lnTo>
                  <a:pt x="937" y="951"/>
                </a:lnTo>
                <a:lnTo>
                  <a:pt x="933" y="951"/>
                </a:lnTo>
                <a:lnTo>
                  <a:pt x="928" y="951"/>
                </a:lnTo>
                <a:lnTo>
                  <a:pt x="924" y="951"/>
                </a:lnTo>
                <a:lnTo>
                  <a:pt x="915" y="951"/>
                </a:lnTo>
                <a:lnTo>
                  <a:pt x="910" y="951"/>
                </a:lnTo>
                <a:lnTo>
                  <a:pt x="901" y="951"/>
                </a:lnTo>
                <a:lnTo>
                  <a:pt x="896" y="947"/>
                </a:lnTo>
                <a:lnTo>
                  <a:pt x="896" y="942"/>
                </a:lnTo>
                <a:lnTo>
                  <a:pt x="892" y="942"/>
                </a:lnTo>
                <a:lnTo>
                  <a:pt x="892" y="938"/>
                </a:lnTo>
                <a:lnTo>
                  <a:pt x="887" y="938"/>
                </a:lnTo>
                <a:lnTo>
                  <a:pt x="887" y="933"/>
                </a:lnTo>
                <a:lnTo>
                  <a:pt x="883" y="933"/>
                </a:lnTo>
                <a:lnTo>
                  <a:pt x="883" y="929"/>
                </a:lnTo>
                <a:lnTo>
                  <a:pt x="878" y="924"/>
                </a:lnTo>
                <a:lnTo>
                  <a:pt x="873" y="919"/>
                </a:lnTo>
                <a:lnTo>
                  <a:pt x="873" y="915"/>
                </a:lnTo>
                <a:lnTo>
                  <a:pt x="869" y="910"/>
                </a:lnTo>
                <a:lnTo>
                  <a:pt x="869" y="910"/>
                </a:lnTo>
                <a:lnTo>
                  <a:pt x="864" y="906"/>
                </a:lnTo>
                <a:lnTo>
                  <a:pt x="860" y="906"/>
                </a:lnTo>
                <a:lnTo>
                  <a:pt x="855" y="906"/>
                </a:lnTo>
                <a:lnTo>
                  <a:pt x="846" y="906"/>
                </a:lnTo>
                <a:lnTo>
                  <a:pt x="841" y="901"/>
                </a:lnTo>
                <a:lnTo>
                  <a:pt x="832" y="906"/>
                </a:lnTo>
                <a:lnTo>
                  <a:pt x="828" y="906"/>
                </a:lnTo>
                <a:lnTo>
                  <a:pt x="823" y="906"/>
                </a:lnTo>
                <a:lnTo>
                  <a:pt x="819" y="910"/>
                </a:lnTo>
                <a:lnTo>
                  <a:pt x="814" y="910"/>
                </a:lnTo>
                <a:lnTo>
                  <a:pt x="814" y="910"/>
                </a:lnTo>
                <a:lnTo>
                  <a:pt x="809" y="915"/>
                </a:lnTo>
                <a:lnTo>
                  <a:pt x="809" y="919"/>
                </a:lnTo>
                <a:lnTo>
                  <a:pt x="809" y="924"/>
                </a:lnTo>
                <a:lnTo>
                  <a:pt x="805" y="924"/>
                </a:lnTo>
                <a:lnTo>
                  <a:pt x="805" y="929"/>
                </a:lnTo>
                <a:lnTo>
                  <a:pt x="800" y="933"/>
                </a:lnTo>
                <a:lnTo>
                  <a:pt x="796" y="933"/>
                </a:lnTo>
                <a:lnTo>
                  <a:pt x="791" y="933"/>
                </a:lnTo>
                <a:lnTo>
                  <a:pt x="791" y="938"/>
                </a:lnTo>
                <a:lnTo>
                  <a:pt x="791" y="938"/>
                </a:lnTo>
                <a:lnTo>
                  <a:pt x="787" y="942"/>
                </a:lnTo>
                <a:lnTo>
                  <a:pt x="787" y="947"/>
                </a:lnTo>
                <a:lnTo>
                  <a:pt x="782" y="951"/>
                </a:lnTo>
                <a:lnTo>
                  <a:pt x="777" y="951"/>
                </a:lnTo>
                <a:lnTo>
                  <a:pt x="773" y="951"/>
                </a:lnTo>
                <a:lnTo>
                  <a:pt x="768" y="951"/>
                </a:lnTo>
                <a:lnTo>
                  <a:pt x="768" y="951"/>
                </a:lnTo>
                <a:lnTo>
                  <a:pt x="764" y="938"/>
                </a:lnTo>
                <a:lnTo>
                  <a:pt x="764" y="933"/>
                </a:lnTo>
                <a:lnTo>
                  <a:pt x="768" y="915"/>
                </a:lnTo>
                <a:lnTo>
                  <a:pt x="768" y="910"/>
                </a:lnTo>
                <a:lnTo>
                  <a:pt x="768" y="906"/>
                </a:lnTo>
                <a:lnTo>
                  <a:pt x="768" y="896"/>
                </a:lnTo>
                <a:lnTo>
                  <a:pt x="768" y="892"/>
                </a:lnTo>
                <a:lnTo>
                  <a:pt x="764" y="887"/>
                </a:lnTo>
                <a:lnTo>
                  <a:pt x="764" y="887"/>
                </a:lnTo>
                <a:lnTo>
                  <a:pt x="764" y="883"/>
                </a:lnTo>
                <a:lnTo>
                  <a:pt x="764" y="878"/>
                </a:lnTo>
                <a:lnTo>
                  <a:pt x="759" y="878"/>
                </a:lnTo>
                <a:lnTo>
                  <a:pt x="759" y="874"/>
                </a:lnTo>
                <a:lnTo>
                  <a:pt x="755" y="869"/>
                </a:lnTo>
                <a:lnTo>
                  <a:pt x="755" y="864"/>
                </a:lnTo>
                <a:lnTo>
                  <a:pt x="750" y="864"/>
                </a:lnTo>
                <a:lnTo>
                  <a:pt x="750" y="864"/>
                </a:lnTo>
                <a:lnTo>
                  <a:pt x="745" y="860"/>
                </a:lnTo>
                <a:lnTo>
                  <a:pt x="745" y="855"/>
                </a:lnTo>
                <a:lnTo>
                  <a:pt x="741" y="846"/>
                </a:lnTo>
                <a:lnTo>
                  <a:pt x="741" y="842"/>
                </a:lnTo>
                <a:lnTo>
                  <a:pt x="741" y="837"/>
                </a:lnTo>
                <a:lnTo>
                  <a:pt x="741" y="832"/>
                </a:lnTo>
                <a:lnTo>
                  <a:pt x="736" y="832"/>
                </a:lnTo>
                <a:lnTo>
                  <a:pt x="736" y="823"/>
                </a:lnTo>
                <a:lnTo>
                  <a:pt x="732" y="823"/>
                </a:lnTo>
                <a:lnTo>
                  <a:pt x="732" y="819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Kaduna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"/>
          <p:cNvSpPr/>
          <p:nvPr/>
        </p:nvSpPr>
        <p:spPr>
          <a:xfrm>
            <a:off x="3073273" y="2016865"/>
            <a:ext cx="873924" cy="1096922"/>
          </a:xfrm>
          <a:custGeom>
            <a:avLst/>
            <a:gdLst/>
            <a:ahLst/>
            <a:cxnLst/>
            <a:rect l="l" t="t" r="r" b="b"/>
            <a:pathLst>
              <a:path w="658" h="777" extrusionOk="0">
                <a:moveTo>
                  <a:pt x="439" y="576"/>
                </a:moveTo>
                <a:lnTo>
                  <a:pt x="439" y="576"/>
                </a:lnTo>
                <a:lnTo>
                  <a:pt x="439" y="576"/>
                </a:lnTo>
                <a:lnTo>
                  <a:pt x="434" y="576"/>
                </a:lnTo>
                <a:lnTo>
                  <a:pt x="434" y="581"/>
                </a:lnTo>
                <a:lnTo>
                  <a:pt x="434" y="585"/>
                </a:lnTo>
                <a:lnTo>
                  <a:pt x="430" y="585"/>
                </a:lnTo>
                <a:lnTo>
                  <a:pt x="430" y="590"/>
                </a:lnTo>
                <a:lnTo>
                  <a:pt x="430" y="594"/>
                </a:lnTo>
                <a:lnTo>
                  <a:pt x="430" y="594"/>
                </a:lnTo>
                <a:lnTo>
                  <a:pt x="430" y="599"/>
                </a:lnTo>
                <a:lnTo>
                  <a:pt x="430" y="613"/>
                </a:lnTo>
                <a:lnTo>
                  <a:pt x="430" y="617"/>
                </a:lnTo>
                <a:lnTo>
                  <a:pt x="425" y="631"/>
                </a:lnTo>
                <a:lnTo>
                  <a:pt x="425" y="645"/>
                </a:lnTo>
                <a:lnTo>
                  <a:pt x="425" y="649"/>
                </a:lnTo>
                <a:lnTo>
                  <a:pt x="425" y="654"/>
                </a:lnTo>
                <a:lnTo>
                  <a:pt x="430" y="663"/>
                </a:lnTo>
                <a:lnTo>
                  <a:pt x="430" y="663"/>
                </a:lnTo>
                <a:lnTo>
                  <a:pt x="430" y="667"/>
                </a:lnTo>
                <a:lnTo>
                  <a:pt x="434" y="672"/>
                </a:lnTo>
                <a:lnTo>
                  <a:pt x="439" y="677"/>
                </a:lnTo>
                <a:lnTo>
                  <a:pt x="439" y="681"/>
                </a:lnTo>
                <a:lnTo>
                  <a:pt x="439" y="686"/>
                </a:lnTo>
                <a:lnTo>
                  <a:pt x="443" y="686"/>
                </a:lnTo>
                <a:lnTo>
                  <a:pt x="443" y="690"/>
                </a:lnTo>
                <a:lnTo>
                  <a:pt x="448" y="690"/>
                </a:lnTo>
                <a:lnTo>
                  <a:pt x="453" y="695"/>
                </a:lnTo>
                <a:lnTo>
                  <a:pt x="453" y="704"/>
                </a:lnTo>
                <a:lnTo>
                  <a:pt x="453" y="709"/>
                </a:lnTo>
                <a:lnTo>
                  <a:pt x="453" y="718"/>
                </a:lnTo>
                <a:lnTo>
                  <a:pt x="453" y="722"/>
                </a:lnTo>
                <a:lnTo>
                  <a:pt x="453" y="727"/>
                </a:lnTo>
                <a:lnTo>
                  <a:pt x="453" y="727"/>
                </a:lnTo>
                <a:lnTo>
                  <a:pt x="453" y="736"/>
                </a:lnTo>
                <a:lnTo>
                  <a:pt x="448" y="741"/>
                </a:lnTo>
                <a:lnTo>
                  <a:pt x="448" y="745"/>
                </a:lnTo>
                <a:lnTo>
                  <a:pt x="443" y="745"/>
                </a:lnTo>
                <a:lnTo>
                  <a:pt x="443" y="750"/>
                </a:lnTo>
                <a:lnTo>
                  <a:pt x="439" y="750"/>
                </a:lnTo>
                <a:lnTo>
                  <a:pt x="439" y="754"/>
                </a:lnTo>
                <a:lnTo>
                  <a:pt x="434" y="759"/>
                </a:lnTo>
                <a:lnTo>
                  <a:pt x="434" y="763"/>
                </a:lnTo>
                <a:lnTo>
                  <a:pt x="430" y="768"/>
                </a:lnTo>
                <a:lnTo>
                  <a:pt x="430" y="773"/>
                </a:lnTo>
                <a:lnTo>
                  <a:pt x="425" y="773"/>
                </a:lnTo>
                <a:lnTo>
                  <a:pt x="421" y="777"/>
                </a:lnTo>
                <a:lnTo>
                  <a:pt x="416" y="773"/>
                </a:lnTo>
                <a:lnTo>
                  <a:pt x="416" y="773"/>
                </a:lnTo>
                <a:lnTo>
                  <a:pt x="411" y="777"/>
                </a:lnTo>
                <a:lnTo>
                  <a:pt x="407" y="777"/>
                </a:lnTo>
                <a:lnTo>
                  <a:pt x="402" y="777"/>
                </a:lnTo>
                <a:lnTo>
                  <a:pt x="393" y="773"/>
                </a:lnTo>
                <a:lnTo>
                  <a:pt x="393" y="773"/>
                </a:lnTo>
                <a:lnTo>
                  <a:pt x="393" y="773"/>
                </a:lnTo>
                <a:lnTo>
                  <a:pt x="389" y="773"/>
                </a:lnTo>
                <a:lnTo>
                  <a:pt x="384" y="768"/>
                </a:lnTo>
                <a:lnTo>
                  <a:pt x="379" y="763"/>
                </a:lnTo>
                <a:lnTo>
                  <a:pt x="379" y="759"/>
                </a:lnTo>
                <a:lnTo>
                  <a:pt x="375" y="754"/>
                </a:lnTo>
                <a:lnTo>
                  <a:pt x="375" y="750"/>
                </a:lnTo>
                <a:lnTo>
                  <a:pt x="370" y="750"/>
                </a:lnTo>
                <a:lnTo>
                  <a:pt x="370" y="745"/>
                </a:lnTo>
                <a:lnTo>
                  <a:pt x="366" y="741"/>
                </a:lnTo>
                <a:lnTo>
                  <a:pt x="361" y="741"/>
                </a:lnTo>
                <a:lnTo>
                  <a:pt x="352" y="741"/>
                </a:lnTo>
                <a:lnTo>
                  <a:pt x="352" y="741"/>
                </a:lnTo>
                <a:lnTo>
                  <a:pt x="347" y="736"/>
                </a:lnTo>
                <a:lnTo>
                  <a:pt x="338" y="736"/>
                </a:lnTo>
                <a:lnTo>
                  <a:pt x="334" y="736"/>
                </a:lnTo>
                <a:lnTo>
                  <a:pt x="329" y="727"/>
                </a:lnTo>
                <a:lnTo>
                  <a:pt x="329" y="727"/>
                </a:lnTo>
                <a:lnTo>
                  <a:pt x="338" y="722"/>
                </a:lnTo>
                <a:lnTo>
                  <a:pt x="347" y="722"/>
                </a:lnTo>
                <a:lnTo>
                  <a:pt x="352" y="718"/>
                </a:lnTo>
                <a:lnTo>
                  <a:pt x="352" y="718"/>
                </a:lnTo>
                <a:lnTo>
                  <a:pt x="357" y="718"/>
                </a:lnTo>
                <a:lnTo>
                  <a:pt x="357" y="713"/>
                </a:lnTo>
                <a:lnTo>
                  <a:pt x="357" y="709"/>
                </a:lnTo>
                <a:lnTo>
                  <a:pt x="357" y="704"/>
                </a:lnTo>
                <a:lnTo>
                  <a:pt x="357" y="704"/>
                </a:lnTo>
                <a:lnTo>
                  <a:pt x="357" y="699"/>
                </a:lnTo>
                <a:lnTo>
                  <a:pt x="352" y="686"/>
                </a:lnTo>
                <a:lnTo>
                  <a:pt x="352" y="672"/>
                </a:lnTo>
                <a:lnTo>
                  <a:pt x="352" y="663"/>
                </a:lnTo>
                <a:lnTo>
                  <a:pt x="352" y="654"/>
                </a:lnTo>
                <a:lnTo>
                  <a:pt x="352" y="649"/>
                </a:lnTo>
                <a:lnTo>
                  <a:pt x="352" y="645"/>
                </a:lnTo>
                <a:lnTo>
                  <a:pt x="352" y="640"/>
                </a:lnTo>
                <a:lnTo>
                  <a:pt x="352" y="617"/>
                </a:lnTo>
                <a:lnTo>
                  <a:pt x="357" y="617"/>
                </a:lnTo>
                <a:lnTo>
                  <a:pt x="357" y="613"/>
                </a:lnTo>
                <a:lnTo>
                  <a:pt x="357" y="603"/>
                </a:lnTo>
                <a:lnTo>
                  <a:pt x="357" y="599"/>
                </a:lnTo>
                <a:lnTo>
                  <a:pt x="357" y="594"/>
                </a:lnTo>
                <a:lnTo>
                  <a:pt x="357" y="594"/>
                </a:lnTo>
                <a:lnTo>
                  <a:pt x="352" y="594"/>
                </a:lnTo>
                <a:lnTo>
                  <a:pt x="352" y="590"/>
                </a:lnTo>
                <a:lnTo>
                  <a:pt x="352" y="585"/>
                </a:lnTo>
                <a:lnTo>
                  <a:pt x="352" y="581"/>
                </a:lnTo>
                <a:lnTo>
                  <a:pt x="352" y="576"/>
                </a:lnTo>
                <a:lnTo>
                  <a:pt x="347" y="576"/>
                </a:lnTo>
                <a:lnTo>
                  <a:pt x="347" y="576"/>
                </a:lnTo>
                <a:lnTo>
                  <a:pt x="343" y="576"/>
                </a:lnTo>
                <a:lnTo>
                  <a:pt x="343" y="571"/>
                </a:lnTo>
                <a:lnTo>
                  <a:pt x="338" y="567"/>
                </a:lnTo>
                <a:lnTo>
                  <a:pt x="334" y="562"/>
                </a:lnTo>
                <a:lnTo>
                  <a:pt x="334" y="558"/>
                </a:lnTo>
                <a:lnTo>
                  <a:pt x="329" y="558"/>
                </a:lnTo>
                <a:lnTo>
                  <a:pt x="329" y="553"/>
                </a:lnTo>
                <a:lnTo>
                  <a:pt x="329" y="553"/>
                </a:lnTo>
                <a:lnTo>
                  <a:pt x="325" y="553"/>
                </a:lnTo>
                <a:lnTo>
                  <a:pt x="320" y="553"/>
                </a:lnTo>
                <a:lnTo>
                  <a:pt x="320" y="549"/>
                </a:lnTo>
                <a:lnTo>
                  <a:pt x="315" y="544"/>
                </a:lnTo>
                <a:lnTo>
                  <a:pt x="311" y="544"/>
                </a:lnTo>
                <a:lnTo>
                  <a:pt x="311" y="544"/>
                </a:lnTo>
                <a:lnTo>
                  <a:pt x="306" y="539"/>
                </a:lnTo>
                <a:lnTo>
                  <a:pt x="306" y="539"/>
                </a:lnTo>
                <a:lnTo>
                  <a:pt x="306" y="535"/>
                </a:lnTo>
                <a:lnTo>
                  <a:pt x="302" y="535"/>
                </a:lnTo>
                <a:lnTo>
                  <a:pt x="297" y="535"/>
                </a:lnTo>
                <a:lnTo>
                  <a:pt x="283" y="530"/>
                </a:lnTo>
                <a:lnTo>
                  <a:pt x="279" y="530"/>
                </a:lnTo>
                <a:lnTo>
                  <a:pt x="270" y="530"/>
                </a:lnTo>
                <a:lnTo>
                  <a:pt x="265" y="530"/>
                </a:lnTo>
                <a:lnTo>
                  <a:pt x="261" y="526"/>
                </a:lnTo>
                <a:lnTo>
                  <a:pt x="256" y="526"/>
                </a:lnTo>
                <a:lnTo>
                  <a:pt x="251" y="526"/>
                </a:lnTo>
                <a:lnTo>
                  <a:pt x="247" y="521"/>
                </a:lnTo>
                <a:lnTo>
                  <a:pt x="242" y="517"/>
                </a:lnTo>
                <a:lnTo>
                  <a:pt x="242" y="512"/>
                </a:lnTo>
                <a:lnTo>
                  <a:pt x="238" y="507"/>
                </a:lnTo>
                <a:lnTo>
                  <a:pt x="238" y="498"/>
                </a:lnTo>
                <a:lnTo>
                  <a:pt x="238" y="494"/>
                </a:lnTo>
                <a:lnTo>
                  <a:pt x="233" y="494"/>
                </a:lnTo>
                <a:lnTo>
                  <a:pt x="233" y="489"/>
                </a:lnTo>
                <a:lnTo>
                  <a:pt x="229" y="489"/>
                </a:lnTo>
                <a:lnTo>
                  <a:pt x="224" y="489"/>
                </a:lnTo>
                <a:lnTo>
                  <a:pt x="219" y="485"/>
                </a:lnTo>
                <a:lnTo>
                  <a:pt x="219" y="485"/>
                </a:lnTo>
                <a:lnTo>
                  <a:pt x="215" y="485"/>
                </a:lnTo>
                <a:lnTo>
                  <a:pt x="210" y="485"/>
                </a:lnTo>
                <a:lnTo>
                  <a:pt x="206" y="480"/>
                </a:lnTo>
                <a:lnTo>
                  <a:pt x="201" y="480"/>
                </a:lnTo>
                <a:lnTo>
                  <a:pt x="197" y="480"/>
                </a:lnTo>
                <a:lnTo>
                  <a:pt x="197" y="475"/>
                </a:lnTo>
                <a:lnTo>
                  <a:pt x="192" y="475"/>
                </a:lnTo>
                <a:lnTo>
                  <a:pt x="192" y="471"/>
                </a:lnTo>
                <a:lnTo>
                  <a:pt x="187" y="466"/>
                </a:lnTo>
                <a:lnTo>
                  <a:pt x="187" y="462"/>
                </a:lnTo>
                <a:lnTo>
                  <a:pt x="183" y="462"/>
                </a:lnTo>
                <a:lnTo>
                  <a:pt x="183" y="457"/>
                </a:lnTo>
                <a:lnTo>
                  <a:pt x="187" y="453"/>
                </a:lnTo>
                <a:lnTo>
                  <a:pt x="187" y="448"/>
                </a:lnTo>
                <a:lnTo>
                  <a:pt x="192" y="439"/>
                </a:lnTo>
                <a:lnTo>
                  <a:pt x="192" y="434"/>
                </a:lnTo>
                <a:lnTo>
                  <a:pt x="192" y="430"/>
                </a:lnTo>
                <a:lnTo>
                  <a:pt x="183" y="421"/>
                </a:lnTo>
                <a:lnTo>
                  <a:pt x="178" y="416"/>
                </a:lnTo>
                <a:lnTo>
                  <a:pt x="174" y="411"/>
                </a:lnTo>
                <a:lnTo>
                  <a:pt x="174" y="411"/>
                </a:lnTo>
                <a:lnTo>
                  <a:pt x="174" y="416"/>
                </a:lnTo>
                <a:lnTo>
                  <a:pt x="169" y="416"/>
                </a:lnTo>
                <a:lnTo>
                  <a:pt x="165" y="416"/>
                </a:lnTo>
                <a:lnTo>
                  <a:pt x="165" y="421"/>
                </a:lnTo>
                <a:lnTo>
                  <a:pt x="160" y="421"/>
                </a:lnTo>
                <a:lnTo>
                  <a:pt x="151" y="421"/>
                </a:lnTo>
                <a:lnTo>
                  <a:pt x="146" y="425"/>
                </a:lnTo>
                <a:lnTo>
                  <a:pt x="142" y="425"/>
                </a:lnTo>
                <a:lnTo>
                  <a:pt x="137" y="425"/>
                </a:lnTo>
                <a:lnTo>
                  <a:pt x="133" y="425"/>
                </a:lnTo>
                <a:lnTo>
                  <a:pt x="133" y="430"/>
                </a:lnTo>
                <a:lnTo>
                  <a:pt x="123" y="434"/>
                </a:lnTo>
                <a:lnTo>
                  <a:pt x="119" y="434"/>
                </a:lnTo>
                <a:lnTo>
                  <a:pt x="110" y="439"/>
                </a:lnTo>
                <a:lnTo>
                  <a:pt x="110" y="439"/>
                </a:lnTo>
                <a:lnTo>
                  <a:pt x="101" y="448"/>
                </a:lnTo>
                <a:lnTo>
                  <a:pt x="96" y="448"/>
                </a:lnTo>
                <a:lnTo>
                  <a:pt x="87" y="457"/>
                </a:lnTo>
                <a:lnTo>
                  <a:pt x="87" y="462"/>
                </a:lnTo>
                <a:lnTo>
                  <a:pt x="82" y="466"/>
                </a:lnTo>
                <a:lnTo>
                  <a:pt x="78" y="466"/>
                </a:lnTo>
                <a:lnTo>
                  <a:pt x="78" y="466"/>
                </a:lnTo>
                <a:lnTo>
                  <a:pt x="73" y="466"/>
                </a:lnTo>
                <a:lnTo>
                  <a:pt x="69" y="471"/>
                </a:lnTo>
                <a:lnTo>
                  <a:pt x="64" y="471"/>
                </a:lnTo>
                <a:lnTo>
                  <a:pt x="64" y="471"/>
                </a:lnTo>
                <a:lnTo>
                  <a:pt x="55" y="471"/>
                </a:lnTo>
                <a:lnTo>
                  <a:pt x="46" y="471"/>
                </a:lnTo>
                <a:lnTo>
                  <a:pt x="41" y="471"/>
                </a:lnTo>
                <a:lnTo>
                  <a:pt x="41" y="471"/>
                </a:lnTo>
                <a:lnTo>
                  <a:pt x="27" y="466"/>
                </a:lnTo>
                <a:lnTo>
                  <a:pt x="27" y="462"/>
                </a:lnTo>
                <a:lnTo>
                  <a:pt x="27" y="457"/>
                </a:lnTo>
                <a:lnTo>
                  <a:pt x="23" y="453"/>
                </a:lnTo>
                <a:lnTo>
                  <a:pt x="18" y="443"/>
                </a:lnTo>
                <a:lnTo>
                  <a:pt x="18" y="443"/>
                </a:lnTo>
                <a:lnTo>
                  <a:pt x="14" y="443"/>
                </a:lnTo>
                <a:lnTo>
                  <a:pt x="14" y="439"/>
                </a:lnTo>
                <a:lnTo>
                  <a:pt x="9" y="434"/>
                </a:lnTo>
                <a:lnTo>
                  <a:pt x="5" y="430"/>
                </a:lnTo>
                <a:lnTo>
                  <a:pt x="5" y="425"/>
                </a:lnTo>
                <a:lnTo>
                  <a:pt x="0" y="421"/>
                </a:lnTo>
                <a:lnTo>
                  <a:pt x="0" y="421"/>
                </a:lnTo>
                <a:lnTo>
                  <a:pt x="5" y="421"/>
                </a:lnTo>
                <a:lnTo>
                  <a:pt x="9" y="411"/>
                </a:lnTo>
                <a:lnTo>
                  <a:pt x="14" y="411"/>
                </a:lnTo>
                <a:lnTo>
                  <a:pt x="14" y="407"/>
                </a:lnTo>
                <a:lnTo>
                  <a:pt x="18" y="407"/>
                </a:lnTo>
                <a:lnTo>
                  <a:pt x="23" y="407"/>
                </a:lnTo>
                <a:lnTo>
                  <a:pt x="23" y="402"/>
                </a:lnTo>
                <a:lnTo>
                  <a:pt x="23" y="398"/>
                </a:lnTo>
                <a:lnTo>
                  <a:pt x="23" y="393"/>
                </a:lnTo>
                <a:lnTo>
                  <a:pt x="27" y="389"/>
                </a:lnTo>
                <a:lnTo>
                  <a:pt x="27" y="384"/>
                </a:lnTo>
                <a:lnTo>
                  <a:pt x="32" y="384"/>
                </a:lnTo>
                <a:lnTo>
                  <a:pt x="37" y="384"/>
                </a:lnTo>
                <a:lnTo>
                  <a:pt x="41" y="379"/>
                </a:lnTo>
                <a:lnTo>
                  <a:pt x="41" y="379"/>
                </a:lnTo>
                <a:lnTo>
                  <a:pt x="50" y="375"/>
                </a:lnTo>
                <a:lnTo>
                  <a:pt x="55" y="375"/>
                </a:lnTo>
                <a:lnTo>
                  <a:pt x="59" y="375"/>
                </a:lnTo>
                <a:lnTo>
                  <a:pt x="73" y="375"/>
                </a:lnTo>
                <a:lnTo>
                  <a:pt x="78" y="375"/>
                </a:lnTo>
                <a:lnTo>
                  <a:pt x="87" y="370"/>
                </a:lnTo>
                <a:lnTo>
                  <a:pt x="91" y="366"/>
                </a:lnTo>
                <a:lnTo>
                  <a:pt x="91" y="366"/>
                </a:lnTo>
                <a:lnTo>
                  <a:pt x="91" y="361"/>
                </a:lnTo>
                <a:lnTo>
                  <a:pt x="91" y="357"/>
                </a:lnTo>
                <a:lnTo>
                  <a:pt x="91" y="357"/>
                </a:lnTo>
                <a:lnTo>
                  <a:pt x="87" y="347"/>
                </a:lnTo>
                <a:lnTo>
                  <a:pt x="87" y="343"/>
                </a:lnTo>
                <a:lnTo>
                  <a:pt x="87" y="338"/>
                </a:lnTo>
                <a:lnTo>
                  <a:pt x="82" y="334"/>
                </a:lnTo>
                <a:lnTo>
                  <a:pt x="82" y="334"/>
                </a:lnTo>
                <a:lnTo>
                  <a:pt x="82" y="329"/>
                </a:lnTo>
                <a:lnTo>
                  <a:pt x="78" y="315"/>
                </a:lnTo>
                <a:lnTo>
                  <a:pt x="78" y="311"/>
                </a:lnTo>
                <a:lnTo>
                  <a:pt x="78" y="311"/>
                </a:lnTo>
                <a:lnTo>
                  <a:pt x="78" y="306"/>
                </a:lnTo>
                <a:lnTo>
                  <a:pt x="78" y="302"/>
                </a:lnTo>
                <a:lnTo>
                  <a:pt x="78" y="297"/>
                </a:lnTo>
                <a:lnTo>
                  <a:pt x="78" y="288"/>
                </a:lnTo>
                <a:lnTo>
                  <a:pt x="73" y="288"/>
                </a:lnTo>
                <a:lnTo>
                  <a:pt x="73" y="283"/>
                </a:lnTo>
                <a:lnTo>
                  <a:pt x="73" y="279"/>
                </a:lnTo>
                <a:lnTo>
                  <a:pt x="69" y="279"/>
                </a:lnTo>
                <a:lnTo>
                  <a:pt x="64" y="274"/>
                </a:lnTo>
                <a:lnTo>
                  <a:pt x="64" y="270"/>
                </a:lnTo>
                <a:lnTo>
                  <a:pt x="64" y="265"/>
                </a:lnTo>
                <a:lnTo>
                  <a:pt x="64" y="265"/>
                </a:lnTo>
                <a:lnTo>
                  <a:pt x="64" y="261"/>
                </a:lnTo>
                <a:lnTo>
                  <a:pt x="64" y="251"/>
                </a:lnTo>
                <a:lnTo>
                  <a:pt x="64" y="247"/>
                </a:lnTo>
                <a:lnTo>
                  <a:pt x="64" y="238"/>
                </a:lnTo>
                <a:lnTo>
                  <a:pt x="64" y="233"/>
                </a:lnTo>
                <a:lnTo>
                  <a:pt x="64" y="219"/>
                </a:lnTo>
                <a:lnTo>
                  <a:pt x="64" y="215"/>
                </a:lnTo>
                <a:lnTo>
                  <a:pt x="64" y="206"/>
                </a:lnTo>
                <a:lnTo>
                  <a:pt x="64" y="197"/>
                </a:lnTo>
                <a:lnTo>
                  <a:pt x="64" y="192"/>
                </a:lnTo>
                <a:lnTo>
                  <a:pt x="64" y="183"/>
                </a:lnTo>
                <a:lnTo>
                  <a:pt x="59" y="169"/>
                </a:lnTo>
                <a:lnTo>
                  <a:pt x="55" y="165"/>
                </a:lnTo>
                <a:lnTo>
                  <a:pt x="55" y="160"/>
                </a:lnTo>
                <a:lnTo>
                  <a:pt x="55" y="155"/>
                </a:lnTo>
                <a:lnTo>
                  <a:pt x="55" y="155"/>
                </a:lnTo>
                <a:lnTo>
                  <a:pt x="55" y="146"/>
                </a:lnTo>
                <a:lnTo>
                  <a:pt x="55" y="137"/>
                </a:lnTo>
                <a:lnTo>
                  <a:pt x="59" y="133"/>
                </a:lnTo>
                <a:lnTo>
                  <a:pt x="64" y="128"/>
                </a:lnTo>
                <a:lnTo>
                  <a:pt x="64" y="123"/>
                </a:lnTo>
                <a:lnTo>
                  <a:pt x="69" y="119"/>
                </a:lnTo>
                <a:lnTo>
                  <a:pt x="73" y="114"/>
                </a:lnTo>
                <a:lnTo>
                  <a:pt x="78" y="114"/>
                </a:lnTo>
                <a:lnTo>
                  <a:pt x="82" y="114"/>
                </a:lnTo>
                <a:lnTo>
                  <a:pt x="87" y="110"/>
                </a:lnTo>
                <a:lnTo>
                  <a:pt x="101" y="105"/>
                </a:lnTo>
                <a:lnTo>
                  <a:pt x="101" y="101"/>
                </a:lnTo>
                <a:lnTo>
                  <a:pt x="105" y="101"/>
                </a:lnTo>
                <a:lnTo>
                  <a:pt x="110" y="96"/>
                </a:lnTo>
                <a:lnTo>
                  <a:pt x="114" y="96"/>
                </a:lnTo>
                <a:lnTo>
                  <a:pt x="119" y="96"/>
                </a:lnTo>
                <a:lnTo>
                  <a:pt x="123" y="96"/>
                </a:lnTo>
                <a:lnTo>
                  <a:pt x="133" y="91"/>
                </a:lnTo>
                <a:lnTo>
                  <a:pt x="133" y="91"/>
                </a:lnTo>
                <a:lnTo>
                  <a:pt x="137" y="91"/>
                </a:lnTo>
                <a:lnTo>
                  <a:pt x="142" y="91"/>
                </a:lnTo>
                <a:lnTo>
                  <a:pt x="151" y="91"/>
                </a:lnTo>
                <a:lnTo>
                  <a:pt x="151" y="87"/>
                </a:lnTo>
                <a:lnTo>
                  <a:pt x="155" y="87"/>
                </a:lnTo>
                <a:lnTo>
                  <a:pt x="165" y="82"/>
                </a:lnTo>
                <a:lnTo>
                  <a:pt x="169" y="78"/>
                </a:lnTo>
                <a:lnTo>
                  <a:pt x="174" y="78"/>
                </a:lnTo>
                <a:lnTo>
                  <a:pt x="174" y="73"/>
                </a:lnTo>
                <a:lnTo>
                  <a:pt x="178" y="69"/>
                </a:lnTo>
                <a:lnTo>
                  <a:pt x="178" y="69"/>
                </a:lnTo>
                <a:lnTo>
                  <a:pt x="183" y="69"/>
                </a:lnTo>
                <a:lnTo>
                  <a:pt x="183" y="64"/>
                </a:lnTo>
                <a:lnTo>
                  <a:pt x="187" y="59"/>
                </a:lnTo>
                <a:lnTo>
                  <a:pt x="187" y="55"/>
                </a:lnTo>
                <a:lnTo>
                  <a:pt x="187" y="50"/>
                </a:lnTo>
                <a:lnTo>
                  <a:pt x="192" y="46"/>
                </a:lnTo>
                <a:lnTo>
                  <a:pt x="197" y="37"/>
                </a:lnTo>
                <a:lnTo>
                  <a:pt x="197" y="37"/>
                </a:lnTo>
                <a:lnTo>
                  <a:pt x="197" y="32"/>
                </a:lnTo>
                <a:lnTo>
                  <a:pt x="197" y="27"/>
                </a:lnTo>
                <a:lnTo>
                  <a:pt x="201" y="27"/>
                </a:lnTo>
                <a:lnTo>
                  <a:pt x="206" y="23"/>
                </a:lnTo>
                <a:lnTo>
                  <a:pt x="210" y="18"/>
                </a:lnTo>
                <a:lnTo>
                  <a:pt x="215" y="18"/>
                </a:lnTo>
                <a:lnTo>
                  <a:pt x="219" y="14"/>
                </a:lnTo>
                <a:lnTo>
                  <a:pt x="219" y="9"/>
                </a:lnTo>
                <a:lnTo>
                  <a:pt x="229" y="5"/>
                </a:lnTo>
                <a:lnTo>
                  <a:pt x="229" y="5"/>
                </a:lnTo>
                <a:lnTo>
                  <a:pt x="233" y="5"/>
                </a:lnTo>
                <a:lnTo>
                  <a:pt x="238" y="5"/>
                </a:lnTo>
                <a:lnTo>
                  <a:pt x="242" y="14"/>
                </a:lnTo>
                <a:lnTo>
                  <a:pt x="242" y="18"/>
                </a:lnTo>
                <a:lnTo>
                  <a:pt x="247" y="23"/>
                </a:lnTo>
                <a:lnTo>
                  <a:pt x="251" y="27"/>
                </a:lnTo>
                <a:lnTo>
                  <a:pt x="256" y="27"/>
                </a:lnTo>
                <a:lnTo>
                  <a:pt x="256" y="32"/>
                </a:lnTo>
                <a:lnTo>
                  <a:pt x="261" y="32"/>
                </a:lnTo>
                <a:lnTo>
                  <a:pt x="261" y="37"/>
                </a:lnTo>
                <a:lnTo>
                  <a:pt x="261" y="41"/>
                </a:lnTo>
                <a:lnTo>
                  <a:pt x="261" y="46"/>
                </a:lnTo>
                <a:lnTo>
                  <a:pt x="261" y="50"/>
                </a:lnTo>
                <a:lnTo>
                  <a:pt x="261" y="50"/>
                </a:lnTo>
                <a:lnTo>
                  <a:pt x="261" y="59"/>
                </a:lnTo>
                <a:lnTo>
                  <a:pt x="261" y="64"/>
                </a:lnTo>
                <a:lnTo>
                  <a:pt x="265" y="64"/>
                </a:lnTo>
                <a:lnTo>
                  <a:pt x="265" y="69"/>
                </a:lnTo>
                <a:lnTo>
                  <a:pt x="270" y="64"/>
                </a:lnTo>
                <a:lnTo>
                  <a:pt x="270" y="59"/>
                </a:lnTo>
                <a:lnTo>
                  <a:pt x="274" y="59"/>
                </a:lnTo>
                <a:lnTo>
                  <a:pt x="274" y="55"/>
                </a:lnTo>
                <a:lnTo>
                  <a:pt x="274" y="50"/>
                </a:lnTo>
                <a:lnTo>
                  <a:pt x="274" y="46"/>
                </a:lnTo>
                <a:lnTo>
                  <a:pt x="279" y="46"/>
                </a:lnTo>
                <a:lnTo>
                  <a:pt x="279" y="37"/>
                </a:lnTo>
                <a:lnTo>
                  <a:pt x="283" y="27"/>
                </a:lnTo>
                <a:lnTo>
                  <a:pt x="283" y="27"/>
                </a:lnTo>
                <a:lnTo>
                  <a:pt x="283" y="27"/>
                </a:lnTo>
                <a:lnTo>
                  <a:pt x="283" y="23"/>
                </a:lnTo>
                <a:lnTo>
                  <a:pt x="288" y="18"/>
                </a:lnTo>
                <a:lnTo>
                  <a:pt x="293" y="14"/>
                </a:lnTo>
                <a:lnTo>
                  <a:pt x="297" y="14"/>
                </a:lnTo>
                <a:lnTo>
                  <a:pt x="302" y="9"/>
                </a:lnTo>
                <a:lnTo>
                  <a:pt x="306" y="5"/>
                </a:lnTo>
                <a:lnTo>
                  <a:pt x="306" y="5"/>
                </a:lnTo>
                <a:lnTo>
                  <a:pt x="315" y="5"/>
                </a:lnTo>
                <a:lnTo>
                  <a:pt x="329" y="5"/>
                </a:lnTo>
                <a:lnTo>
                  <a:pt x="329" y="5"/>
                </a:lnTo>
                <a:lnTo>
                  <a:pt x="329" y="5"/>
                </a:lnTo>
                <a:lnTo>
                  <a:pt x="334" y="5"/>
                </a:lnTo>
                <a:lnTo>
                  <a:pt x="338" y="5"/>
                </a:lnTo>
                <a:lnTo>
                  <a:pt x="343" y="0"/>
                </a:lnTo>
                <a:lnTo>
                  <a:pt x="347" y="0"/>
                </a:lnTo>
                <a:lnTo>
                  <a:pt x="352" y="0"/>
                </a:lnTo>
                <a:lnTo>
                  <a:pt x="352" y="5"/>
                </a:lnTo>
                <a:lnTo>
                  <a:pt x="352" y="5"/>
                </a:lnTo>
                <a:lnTo>
                  <a:pt x="357" y="5"/>
                </a:lnTo>
                <a:lnTo>
                  <a:pt x="361" y="5"/>
                </a:lnTo>
                <a:lnTo>
                  <a:pt x="366" y="5"/>
                </a:lnTo>
                <a:lnTo>
                  <a:pt x="370" y="9"/>
                </a:lnTo>
                <a:lnTo>
                  <a:pt x="370" y="9"/>
                </a:lnTo>
                <a:lnTo>
                  <a:pt x="375" y="9"/>
                </a:lnTo>
                <a:lnTo>
                  <a:pt x="384" y="9"/>
                </a:lnTo>
                <a:lnTo>
                  <a:pt x="393" y="5"/>
                </a:lnTo>
                <a:lnTo>
                  <a:pt x="393" y="5"/>
                </a:lnTo>
                <a:lnTo>
                  <a:pt x="398" y="9"/>
                </a:lnTo>
                <a:lnTo>
                  <a:pt x="398" y="14"/>
                </a:lnTo>
                <a:lnTo>
                  <a:pt x="402" y="18"/>
                </a:lnTo>
                <a:lnTo>
                  <a:pt x="398" y="18"/>
                </a:lnTo>
                <a:lnTo>
                  <a:pt x="398" y="27"/>
                </a:lnTo>
                <a:lnTo>
                  <a:pt x="393" y="32"/>
                </a:lnTo>
                <a:lnTo>
                  <a:pt x="393" y="41"/>
                </a:lnTo>
                <a:lnTo>
                  <a:pt x="393" y="46"/>
                </a:lnTo>
                <a:lnTo>
                  <a:pt x="393" y="50"/>
                </a:lnTo>
                <a:lnTo>
                  <a:pt x="393" y="50"/>
                </a:lnTo>
                <a:lnTo>
                  <a:pt x="393" y="50"/>
                </a:lnTo>
                <a:lnTo>
                  <a:pt x="393" y="55"/>
                </a:lnTo>
                <a:lnTo>
                  <a:pt x="398" y="59"/>
                </a:lnTo>
                <a:lnTo>
                  <a:pt x="402" y="59"/>
                </a:lnTo>
                <a:lnTo>
                  <a:pt x="416" y="59"/>
                </a:lnTo>
                <a:lnTo>
                  <a:pt x="416" y="64"/>
                </a:lnTo>
                <a:lnTo>
                  <a:pt x="425" y="64"/>
                </a:lnTo>
                <a:lnTo>
                  <a:pt x="425" y="69"/>
                </a:lnTo>
                <a:lnTo>
                  <a:pt x="430" y="69"/>
                </a:lnTo>
                <a:lnTo>
                  <a:pt x="430" y="69"/>
                </a:lnTo>
                <a:lnTo>
                  <a:pt x="434" y="73"/>
                </a:lnTo>
                <a:lnTo>
                  <a:pt x="434" y="78"/>
                </a:lnTo>
                <a:lnTo>
                  <a:pt x="434" y="82"/>
                </a:lnTo>
                <a:lnTo>
                  <a:pt x="434" y="87"/>
                </a:lnTo>
                <a:lnTo>
                  <a:pt x="430" y="87"/>
                </a:lnTo>
                <a:lnTo>
                  <a:pt x="425" y="91"/>
                </a:lnTo>
                <a:lnTo>
                  <a:pt x="425" y="91"/>
                </a:lnTo>
                <a:lnTo>
                  <a:pt x="425" y="96"/>
                </a:lnTo>
                <a:lnTo>
                  <a:pt x="421" y="96"/>
                </a:lnTo>
                <a:lnTo>
                  <a:pt x="421" y="101"/>
                </a:lnTo>
                <a:lnTo>
                  <a:pt x="425" y="110"/>
                </a:lnTo>
                <a:lnTo>
                  <a:pt x="430" y="114"/>
                </a:lnTo>
                <a:lnTo>
                  <a:pt x="439" y="114"/>
                </a:lnTo>
                <a:lnTo>
                  <a:pt x="439" y="114"/>
                </a:lnTo>
                <a:lnTo>
                  <a:pt x="443" y="114"/>
                </a:lnTo>
                <a:lnTo>
                  <a:pt x="457" y="114"/>
                </a:lnTo>
                <a:lnTo>
                  <a:pt x="462" y="114"/>
                </a:lnTo>
                <a:lnTo>
                  <a:pt x="471" y="114"/>
                </a:lnTo>
                <a:lnTo>
                  <a:pt x="475" y="114"/>
                </a:lnTo>
                <a:lnTo>
                  <a:pt x="480" y="114"/>
                </a:lnTo>
                <a:lnTo>
                  <a:pt x="480" y="114"/>
                </a:lnTo>
                <a:lnTo>
                  <a:pt x="480" y="114"/>
                </a:lnTo>
                <a:lnTo>
                  <a:pt x="480" y="119"/>
                </a:lnTo>
                <a:lnTo>
                  <a:pt x="485" y="123"/>
                </a:lnTo>
                <a:lnTo>
                  <a:pt x="485" y="128"/>
                </a:lnTo>
                <a:lnTo>
                  <a:pt x="489" y="133"/>
                </a:lnTo>
                <a:lnTo>
                  <a:pt x="494" y="142"/>
                </a:lnTo>
                <a:lnTo>
                  <a:pt x="494" y="146"/>
                </a:lnTo>
                <a:lnTo>
                  <a:pt x="498" y="146"/>
                </a:lnTo>
                <a:lnTo>
                  <a:pt x="498" y="151"/>
                </a:lnTo>
                <a:lnTo>
                  <a:pt x="503" y="155"/>
                </a:lnTo>
                <a:lnTo>
                  <a:pt x="503" y="155"/>
                </a:lnTo>
                <a:lnTo>
                  <a:pt x="498" y="160"/>
                </a:lnTo>
                <a:lnTo>
                  <a:pt x="498" y="165"/>
                </a:lnTo>
                <a:lnTo>
                  <a:pt x="498" y="169"/>
                </a:lnTo>
                <a:lnTo>
                  <a:pt x="498" y="174"/>
                </a:lnTo>
                <a:lnTo>
                  <a:pt x="494" y="174"/>
                </a:lnTo>
                <a:lnTo>
                  <a:pt x="494" y="178"/>
                </a:lnTo>
                <a:lnTo>
                  <a:pt x="489" y="178"/>
                </a:lnTo>
                <a:lnTo>
                  <a:pt x="489" y="178"/>
                </a:lnTo>
                <a:lnTo>
                  <a:pt x="485" y="178"/>
                </a:lnTo>
                <a:lnTo>
                  <a:pt x="485" y="183"/>
                </a:lnTo>
                <a:lnTo>
                  <a:pt x="485" y="187"/>
                </a:lnTo>
                <a:lnTo>
                  <a:pt x="489" y="192"/>
                </a:lnTo>
                <a:lnTo>
                  <a:pt x="494" y="197"/>
                </a:lnTo>
                <a:lnTo>
                  <a:pt x="498" y="197"/>
                </a:lnTo>
                <a:lnTo>
                  <a:pt x="507" y="201"/>
                </a:lnTo>
                <a:lnTo>
                  <a:pt x="512" y="201"/>
                </a:lnTo>
                <a:lnTo>
                  <a:pt x="512" y="201"/>
                </a:lnTo>
                <a:lnTo>
                  <a:pt x="521" y="197"/>
                </a:lnTo>
                <a:lnTo>
                  <a:pt x="526" y="197"/>
                </a:lnTo>
                <a:lnTo>
                  <a:pt x="526" y="197"/>
                </a:lnTo>
                <a:lnTo>
                  <a:pt x="539" y="192"/>
                </a:lnTo>
                <a:lnTo>
                  <a:pt x="544" y="197"/>
                </a:lnTo>
                <a:lnTo>
                  <a:pt x="549" y="197"/>
                </a:lnTo>
                <a:lnTo>
                  <a:pt x="549" y="201"/>
                </a:lnTo>
                <a:lnTo>
                  <a:pt x="549" y="206"/>
                </a:lnTo>
                <a:lnTo>
                  <a:pt x="544" y="206"/>
                </a:lnTo>
                <a:lnTo>
                  <a:pt x="544" y="210"/>
                </a:lnTo>
                <a:lnTo>
                  <a:pt x="544" y="215"/>
                </a:lnTo>
                <a:lnTo>
                  <a:pt x="549" y="215"/>
                </a:lnTo>
                <a:lnTo>
                  <a:pt x="553" y="215"/>
                </a:lnTo>
                <a:lnTo>
                  <a:pt x="558" y="219"/>
                </a:lnTo>
                <a:lnTo>
                  <a:pt x="567" y="219"/>
                </a:lnTo>
                <a:lnTo>
                  <a:pt x="571" y="219"/>
                </a:lnTo>
                <a:lnTo>
                  <a:pt x="571" y="215"/>
                </a:lnTo>
                <a:lnTo>
                  <a:pt x="571" y="206"/>
                </a:lnTo>
                <a:lnTo>
                  <a:pt x="571" y="201"/>
                </a:lnTo>
                <a:lnTo>
                  <a:pt x="571" y="201"/>
                </a:lnTo>
                <a:lnTo>
                  <a:pt x="571" y="197"/>
                </a:lnTo>
                <a:lnTo>
                  <a:pt x="576" y="197"/>
                </a:lnTo>
                <a:lnTo>
                  <a:pt x="581" y="192"/>
                </a:lnTo>
                <a:lnTo>
                  <a:pt x="585" y="197"/>
                </a:lnTo>
                <a:lnTo>
                  <a:pt x="590" y="197"/>
                </a:lnTo>
                <a:lnTo>
                  <a:pt x="590" y="201"/>
                </a:lnTo>
                <a:lnTo>
                  <a:pt x="590" y="201"/>
                </a:lnTo>
                <a:lnTo>
                  <a:pt x="594" y="210"/>
                </a:lnTo>
                <a:lnTo>
                  <a:pt x="594" y="224"/>
                </a:lnTo>
                <a:lnTo>
                  <a:pt x="594" y="224"/>
                </a:lnTo>
                <a:lnTo>
                  <a:pt x="599" y="229"/>
                </a:lnTo>
                <a:lnTo>
                  <a:pt x="599" y="233"/>
                </a:lnTo>
                <a:lnTo>
                  <a:pt x="599" y="238"/>
                </a:lnTo>
                <a:lnTo>
                  <a:pt x="599" y="247"/>
                </a:lnTo>
                <a:lnTo>
                  <a:pt x="599" y="256"/>
                </a:lnTo>
                <a:lnTo>
                  <a:pt x="599" y="274"/>
                </a:lnTo>
                <a:lnTo>
                  <a:pt x="594" y="279"/>
                </a:lnTo>
                <a:lnTo>
                  <a:pt x="594" y="283"/>
                </a:lnTo>
                <a:lnTo>
                  <a:pt x="590" y="283"/>
                </a:lnTo>
                <a:lnTo>
                  <a:pt x="590" y="288"/>
                </a:lnTo>
                <a:lnTo>
                  <a:pt x="585" y="288"/>
                </a:lnTo>
                <a:lnTo>
                  <a:pt x="581" y="288"/>
                </a:lnTo>
                <a:lnTo>
                  <a:pt x="576" y="293"/>
                </a:lnTo>
                <a:lnTo>
                  <a:pt x="576" y="297"/>
                </a:lnTo>
                <a:lnTo>
                  <a:pt x="576" y="302"/>
                </a:lnTo>
                <a:lnTo>
                  <a:pt x="571" y="302"/>
                </a:lnTo>
                <a:lnTo>
                  <a:pt x="571" y="302"/>
                </a:lnTo>
                <a:lnTo>
                  <a:pt x="571" y="306"/>
                </a:lnTo>
                <a:lnTo>
                  <a:pt x="571" y="311"/>
                </a:lnTo>
                <a:lnTo>
                  <a:pt x="571" y="315"/>
                </a:lnTo>
                <a:lnTo>
                  <a:pt x="571" y="320"/>
                </a:lnTo>
                <a:lnTo>
                  <a:pt x="571" y="325"/>
                </a:lnTo>
                <a:lnTo>
                  <a:pt x="571" y="329"/>
                </a:lnTo>
                <a:lnTo>
                  <a:pt x="576" y="334"/>
                </a:lnTo>
                <a:lnTo>
                  <a:pt x="581" y="334"/>
                </a:lnTo>
                <a:lnTo>
                  <a:pt x="585" y="334"/>
                </a:lnTo>
                <a:lnTo>
                  <a:pt x="590" y="334"/>
                </a:lnTo>
                <a:lnTo>
                  <a:pt x="594" y="334"/>
                </a:lnTo>
                <a:lnTo>
                  <a:pt x="603" y="329"/>
                </a:lnTo>
                <a:lnTo>
                  <a:pt x="608" y="329"/>
                </a:lnTo>
                <a:lnTo>
                  <a:pt x="613" y="329"/>
                </a:lnTo>
                <a:lnTo>
                  <a:pt x="613" y="334"/>
                </a:lnTo>
                <a:lnTo>
                  <a:pt x="613" y="338"/>
                </a:lnTo>
                <a:lnTo>
                  <a:pt x="608" y="338"/>
                </a:lnTo>
                <a:lnTo>
                  <a:pt x="608" y="343"/>
                </a:lnTo>
                <a:lnTo>
                  <a:pt x="608" y="347"/>
                </a:lnTo>
                <a:lnTo>
                  <a:pt x="603" y="347"/>
                </a:lnTo>
                <a:lnTo>
                  <a:pt x="608" y="357"/>
                </a:lnTo>
                <a:lnTo>
                  <a:pt x="608" y="357"/>
                </a:lnTo>
                <a:lnTo>
                  <a:pt x="613" y="361"/>
                </a:lnTo>
                <a:lnTo>
                  <a:pt x="613" y="366"/>
                </a:lnTo>
                <a:lnTo>
                  <a:pt x="617" y="366"/>
                </a:lnTo>
                <a:lnTo>
                  <a:pt x="622" y="370"/>
                </a:lnTo>
                <a:lnTo>
                  <a:pt x="631" y="375"/>
                </a:lnTo>
                <a:lnTo>
                  <a:pt x="635" y="375"/>
                </a:lnTo>
                <a:lnTo>
                  <a:pt x="635" y="379"/>
                </a:lnTo>
                <a:lnTo>
                  <a:pt x="635" y="384"/>
                </a:lnTo>
                <a:lnTo>
                  <a:pt x="635" y="389"/>
                </a:lnTo>
                <a:lnTo>
                  <a:pt x="640" y="389"/>
                </a:lnTo>
                <a:lnTo>
                  <a:pt x="649" y="389"/>
                </a:lnTo>
                <a:lnTo>
                  <a:pt x="654" y="389"/>
                </a:lnTo>
                <a:lnTo>
                  <a:pt x="658" y="389"/>
                </a:lnTo>
                <a:lnTo>
                  <a:pt x="658" y="393"/>
                </a:lnTo>
                <a:lnTo>
                  <a:pt x="658" y="398"/>
                </a:lnTo>
                <a:lnTo>
                  <a:pt x="654" y="398"/>
                </a:lnTo>
                <a:lnTo>
                  <a:pt x="649" y="402"/>
                </a:lnTo>
                <a:lnTo>
                  <a:pt x="649" y="407"/>
                </a:lnTo>
                <a:lnTo>
                  <a:pt x="645" y="411"/>
                </a:lnTo>
                <a:lnTo>
                  <a:pt x="645" y="416"/>
                </a:lnTo>
                <a:lnTo>
                  <a:pt x="640" y="421"/>
                </a:lnTo>
                <a:lnTo>
                  <a:pt x="635" y="421"/>
                </a:lnTo>
                <a:lnTo>
                  <a:pt x="631" y="421"/>
                </a:lnTo>
                <a:lnTo>
                  <a:pt x="626" y="421"/>
                </a:lnTo>
                <a:lnTo>
                  <a:pt x="622" y="421"/>
                </a:lnTo>
                <a:lnTo>
                  <a:pt x="617" y="421"/>
                </a:lnTo>
                <a:lnTo>
                  <a:pt x="617" y="425"/>
                </a:lnTo>
                <a:lnTo>
                  <a:pt x="613" y="434"/>
                </a:lnTo>
                <a:lnTo>
                  <a:pt x="613" y="434"/>
                </a:lnTo>
                <a:lnTo>
                  <a:pt x="613" y="439"/>
                </a:lnTo>
                <a:lnTo>
                  <a:pt x="613" y="443"/>
                </a:lnTo>
                <a:lnTo>
                  <a:pt x="608" y="448"/>
                </a:lnTo>
                <a:lnTo>
                  <a:pt x="613" y="457"/>
                </a:lnTo>
                <a:lnTo>
                  <a:pt x="613" y="462"/>
                </a:lnTo>
                <a:lnTo>
                  <a:pt x="613" y="466"/>
                </a:lnTo>
                <a:lnTo>
                  <a:pt x="608" y="471"/>
                </a:lnTo>
                <a:lnTo>
                  <a:pt x="603" y="471"/>
                </a:lnTo>
                <a:lnTo>
                  <a:pt x="594" y="471"/>
                </a:lnTo>
                <a:lnTo>
                  <a:pt x="590" y="475"/>
                </a:lnTo>
                <a:lnTo>
                  <a:pt x="590" y="475"/>
                </a:lnTo>
                <a:lnTo>
                  <a:pt x="585" y="480"/>
                </a:lnTo>
                <a:lnTo>
                  <a:pt x="581" y="480"/>
                </a:lnTo>
                <a:lnTo>
                  <a:pt x="581" y="485"/>
                </a:lnTo>
                <a:lnTo>
                  <a:pt x="576" y="485"/>
                </a:lnTo>
                <a:lnTo>
                  <a:pt x="576" y="485"/>
                </a:lnTo>
                <a:lnTo>
                  <a:pt x="571" y="485"/>
                </a:lnTo>
                <a:lnTo>
                  <a:pt x="567" y="485"/>
                </a:lnTo>
                <a:lnTo>
                  <a:pt x="562" y="485"/>
                </a:lnTo>
                <a:lnTo>
                  <a:pt x="558" y="485"/>
                </a:lnTo>
                <a:lnTo>
                  <a:pt x="553" y="485"/>
                </a:lnTo>
                <a:lnTo>
                  <a:pt x="549" y="485"/>
                </a:lnTo>
                <a:lnTo>
                  <a:pt x="549" y="485"/>
                </a:lnTo>
                <a:lnTo>
                  <a:pt x="544" y="485"/>
                </a:lnTo>
                <a:lnTo>
                  <a:pt x="535" y="489"/>
                </a:lnTo>
                <a:lnTo>
                  <a:pt x="530" y="489"/>
                </a:lnTo>
                <a:lnTo>
                  <a:pt x="530" y="494"/>
                </a:lnTo>
                <a:lnTo>
                  <a:pt x="526" y="494"/>
                </a:lnTo>
                <a:lnTo>
                  <a:pt x="526" y="498"/>
                </a:lnTo>
                <a:lnTo>
                  <a:pt x="526" y="498"/>
                </a:lnTo>
                <a:lnTo>
                  <a:pt x="526" y="503"/>
                </a:lnTo>
                <a:lnTo>
                  <a:pt x="521" y="503"/>
                </a:lnTo>
                <a:lnTo>
                  <a:pt x="521" y="507"/>
                </a:lnTo>
                <a:lnTo>
                  <a:pt x="517" y="507"/>
                </a:lnTo>
                <a:lnTo>
                  <a:pt x="512" y="507"/>
                </a:lnTo>
                <a:lnTo>
                  <a:pt x="512" y="512"/>
                </a:lnTo>
                <a:lnTo>
                  <a:pt x="507" y="512"/>
                </a:lnTo>
                <a:lnTo>
                  <a:pt x="498" y="526"/>
                </a:lnTo>
                <a:lnTo>
                  <a:pt x="498" y="530"/>
                </a:lnTo>
                <a:lnTo>
                  <a:pt x="494" y="530"/>
                </a:lnTo>
                <a:lnTo>
                  <a:pt x="489" y="535"/>
                </a:lnTo>
                <a:lnTo>
                  <a:pt x="489" y="539"/>
                </a:lnTo>
                <a:lnTo>
                  <a:pt x="485" y="539"/>
                </a:lnTo>
                <a:lnTo>
                  <a:pt x="485" y="544"/>
                </a:lnTo>
                <a:lnTo>
                  <a:pt x="485" y="549"/>
                </a:lnTo>
                <a:lnTo>
                  <a:pt x="480" y="553"/>
                </a:lnTo>
                <a:lnTo>
                  <a:pt x="480" y="553"/>
                </a:lnTo>
                <a:lnTo>
                  <a:pt x="475" y="558"/>
                </a:lnTo>
                <a:lnTo>
                  <a:pt x="475" y="562"/>
                </a:lnTo>
                <a:lnTo>
                  <a:pt x="471" y="562"/>
                </a:lnTo>
                <a:lnTo>
                  <a:pt x="466" y="567"/>
                </a:lnTo>
                <a:lnTo>
                  <a:pt x="462" y="567"/>
                </a:lnTo>
                <a:lnTo>
                  <a:pt x="453" y="571"/>
                </a:lnTo>
                <a:lnTo>
                  <a:pt x="448" y="571"/>
                </a:lnTo>
                <a:lnTo>
                  <a:pt x="443" y="571"/>
                </a:lnTo>
                <a:lnTo>
                  <a:pt x="439" y="571"/>
                </a:lnTo>
                <a:lnTo>
                  <a:pt x="439" y="576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"/>
          <p:cNvSpPr/>
          <p:nvPr/>
        </p:nvSpPr>
        <p:spPr>
          <a:xfrm>
            <a:off x="2680328" y="1610444"/>
            <a:ext cx="1054295" cy="1186083"/>
          </a:xfrm>
          <a:custGeom>
            <a:avLst/>
            <a:gdLst/>
            <a:ahLst/>
            <a:cxnLst/>
            <a:rect l="l" t="t" r="r" b="b"/>
            <a:pathLst>
              <a:path w="795" h="841" extrusionOk="0">
                <a:moveTo>
                  <a:pt x="18" y="699"/>
                </a:moveTo>
                <a:lnTo>
                  <a:pt x="14" y="690"/>
                </a:lnTo>
                <a:lnTo>
                  <a:pt x="14" y="690"/>
                </a:lnTo>
                <a:lnTo>
                  <a:pt x="14" y="686"/>
                </a:lnTo>
                <a:lnTo>
                  <a:pt x="9" y="686"/>
                </a:lnTo>
                <a:lnTo>
                  <a:pt x="9" y="681"/>
                </a:lnTo>
                <a:lnTo>
                  <a:pt x="4" y="677"/>
                </a:lnTo>
                <a:lnTo>
                  <a:pt x="4" y="672"/>
                </a:lnTo>
                <a:lnTo>
                  <a:pt x="0" y="667"/>
                </a:lnTo>
                <a:lnTo>
                  <a:pt x="0" y="663"/>
                </a:lnTo>
                <a:lnTo>
                  <a:pt x="0" y="663"/>
                </a:lnTo>
                <a:lnTo>
                  <a:pt x="0" y="658"/>
                </a:lnTo>
                <a:lnTo>
                  <a:pt x="0" y="654"/>
                </a:lnTo>
                <a:lnTo>
                  <a:pt x="4" y="649"/>
                </a:lnTo>
                <a:lnTo>
                  <a:pt x="4" y="645"/>
                </a:lnTo>
                <a:lnTo>
                  <a:pt x="4" y="645"/>
                </a:lnTo>
                <a:lnTo>
                  <a:pt x="9" y="640"/>
                </a:lnTo>
                <a:lnTo>
                  <a:pt x="9" y="635"/>
                </a:lnTo>
                <a:lnTo>
                  <a:pt x="9" y="631"/>
                </a:lnTo>
                <a:lnTo>
                  <a:pt x="9" y="626"/>
                </a:lnTo>
                <a:lnTo>
                  <a:pt x="9" y="622"/>
                </a:lnTo>
                <a:lnTo>
                  <a:pt x="14" y="622"/>
                </a:lnTo>
                <a:lnTo>
                  <a:pt x="14" y="622"/>
                </a:lnTo>
                <a:lnTo>
                  <a:pt x="14" y="613"/>
                </a:lnTo>
                <a:lnTo>
                  <a:pt x="14" y="608"/>
                </a:lnTo>
                <a:lnTo>
                  <a:pt x="14" y="608"/>
                </a:lnTo>
                <a:lnTo>
                  <a:pt x="14" y="603"/>
                </a:lnTo>
                <a:lnTo>
                  <a:pt x="14" y="599"/>
                </a:lnTo>
                <a:lnTo>
                  <a:pt x="18" y="599"/>
                </a:lnTo>
                <a:lnTo>
                  <a:pt x="18" y="599"/>
                </a:lnTo>
                <a:lnTo>
                  <a:pt x="23" y="599"/>
                </a:lnTo>
                <a:lnTo>
                  <a:pt x="23" y="594"/>
                </a:lnTo>
                <a:lnTo>
                  <a:pt x="27" y="594"/>
                </a:lnTo>
                <a:lnTo>
                  <a:pt x="36" y="590"/>
                </a:lnTo>
                <a:lnTo>
                  <a:pt x="41" y="590"/>
                </a:lnTo>
                <a:lnTo>
                  <a:pt x="50" y="590"/>
                </a:lnTo>
                <a:lnTo>
                  <a:pt x="55" y="590"/>
                </a:lnTo>
                <a:lnTo>
                  <a:pt x="64" y="599"/>
                </a:lnTo>
                <a:lnTo>
                  <a:pt x="68" y="599"/>
                </a:lnTo>
                <a:lnTo>
                  <a:pt x="73" y="599"/>
                </a:lnTo>
                <a:lnTo>
                  <a:pt x="78" y="599"/>
                </a:lnTo>
                <a:lnTo>
                  <a:pt x="78" y="594"/>
                </a:lnTo>
                <a:lnTo>
                  <a:pt x="78" y="594"/>
                </a:lnTo>
                <a:lnTo>
                  <a:pt x="82" y="590"/>
                </a:lnTo>
                <a:lnTo>
                  <a:pt x="91" y="581"/>
                </a:lnTo>
                <a:lnTo>
                  <a:pt x="96" y="576"/>
                </a:lnTo>
                <a:lnTo>
                  <a:pt x="100" y="576"/>
                </a:lnTo>
                <a:lnTo>
                  <a:pt x="100" y="576"/>
                </a:lnTo>
                <a:lnTo>
                  <a:pt x="100" y="571"/>
                </a:lnTo>
                <a:lnTo>
                  <a:pt x="100" y="567"/>
                </a:lnTo>
                <a:lnTo>
                  <a:pt x="105" y="562"/>
                </a:lnTo>
                <a:lnTo>
                  <a:pt x="105" y="558"/>
                </a:lnTo>
                <a:lnTo>
                  <a:pt x="110" y="553"/>
                </a:lnTo>
                <a:lnTo>
                  <a:pt x="119" y="553"/>
                </a:lnTo>
                <a:lnTo>
                  <a:pt x="123" y="553"/>
                </a:lnTo>
                <a:lnTo>
                  <a:pt x="128" y="558"/>
                </a:lnTo>
                <a:lnTo>
                  <a:pt x="128" y="553"/>
                </a:lnTo>
                <a:lnTo>
                  <a:pt x="132" y="553"/>
                </a:lnTo>
                <a:lnTo>
                  <a:pt x="137" y="553"/>
                </a:lnTo>
                <a:lnTo>
                  <a:pt x="142" y="549"/>
                </a:lnTo>
                <a:lnTo>
                  <a:pt x="142" y="544"/>
                </a:lnTo>
                <a:lnTo>
                  <a:pt x="142" y="539"/>
                </a:lnTo>
                <a:lnTo>
                  <a:pt x="137" y="535"/>
                </a:lnTo>
                <a:lnTo>
                  <a:pt x="132" y="535"/>
                </a:lnTo>
                <a:lnTo>
                  <a:pt x="128" y="530"/>
                </a:lnTo>
                <a:lnTo>
                  <a:pt x="123" y="521"/>
                </a:lnTo>
                <a:lnTo>
                  <a:pt x="119" y="521"/>
                </a:lnTo>
                <a:lnTo>
                  <a:pt x="119" y="517"/>
                </a:lnTo>
                <a:lnTo>
                  <a:pt x="114" y="517"/>
                </a:lnTo>
                <a:lnTo>
                  <a:pt x="114" y="512"/>
                </a:lnTo>
                <a:lnTo>
                  <a:pt x="110" y="512"/>
                </a:lnTo>
                <a:lnTo>
                  <a:pt x="100" y="512"/>
                </a:lnTo>
                <a:lnTo>
                  <a:pt x="100" y="512"/>
                </a:lnTo>
                <a:lnTo>
                  <a:pt x="100" y="507"/>
                </a:lnTo>
                <a:lnTo>
                  <a:pt x="96" y="507"/>
                </a:lnTo>
                <a:lnTo>
                  <a:pt x="91" y="503"/>
                </a:lnTo>
                <a:lnTo>
                  <a:pt x="91" y="498"/>
                </a:lnTo>
                <a:lnTo>
                  <a:pt x="96" y="494"/>
                </a:lnTo>
                <a:lnTo>
                  <a:pt x="96" y="489"/>
                </a:lnTo>
                <a:lnTo>
                  <a:pt x="100" y="489"/>
                </a:lnTo>
                <a:lnTo>
                  <a:pt x="100" y="485"/>
                </a:lnTo>
                <a:lnTo>
                  <a:pt x="100" y="485"/>
                </a:lnTo>
                <a:lnTo>
                  <a:pt x="100" y="480"/>
                </a:lnTo>
                <a:lnTo>
                  <a:pt x="105" y="480"/>
                </a:lnTo>
                <a:lnTo>
                  <a:pt x="105" y="475"/>
                </a:lnTo>
                <a:lnTo>
                  <a:pt x="105" y="471"/>
                </a:lnTo>
                <a:lnTo>
                  <a:pt x="110" y="466"/>
                </a:lnTo>
                <a:lnTo>
                  <a:pt x="110" y="466"/>
                </a:lnTo>
                <a:lnTo>
                  <a:pt x="110" y="457"/>
                </a:lnTo>
                <a:lnTo>
                  <a:pt x="110" y="453"/>
                </a:lnTo>
                <a:lnTo>
                  <a:pt x="110" y="443"/>
                </a:lnTo>
                <a:lnTo>
                  <a:pt x="105" y="443"/>
                </a:lnTo>
                <a:lnTo>
                  <a:pt x="105" y="434"/>
                </a:lnTo>
                <a:lnTo>
                  <a:pt x="100" y="430"/>
                </a:lnTo>
                <a:lnTo>
                  <a:pt x="100" y="425"/>
                </a:lnTo>
                <a:lnTo>
                  <a:pt x="100" y="425"/>
                </a:lnTo>
                <a:lnTo>
                  <a:pt x="100" y="421"/>
                </a:lnTo>
                <a:lnTo>
                  <a:pt x="100" y="416"/>
                </a:lnTo>
                <a:lnTo>
                  <a:pt x="96" y="411"/>
                </a:lnTo>
                <a:lnTo>
                  <a:pt x="96" y="402"/>
                </a:lnTo>
                <a:lnTo>
                  <a:pt x="91" y="393"/>
                </a:lnTo>
                <a:lnTo>
                  <a:pt x="91" y="393"/>
                </a:lnTo>
                <a:lnTo>
                  <a:pt x="91" y="389"/>
                </a:lnTo>
                <a:lnTo>
                  <a:pt x="91" y="384"/>
                </a:lnTo>
                <a:lnTo>
                  <a:pt x="87" y="384"/>
                </a:lnTo>
                <a:lnTo>
                  <a:pt x="87" y="379"/>
                </a:lnTo>
                <a:lnTo>
                  <a:pt x="82" y="375"/>
                </a:lnTo>
                <a:lnTo>
                  <a:pt x="82" y="370"/>
                </a:lnTo>
                <a:lnTo>
                  <a:pt x="82" y="366"/>
                </a:lnTo>
                <a:lnTo>
                  <a:pt x="82" y="361"/>
                </a:lnTo>
                <a:lnTo>
                  <a:pt x="78" y="361"/>
                </a:lnTo>
                <a:lnTo>
                  <a:pt x="78" y="357"/>
                </a:lnTo>
                <a:lnTo>
                  <a:pt x="78" y="357"/>
                </a:lnTo>
                <a:lnTo>
                  <a:pt x="78" y="347"/>
                </a:lnTo>
                <a:lnTo>
                  <a:pt x="78" y="334"/>
                </a:lnTo>
                <a:lnTo>
                  <a:pt x="78" y="325"/>
                </a:lnTo>
                <a:lnTo>
                  <a:pt x="78" y="320"/>
                </a:lnTo>
                <a:lnTo>
                  <a:pt x="73" y="315"/>
                </a:lnTo>
                <a:lnTo>
                  <a:pt x="73" y="311"/>
                </a:lnTo>
                <a:lnTo>
                  <a:pt x="73" y="306"/>
                </a:lnTo>
                <a:lnTo>
                  <a:pt x="73" y="283"/>
                </a:lnTo>
                <a:lnTo>
                  <a:pt x="68" y="279"/>
                </a:lnTo>
                <a:lnTo>
                  <a:pt x="68" y="270"/>
                </a:lnTo>
                <a:lnTo>
                  <a:pt x="68" y="270"/>
                </a:lnTo>
                <a:lnTo>
                  <a:pt x="68" y="261"/>
                </a:lnTo>
                <a:lnTo>
                  <a:pt x="64" y="251"/>
                </a:lnTo>
                <a:lnTo>
                  <a:pt x="64" y="247"/>
                </a:lnTo>
                <a:lnTo>
                  <a:pt x="64" y="247"/>
                </a:lnTo>
                <a:lnTo>
                  <a:pt x="64" y="215"/>
                </a:lnTo>
                <a:lnTo>
                  <a:pt x="64" y="206"/>
                </a:lnTo>
                <a:lnTo>
                  <a:pt x="68" y="197"/>
                </a:lnTo>
                <a:lnTo>
                  <a:pt x="68" y="187"/>
                </a:lnTo>
                <a:lnTo>
                  <a:pt x="68" y="178"/>
                </a:lnTo>
                <a:lnTo>
                  <a:pt x="68" y="165"/>
                </a:lnTo>
                <a:lnTo>
                  <a:pt x="68" y="146"/>
                </a:lnTo>
                <a:lnTo>
                  <a:pt x="73" y="128"/>
                </a:lnTo>
                <a:lnTo>
                  <a:pt x="78" y="123"/>
                </a:lnTo>
                <a:lnTo>
                  <a:pt x="82" y="123"/>
                </a:lnTo>
                <a:lnTo>
                  <a:pt x="91" y="119"/>
                </a:lnTo>
                <a:lnTo>
                  <a:pt x="96" y="119"/>
                </a:lnTo>
                <a:lnTo>
                  <a:pt x="100" y="119"/>
                </a:lnTo>
                <a:lnTo>
                  <a:pt x="100" y="114"/>
                </a:lnTo>
                <a:lnTo>
                  <a:pt x="114" y="105"/>
                </a:lnTo>
                <a:lnTo>
                  <a:pt x="114" y="101"/>
                </a:lnTo>
                <a:lnTo>
                  <a:pt x="119" y="101"/>
                </a:lnTo>
                <a:lnTo>
                  <a:pt x="119" y="96"/>
                </a:lnTo>
                <a:lnTo>
                  <a:pt x="123" y="91"/>
                </a:lnTo>
                <a:lnTo>
                  <a:pt x="123" y="91"/>
                </a:lnTo>
                <a:lnTo>
                  <a:pt x="128" y="91"/>
                </a:lnTo>
                <a:lnTo>
                  <a:pt x="128" y="91"/>
                </a:lnTo>
                <a:lnTo>
                  <a:pt x="128" y="87"/>
                </a:lnTo>
                <a:lnTo>
                  <a:pt x="132" y="87"/>
                </a:lnTo>
                <a:lnTo>
                  <a:pt x="137" y="87"/>
                </a:lnTo>
                <a:lnTo>
                  <a:pt x="146" y="87"/>
                </a:lnTo>
                <a:lnTo>
                  <a:pt x="164" y="87"/>
                </a:lnTo>
                <a:lnTo>
                  <a:pt x="169" y="91"/>
                </a:lnTo>
                <a:lnTo>
                  <a:pt x="183" y="91"/>
                </a:lnTo>
                <a:lnTo>
                  <a:pt x="187" y="91"/>
                </a:lnTo>
                <a:lnTo>
                  <a:pt x="192" y="91"/>
                </a:lnTo>
                <a:lnTo>
                  <a:pt x="196" y="91"/>
                </a:lnTo>
                <a:lnTo>
                  <a:pt x="206" y="87"/>
                </a:lnTo>
                <a:lnTo>
                  <a:pt x="215" y="82"/>
                </a:lnTo>
                <a:lnTo>
                  <a:pt x="215" y="82"/>
                </a:lnTo>
                <a:lnTo>
                  <a:pt x="219" y="82"/>
                </a:lnTo>
                <a:lnTo>
                  <a:pt x="224" y="78"/>
                </a:lnTo>
                <a:lnTo>
                  <a:pt x="228" y="73"/>
                </a:lnTo>
                <a:lnTo>
                  <a:pt x="233" y="73"/>
                </a:lnTo>
                <a:lnTo>
                  <a:pt x="238" y="69"/>
                </a:lnTo>
                <a:lnTo>
                  <a:pt x="238" y="69"/>
                </a:lnTo>
                <a:lnTo>
                  <a:pt x="242" y="64"/>
                </a:lnTo>
                <a:lnTo>
                  <a:pt x="251" y="59"/>
                </a:lnTo>
                <a:lnTo>
                  <a:pt x="256" y="55"/>
                </a:lnTo>
                <a:lnTo>
                  <a:pt x="265" y="55"/>
                </a:lnTo>
                <a:lnTo>
                  <a:pt x="265" y="50"/>
                </a:lnTo>
                <a:lnTo>
                  <a:pt x="270" y="50"/>
                </a:lnTo>
                <a:lnTo>
                  <a:pt x="270" y="50"/>
                </a:lnTo>
                <a:lnTo>
                  <a:pt x="274" y="50"/>
                </a:lnTo>
                <a:lnTo>
                  <a:pt x="279" y="46"/>
                </a:lnTo>
                <a:lnTo>
                  <a:pt x="279" y="46"/>
                </a:lnTo>
                <a:lnTo>
                  <a:pt x="279" y="46"/>
                </a:lnTo>
                <a:lnTo>
                  <a:pt x="283" y="41"/>
                </a:lnTo>
                <a:lnTo>
                  <a:pt x="283" y="41"/>
                </a:lnTo>
                <a:lnTo>
                  <a:pt x="288" y="41"/>
                </a:lnTo>
                <a:lnTo>
                  <a:pt x="288" y="37"/>
                </a:lnTo>
                <a:lnTo>
                  <a:pt x="292" y="37"/>
                </a:lnTo>
                <a:lnTo>
                  <a:pt x="292" y="37"/>
                </a:lnTo>
                <a:lnTo>
                  <a:pt x="292" y="37"/>
                </a:lnTo>
                <a:lnTo>
                  <a:pt x="297" y="37"/>
                </a:lnTo>
                <a:lnTo>
                  <a:pt x="315" y="23"/>
                </a:lnTo>
                <a:lnTo>
                  <a:pt x="320" y="23"/>
                </a:lnTo>
                <a:lnTo>
                  <a:pt x="324" y="14"/>
                </a:lnTo>
                <a:lnTo>
                  <a:pt x="329" y="14"/>
                </a:lnTo>
                <a:lnTo>
                  <a:pt x="329" y="14"/>
                </a:lnTo>
                <a:lnTo>
                  <a:pt x="329" y="14"/>
                </a:lnTo>
                <a:lnTo>
                  <a:pt x="329" y="14"/>
                </a:lnTo>
                <a:lnTo>
                  <a:pt x="334" y="14"/>
                </a:lnTo>
                <a:lnTo>
                  <a:pt x="338" y="9"/>
                </a:lnTo>
                <a:lnTo>
                  <a:pt x="343" y="5"/>
                </a:lnTo>
                <a:lnTo>
                  <a:pt x="347" y="0"/>
                </a:lnTo>
                <a:lnTo>
                  <a:pt x="352" y="0"/>
                </a:lnTo>
                <a:lnTo>
                  <a:pt x="356" y="0"/>
                </a:lnTo>
                <a:lnTo>
                  <a:pt x="361" y="0"/>
                </a:lnTo>
                <a:lnTo>
                  <a:pt x="366" y="0"/>
                </a:lnTo>
                <a:lnTo>
                  <a:pt x="366" y="0"/>
                </a:lnTo>
                <a:lnTo>
                  <a:pt x="370" y="0"/>
                </a:lnTo>
                <a:lnTo>
                  <a:pt x="375" y="0"/>
                </a:lnTo>
                <a:lnTo>
                  <a:pt x="379" y="5"/>
                </a:lnTo>
                <a:lnTo>
                  <a:pt x="384" y="5"/>
                </a:lnTo>
                <a:lnTo>
                  <a:pt x="388" y="5"/>
                </a:lnTo>
                <a:lnTo>
                  <a:pt x="388" y="5"/>
                </a:lnTo>
                <a:lnTo>
                  <a:pt x="393" y="5"/>
                </a:lnTo>
                <a:lnTo>
                  <a:pt x="402" y="5"/>
                </a:lnTo>
                <a:lnTo>
                  <a:pt x="420" y="9"/>
                </a:lnTo>
                <a:lnTo>
                  <a:pt x="425" y="9"/>
                </a:lnTo>
                <a:lnTo>
                  <a:pt x="425" y="9"/>
                </a:lnTo>
                <a:lnTo>
                  <a:pt x="434" y="9"/>
                </a:lnTo>
                <a:lnTo>
                  <a:pt x="434" y="9"/>
                </a:lnTo>
                <a:lnTo>
                  <a:pt x="434" y="9"/>
                </a:lnTo>
                <a:lnTo>
                  <a:pt x="439" y="14"/>
                </a:lnTo>
                <a:lnTo>
                  <a:pt x="439" y="14"/>
                </a:lnTo>
                <a:lnTo>
                  <a:pt x="443" y="14"/>
                </a:lnTo>
                <a:lnTo>
                  <a:pt x="448" y="14"/>
                </a:lnTo>
                <a:lnTo>
                  <a:pt x="448" y="14"/>
                </a:lnTo>
                <a:lnTo>
                  <a:pt x="452" y="14"/>
                </a:lnTo>
                <a:lnTo>
                  <a:pt x="457" y="14"/>
                </a:lnTo>
                <a:lnTo>
                  <a:pt x="466" y="18"/>
                </a:lnTo>
                <a:lnTo>
                  <a:pt x="471" y="23"/>
                </a:lnTo>
                <a:lnTo>
                  <a:pt x="480" y="27"/>
                </a:lnTo>
                <a:lnTo>
                  <a:pt x="484" y="27"/>
                </a:lnTo>
                <a:lnTo>
                  <a:pt x="484" y="27"/>
                </a:lnTo>
                <a:lnTo>
                  <a:pt x="484" y="32"/>
                </a:lnTo>
                <a:lnTo>
                  <a:pt x="489" y="37"/>
                </a:lnTo>
                <a:lnTo>
                  <a:pt x="494" y="37"/>
                </a:lnTo>
                <a:lnTo>
                  <a:pt x="498" y="41"/>
                </a:lnTo>
                <a:lnTo>
                  <a:pt x="498" y="41"/>
                </a:lnTo>
                <a:lnTo>
                  <a:pt x="498" y="41"/>
                </a:lnTo>
                <a:lnTo>
                  <a:pt x="503" y="46"/>
                </a:lnTo>
                <a:lnTo>
                  <a:pt x="521" y="50"/>
                </a:lnTo>
                <a:lnTo>
                  <a:pt x="521" y="50"/>
                </a:lnTo>
                <a:lnTo>
                  <a:pt x="526" y="55"/>
                </a:lnTo>
                <a:lnTo>
                  <a:pt x="526" y="55"/>
                </a:lnTo>
                <a:lnTo>
                  <a:pt x="530" y="64"/>
                </a:lnTo>
                <a:lnTo>
                  <a:pt x="535" y="64"/>
                </a:lnTo>
                <a:lnTo>
                  <a:pt x="539" y="69"/>
                </a:lnTo>
                <a:lnTo>
                  <a:pt x="539" y="69"/>
                </a:lnTo>
                <a:lnTo>
                  <a:pt x="544" y="73"/>
                </a:lnTo>
                <a:lnTo>
                  <a:pt x="544" y="73"/>
                </a:lnTo>
                <a:lnTo>
                  <a:pt x="548" y="78"/>
                </a:lnTo>
                <a:lnTo>
                  <a:pt x="553" y="82"/>
                </a:lnTo>
                <a:lnTo>
                  <a:pt x="558" y="87"/>
                </a:lnTo>
                <a:lnTo>
                  <a:pt x="562" y="91"/>
                </a:lnTo>
                <a:lnTo>
                  <a:pt x="567" y="96"/>
                </a:lnTo>
                <a:lnTo>
                  <a:pt x="567" y="96"/>
                </a:lnTo>
                <a:lnTo>
                  <a:pt x="567" y="96"/>
                </a:lnTo>
                <a:lnTo>
                  <a:pt x="571" y="96"/>
                </a:lnTo>
                <a:lnTo>
                  <a:pt x="571" y="96"/>
                </a:lnTo>
                <a:lnTo>
                  <a:pt x="576" y="101"/>
                </a:lnTo>
                <a:lnTo>
                  <a:pt x="580" y="105"/>
                </a:lnTo>
                <a:lnTo>
                  <a:pt x="585" y="105"/>
                </a:lnTo>
                <a:lnTo>
                  <a:pt x="590" y="105"/>
                </a:lnTo>
                <a:lnTo>
                  <a:pt x="603" y="101"/>
                </a:lnTo>
                <a:lnTo>
                  <a:pt x="608" y="101"/>
                </a:lnTo>
                <a:lnTo>
                  <a:pt x="612" y="101"/>
                </a:lnTo>
                <a:lnTo>
                  <a:pt x="617" y="105"/>
                </a:lnTo>
                <a:lnTo>
                  <a:pt x="626" y="105"/>
                </a:lnTo>
                <a:lnTo>
                  <a:pt x="631" y="110"/>
                </a:lnTo>
                <a:lnTo>
                  <a:pt x="635" y="114"/>
                </a:lnTo>
                <a:lnTo>
                  <a:pt x="644" y="119"/>
                </a:lnTo>
                <a:lnTo>
                  <a:pt x="649" y="123"/>
                </a:lnTo>
                <a:lnTo>
                  <a:pt x="649" y="123"/>
                </a:lnTo>
                <a:lnTo>
                  <a:pt x="654" y="123"/>
                </a:lnTo>
                <a:lnTo>
                  <a:pt x="658" y="133"/>
                </a:lnTo>
                <a:lnTo>
                  <a:pt x="663" y="137"/>
                </a:lnTo>
                <a:lnTo>
                  <a:pt x="667" y="142"/>
                </a:lnTo>
                <a:lnTo>
                  <a:pt x="667" y="146"/>
                </a:lnTo>
                <a:lnTo>
                  <a:pt x="667" y="146"/>
                </a:lnTo>
                <a:lnTo>
                  <a:pt x="667" y="151"/>
                </a:lnTo>
                <a:lnTo>
                  <a:pt x="672" y="155"/>
                </a:lnTo>
                <a:lnTo>
                  <a:pt x="676" y="155"/>
                </a:lnTo>
                <a:lnTo>
                  <a:pt x="676" y="155"/>
                </a:lnTo>
                <a:lnTo>
                  <a:pt x="681" y="155"/>
                </a:lnTo>
                <a:lnTo>
                  <a:pt x="681" y="155"/>
                </a:lnTo>
                <a:lnTo>
                  <a:pt x="686" y="160"/>
                </a:lnTo>
                <a:lnTo>
                  <a:pt x="686" y="160"/>
                </a:lnTo>
                <a:lnTo>
                  <a:pt x="690" y="160"/>
                </a:lnTo>
                <a:lnTo>
                  <a:pt x="690" y="160"/>
                </a:lnTo>
                <a:lnTo>
                  <a:pt x="695" y="160"/>
                </a:lnTo>
                <a:lnTo>
                  <a:pt x="699" y="160"/>
                </a:lnTo>
                <a:lnTo>
                  <a:pt x="713" y="165"/>
                </a:lnTo>
                <a:lnTo>
                  <a:pt x="718" y="169"/>
                </a:lnTo>
                <a:lnTo>
                  <a:pt x="718" y="169"/>
                </a:lnTo>
                <a:lnTo>
                  <a:pt x="722" y="169"/>
                </a:lnTo>
                <a:lnTo>
                  <a:pt x="731" y="169"/>
                </a:lnTo>
                <a:lnTo>
                  <a:pt x="736" y="174"/>
                </a:lnTo>
                <a:lnTo>
                  <a:pt x="736" y="174"/>
                </a:lnTo>
                <a:lnTo>
                  <a:pt x="745" y="174"/>
                </a:lnTo>
                <a:lnTo>
                  <a:pt x="750" y="178"/>
                </a:lnTo>
                <a:lnTo>
                  <a:pt x="754" y="178"/>
                </a:lnTo>
                <a:lnTo>
                  <a:pt x="759" y="178"/>
                </a:lnTo>
                <a:lnTo>
                  <a:pt x="772" y="183"/>
                </a:lnTo>
                <a:lnTo>
                  <a:pt x="777" y="187"/>
                </a:lnTo>
                <a:lnTo>
                  <a:pt x="777" y="187"/>
                </a:lnTo>
                <a:lnTo>
                  <a:pt x="782" y="187"/>
                </a:lnTo>
                <a:lnTo>
                  <a:pt x="782" y="187"/>
                </a:lnTo>
                <a:lnTo>
                  <a:pt x="795" y="210"/>
                </a:lnTo>
                <a:lnTo>
                  <a:pt x="791" y="219"/>
                </a:lnTo>
                <a:lnTo>
                  <a:pt x="786" y="219"/>
                </a:lnTo>
                <a:lnTo>
                  <a:pt x="786" y="224"/>
                </a:lnTo>
                <a:lnTo>
                  <a:pt x="782" y="229"/>
                </a:lnTo>
                <a:lnTo>
                  <a:pt x="782" y="229"/>
                </a:lnTo>
                <a:lnTo>
                  <a:pt x="777" y="229"/>
                </a:lnTo>
                <a:lnTo>
                  <a:pt x="777" y="233"/>
                </a:lnTo>
                <a:lnTo>
                  <a:pt x="777" y="233"/>
                </a:lnTo>
                <a:lnTo>
                  <a:pt x="777" y="238"/>
                </a:lnTo>
                <a:lnTo>
                  <a:pt x="777" y="242"/>
                </a:lnTo>
                <a:lnTo>
                  <a:pt x="772" y="242"/>
                </a:lnTo>
                <a:lnTo>
                  <a:pt x="772" y="247"/>
                </a:lnTo>
                <a:lnTo>
                  <a:pt x="768" y="247"/>
                </a:lnTo>
                <a:lnTo>
                  <a:pt x="763" y="247"/>
                </a:lnTo>
                <a:lnTo>
                  <a:pt x="759" y="251"/>
                </a:lnTo>
                <a:lnTo>
                  <a:pt x="754" y="256"/>
                </a:lnTo>
                <a:lnTo>
                  <a:pt x="745" y="261"/>
                </a:lnTo>
                <a:lnTo>
                  <a:pt x="736" y="261"/>
                </a:lnTo>
                <a:lnTo>
                  <a:pt x="736" y="261"/>
                </a:lnTo>
                <a:lnTo>
                  <a:pt x="718" y="261"/>
                </a:lnTo>
                <a:lnTo>
                  <a:pt x="713" y="265"/>
                </a:lnTo>
                <a:lnTo>
                  <a:pt x="708" y="261"/>
                </a:lnTo>
                <a:lnTo>
                  <a:pt x="695" y="261"/>
                </a:lnTo>
                <a:lnTo>
                  <a:pt x="686" y="256"/>
                </a:lnTo>
                <a:lnTo>
                  <a:pt x="681" y="251"/>
                </a:lnTo>
                <a:lnTo>
                  <a:pt x="676" y="251"/>
                </a:lnTo>
                <a:lnTo>
                  <a:pt x="672" y="247"/>
                </a:lnTo>
                <a:lnTo>
                  <a:pt x="667" y="247"/>
                </a:lnTo>
                <a:lnTo>
                  <a:pt x="667" y="242"/>
                </a:lnTo>
                <a:lnTo>
                  <a:pt x="663" y="242"/>
                </a:lnTo>
                <a:lnTo>
                  <a:pt x="658" y="233"/>
                </a:lnTo>
                <a:lnTo>
                  <a:pt x="654" y="233"/>
                </a:lnTo>
                <a:lnTo>
                  <a:pt x="654" y="229"/>
                </a:lnTo>
                <a:lnTo>
                  <a:pt x="649" y="229"/>
                </a:lnTo>
                <a:lnTo>
                  <a:pt x="649" y="229"/>
                </a:lnTo>
                <a:lnTo>
                  <a:pt x="649" y="224"/>
                </a:lnTo>
                <a:lnTo>
                  <a:pt x="644" y="219"/>
                </a:lnTo>
                <a:lnTo>
                  <a:pt x="644" y="215"/>
                </a:lnTo>
                <a:lnTo>
                  <a:pt x="640" y="215"/>
                </a:lnTo>
                <a:lnTo>
                  <a:pt x="640" y="206"/>
                </a:lnTo>
                <a:lnTo>
                  <a:pt x="635" y="206"/>
                </a:lnTo>
                <a:lnTo>
                  <a:pt x="626" y="201"/>
                </a:lnTo>
                <a:lnTo>
                  <a:pt x="626" y="197"/>
                </a:lnTo>
                <a:lnTo>
                  <a:pt x="617" y="192"/>
                </a:lnTo>
                <a:lnTo>
                  <a:pt x="608" y="192"/>
                </a:lnTo>
                <a:lnTo>
                  <a:pt x="594" y="197"/>
                </a:lnTo>
                <a:lnTo>
                  <a:pt x="590" y="201"/>
                </a:lnTo>
                <a:lnTo>
                  <a:pt x="580" y="201"/>
                </a:lnTo>
                <a:lnTo>
                  <a:pt x="580" y="201"/>
                </a:lnTo>
                <a:lnTo>
                  <a:pt x="576" y="201"/>
                </a:lnTo>
                <a:lnTo>
                  <a:pt x="571" y="201"/>
                </a:lnTo>
                <a:lnTo>
                  <a:pt x="567" y="206"/>
                </a:lnTo>
                <a:lnTo>
                  <a:pt x="558" y="206"/>
                </a:lnTo>
                <a:lnTo>
                  <a:pt x="553" y="201"/>
                </a:lnTo>
                <a:lnTo>
                  <a:pt x="548" y="201"/>
                </a:lnTo>
                <a:lnTo>
                  <a:pt x="539" y="201"/>
                </a:lnTo>
                <a:lnTo>
                  <a:pt x="539" y="197"/>
                </a:lnTo>
                <a:lnTo>
                  <a:pt x="530" y="197"/>
                </a:lnTo>
                <a:lnTo>
                  <a:pt x="526" y="197"/>
                </a:lnTo>
                <a:lnTo>
                  <a:pt x="526" y="192"/>
                </a:lnTo>
                <a:lnTo>
                  <a:pt x="521" y="192"/>
                </a:lnTo>
                <a:lnTo>
                  <a:pt x="516" y="192"/>
                </a:lnTo>
                <a:lnTo>
                  <a:pt x="516" y="192"/>
                </a:lnTo>
                <a:lnTo>
                  <a:pt x="512" y="192"/>
                </a:lnTo>
                <a:lnTo>
                  <a:pt x="498" y="197"/>
                </a:lnTo>
                <a:lnTo>
                  <a:pt x="494" y="201"/>
                </a:lnTo>
                <a:lnTo>
                  <a:pt x="489" y="206"/>
                </a:lnTo>
                <a:lnTo>
                  <a:pt x="489" y="206"/>
                </a:lnTo>
                <a:lnTo>
                  <a:pt x="484" y="206"/>
                </a:lnTo>
                <a:lnTo>
                  <a:pt x="484" y="210"/>
                </a:lnTo>
                <a:lnTo>
                  <a:pt x="484" y="215"/>
                </a:lnTo>
                <a:lnTo>
                  <a:pt x="484" y="219"/>
                </a:lnTo>
                <a:lnTo>
                  <a:pt x="484" y="233"/>
                </a:lnTo>
                <a:lnTo>
                  <a:pt x="484" y="238"/>
                </a:lnTo>
                <a:lnTo>
                  <a:pt x="484" y="247"/>
                </a:lnTo>
                <a:lnTo>
                  <a:pt x="484" y="251"/>
                </a:lnTo>
                <a:lnTo>
                  <a:pt x="484" y="261"/>
                </a:lnTo>
                <a:lnTo>
                  <a:pt x="489" y="265"/>
                </a:lnTo>
                <a:lnTo>
                  <a:pt x="489" y="270"/>
                </a:lnTo>
                <a:lnTo>
                  <a:pt x="494" y="279"/>
                </a:lnTo>
                <a:lnTo>
                  <a:pt x="498" y="283"/>
                </a:lnTo>
                <a:lnTo>
                  <a:pt x="503" y="288"/>
                </a:lnTo>
                <a:lnTo>
                  <a:pt x="516" y="288"/>
                </a:lnTo>
                <a:lnTo>
                  <a:pt x="516" y="293"/>
                </a:lnTo>
                <a:lnTo>
                  <a:pt x="521" y="293"/>
                </a:lnTo>
                <a:lnTo>
                  <a:pt x="526" y="293"/>
                </a:lnTo>
                <a:lnTo>
                  <a:pt x="516" y="297"/>
                </a:lnTo>
                <a:lnTo>
                  <a:pt x="516" y="302"/>
                </a:lnTo>
                <a:lnTo>
                  <a:pt x="512" y="306"/>
                </a:lnTo>
                <a:lnTo>
                  <a:pt x="507" y="306"/>
                </a:lnTo>
                <a:lnTo>
                  <a:pt x="503" y="311"/>
                </a:lnTo>
                <a:lnTo>
                  <a:pt x="498" y="315"/>
                </a:lnTo>
                <a:lnTo>
                  <a:pt x="494" y="315"/>
                </a:lnTo>
                <a:lnTo>
                  <a:pt x="494" y="320"/>
                </a:lnTo>
                <a:lnTo>
                  <a:pt x="494" y="325"/>
                </a:lnTo>
                <a:lnTo>
                  <a:pt x="494" y="325"/>
                </a:lnTo>
                <a:lnTo>
                  <a:pt x="489" y="334"/>
                </a:lnTo>
                <a:lnTo>
                  <a:pt x="484" y="343"/>
                </a:lnTo>
                <a:lnTo>
                  <a:pt x="484" y="347"/>
                </a:lnTo>
                <a:lnTo>
                  <a:pt x="480" y="352"/>
                </a:lnTo>
                <a:lnTo>
                  <a:pt x="480" y="357"/>
                </a:lnTo>
                <a:lnTo>
                  <a:pt x="475" y="357"/>
                </a:lnTo>
                <a:lnTo>
                  <a:pt x="475" y="357"/>
                </a:lnTo>
                <a:lnTo>
                  <a:pt x="471" y="361"/>
                </a:lnTo>
                <a:lnTo>
                  <a:pt x="471" y="366"/>
                </a:lnTo>
                <a:lnTo>
                  <a:pt x="466" y="366"/>
                </a:lnTo>
                <a:lnTo>
                  <a:pt x="462" y="370"/>
                </a:lnTo>
                <a:lnTo>
                  <a:pt x="452" y="375"/>
                </a:lnTo>
                <a:lnTo>
                  <a:pt x="448" y="375"/>
                </a:lnTo>
                <a:lnTo>
                  <a:pt x="448" y="379"/>
                </a:lnTo>
                <a:lnTo>
                  <a:pt x="439" y="379"/>
                </a:lnTo>
                <a:lnTo>
                  <a:pt x="434" y="379"/>
                </a:lnTo>
                <a:lnTo>
                  <a:pt x="430" y="379"/>
                </a:lnTo>
                <a:lnTo>
                  <a:pt x="430" y="379"/>
                </a:lnTo>
                <a:lnTo>
                  <a:pt x="420" y="384"/>
                </a:lnTo>
                <a:lnTo>
                  <a:pt x="416" y="384"/>
                </a:lnTo>
                <a:lnTo>
                  <a:pt x="411" y="384"/>
                </a:lnTo>
                <a:lnTo>
                  <a:pt x="407" y="384"/>
                </a:lnTo>
                <a:lnTo>
                  <a:pt x="402" y="389"/>
                </a:lnTo>
                <a:lnTo>
                  <a:pt x="398" y="389"/>
                </a:lnTo>
                <a:lnTo>
                  <a:pt x="398" y="393"/>
                </a:lnTo>
                <a:lnTo>
                  <a:pt x="384" y="398"/>
                </a:lnTo>
                <a:lnTo>
                  <a:pt x="379" y="402"/>
                </a:lnTo>
                <a:lnTo>
                  <a:pt x="375" y="402"/>
                </a:lnTo>
                <a:lnTo>
                  <a:pt x="370" y="402"/>
                </a:lnTo>
                <a:lnTo>
                  <a:pt x="370" y="402"/>
                </a:lnTo>
                <a:lnTo>
                  <a:pt x="366" y="407"/>
                </a:lnTo>
                <a:lnTo>
                  <a:pt x="361" y="411"/>
                </a:lnTo>
                <a:lnTo>
                  <a:pt x="361" y="416"/>
                </a:lnTo>
                <a:lnTo>
                  <a:pt x="356" y="421"/>
                </a:lnTo>
                <a:lnTo>
                  <a:pt x="352" y="425"/>
                </a:lnTo>
                <a:lnTo>
                  <a:pt x="352" y="434"/>
                </a:lnTo>
                <a:lnTo>
                  <a:pt x="352" y="443"/>
                </a:lnTo>
                <a:lnTo>
                  <a:pt x="352" y="443"/>
                </a:lnTo>
                <a:lnTo>
                  <a:pt x="352" y="448"/>
                </a:lnTo>
                <a:lnTo>
                  <a:pt x="352" y="453"/>
                </a:lnTo>
                <a:lnTo>
                  <a:pt x="352" y="453"/>
                </a:lnTo>
                <a:lnTo>
                  <a:pt x="356" y="457"/>
                </a:lnTo>
                <a:lnTo>
                  <a:pt x="361" y="471"/>
                </a:lnTo>
                <a:lnTo>
                  <a:pt x="361" y="480"/>
                </a:lnTo>
                <a:lnTo>
                  <a:pt x="361" y="485"/>
                </a:lnTo>
                <a:lnTo>
                  <a:pt x="361" y="494"/>
                </a:lnTo>
                <a:lnTo>
                  <a:pt x="361" y="503"/>
                </a:lnTo>
                <a:lnTo>
                  <a:pt x="361" y="507"/>
                </a:lnTo>
                <a:lnTo>
                  <a:pt x="361" y="521"/>
                </a:lnTo>
                <a:lnTo>
                  <a:pt x="361" y="526"/>
                </a:lnTo>
                <a:lnTo>
                  <a:pt x="361" y="535"/>
                </a:lnTo>
                <a:lnTo>
                  <a:pt x="361" y="539"/>
                </a:lnTo>
                <a:lnTo>
                  <a:pt x="361" y="549"/>
                </a:lnTo>
                <a:lnTo>
                  <a:pt x="361" y="553"/>
                </a:lnTo>
                <a:lnTo>
                  <a:pt x="361" y="553"/>
                </a:lnTo>
                <a:lnTo>
                  <a:pt x="361" y="558"/>
                </a:lnTo>
                <a:lnTo>
                  <a:pt x="361" y="562"/>
                </a:lnTo>
                <a:lnTo>
                  <a:pt x="366" y="567"/>
                </a:lnTo>
                <a:lnTo>
                  <a:pt x="370" y="567"/>
                </a:lnTo>
                <a:lnTo>
                  <a:pt x="370" y="571"/>
                </a:lnTo>
                <a:lnTo>
                  <a:pt x="370" y="576"/>
                </a:lnTo>
                <a:lnTo>
                  <a:pt x="375" y="576"/>
                </a:lnTo>
                <a:lnTo>
                  <a:pt x="375" y="585"/>
                </a:lnTo>
                <a:lnTo>
                  <a:pt x="375" y="590"/>
                </a:lnTo>
                <a:lnTo>
                  <a:pt x="375" y="594"/>
                </a:lnTo>
                <a:lnTo>
                  <a:pt x="375" y="599"/>
                </a:lnTo>
                <a:lnTo>
                  <a:pt x="375" y="599"/>
                </a:lnTo>
                <a:lnTo>
                  <a:pt x="375" y="603"/>
                </a:lnTo>
                <a:lnTo>
                  <a:pt x="375" y="608"/>
                </a:lnTo>
                <a:lnTo>
                  <a:pt x="379" y="617"/>
                </a:lnTo>
                <a:lnTo>
                  <a:pt x="379" y="622"/>
                </a:lnTo>
                <a:lnTo>
                  <a:pt x="379" y="622"/>
                </a:lnTo>
                <a:lnTo>
                  <a:pt x="384" y="626"/>
                </a:lnTo>
                <a:lnTo>
                  <a:pt x="384" y="631"/>
                </a:lnTo>
                <a:lnTo>
                  <a:pt x="384" y="635"/>
                </a:lnTo>
                <a:lnTo>
                  <a:pt x="388" y="645"/>
                </a:lnTo>
                <a:lnTo>
                  <a:pt x="388" y="645"/>
                </a:lnTo>
                <a:lnTo>
                  <a:pt x="388" y="649"/>
                </a:lnTo>
                <a:lnTo>
                  <a:pt x="388" y="654"/>
                </a:lnTo>
                <a:lnTo>
                  <a:pt x="384" y="658"/>
                </a:lnTo>
                <a:lnTo>
                  <a:pt x="375" y="663"/>
                </a:lnTo>
                <a:lnTo>
                  <a:pt x="370" y="663"/>
                </a:lnTo>
                <a:lnTo>
                  <a:pt x="356" y="663"/>
                </a:lnTo>
                <a:lnTo>
                  <a:pt x="352" y="663"/>
                </a:lnTo>
                <a:lnTo>
                  <a:pt x="347" y="663"/>
                </a:lnTo>
                <a:lnTo>
                  <a:pt x="338" y="667"/>
                </a:lnTo>
                <a:lnTo>
                  <a:pt x="338" y="667"/>
                </a:lnTo>
                <a:lnTo>
                  <a:pt x="334" y="672"/>
                </a:lnTo>
                <a:lnTo>
                  <a:pt x="329" y="672"/>
                </a:lnTo>
                <a:lnTo>
                  <a:pt x="324" y="672"/>
                </a:lnTo>
                <a:lnTo>
                  <a:pt x="324" y="677"/>
                </a:lnTo>
                <a:lnTo>
                  <a:pt x="320" y="681"/>
                </a:lnTo>
                <a:lnTo>
                  <a:pt x="320" y="686"/>
                </a:lnTo>
                <a:lnTo>
                  <a:pt x="320" y="690"/>
                </a:lnTo>
                <a:lnTo>
                  <a:pt x="320" y="695"/>
                </a:lnTo>
                <a:lnTo>
                  <a:pt x="315" y="695"/>
                </a:lnTo>
                <a:lnTo>
                  <a:pt x="311" y="695"/>
                </a:lnTo>
                <a:lnTo>
                  <a:pt x="311" y="699"/>
                </a:lnTo>
                <a:lnTo>
                  <a:pt x="306" y="699"/>
                </a:lnTo>
                <a:lnTo>
                  <a:pt x="302" y="709"/>
                </a:lnTo>
                <a:lnTo>
                  <a:pt x="297" y="709"/>
                </a:lnTo>
                <a:lnTo>
                  <a:pt x="297" y="709"/>
                </a:lnTo>
                <a:lnTo>
                  <a:pt x="302" y="713"/>
                </a:lnTo>
                <a:lnTo>
                  <a:pt x="302" y="718"/>
                </a:lnTo>
                <a:lnTo>
                  <a:pt x="306" y="722"/>
                </a:lnTo>
                <a:lnTo>
                  <a:pt x="311" y="727"/>
                </a:lnTo>
                <a:lnTo>
                  <a:pt x="311" y="731"/>
                </a:lnTo>
                <a:lnTo>
                  <a:pt x="315" y="731"/>
                </a:lnTo>
                <a:lnTo>
                  <a:pt x="315" y="731"/>
                </a:lnTo>
                <a:lnTo>
                  <a:pt x="320" y="741"/>
                </a:lnTo>
                <a:lnTo>
                  <a:pt x="324" y="745"/>
                </a:lnTo>
                <a:lnTo>
                  <a:pt x="324" y="750"/>
                </a:lnTo>
                <a:lnTo>
                  <a:pt x="324" y="754"/>
                </a:lnTo>
                <a:lnTo>
                  <a:pt x="338" y="759"/>
                </a:lnTo>
                <a:lnTo>
                  <a:pt x="338" y="759"/>
                </a:lnTo>
                <a:lnTo>
                  <a:pt x="343" y="759"/>
                </a:lnTo>
                <a:lnTo>
                  <a:pt x="352" y="759"/>
                </a:lnTo>
                <a:lnTo>
                  <a:pt x="361" y="759"/>
                </a:lnTo>
                <a:lnTo>
                  <a:pt x="361" y="759"/>
                </a:lnTo>
                <a:lnTo>
                  <a:pt x="366" y="759"/>
                </a:lnTo>
                <a:lnTo>
                  <a:pt x="361" y="763"/>
                </a:lnTo>
                <a:lnTo>
                  <a:pt x="352" y="773"/>
                </a:lnTo>
                <a:lnTo>
                  <a:pt x="343" y="773"/>
                </a:lnTo>
                <a:lnTo>
                  <a:pt x="338" y="777"/>
                </a:lnTo>
                <a:lnTo>
                  <a:pt x="338" y="777"/>
                </a:lnTo>
                <a:lnTo>
                  <a:pt x="338" y="782"/>
                </a:lnTo>
                <a:lnTo>
                  <a:pt x="334" y="782"/>
                </a:lnTo>
                <a:lnTo>
                  <a:pt x="334" y="786"/>
                </a:lnTo>
                <a:lnTo>
                  <a:pt x="329" y="786"/>
                </a:lnTo>
                <a:lnTo>
                  <a:pt x="324" y="791"/>
                </a:lnTo>
                <a:lnTo>
                  <a:pt x="320" y="791"/>
                </a:lnTo>
                <a:lnTo>
                  <a:pt x="320" y="795"/>
                </a:lnTo>
                <a:lnTo>
                  <a:pt x="320" y="795"/>
                </a:lnTo>
                <a:lnTo>
                  <a:pt x="320" y="795"/>
                </a:lnTo>
                <a:lnTo>
                  <a:pt x="315" y="795"/>
                </a:lnTo>
                <a:lnTo>
                  <a:pt x="306" y="805"/>
                </a:lnTo>
                <a:lnTo>
                  <a:pt x="302" y="809"/>
                </a:lnTo>
                <a:lnTo>
                  <a:pt x="297" y="814"/>
                </a:lnTo>
                <a:lnTo>
                  <a:pt x="297" y="814"/>
                </a:lnTo>
                <a:lnTo>
                  <a:pt x="292" y="814"/>
                </a:lnTo>
                <a:lnTo>
                  <a:pt x="292" y="818"/>
                </a:lnTo>
                <a:lnTo>
                  <a:pt x="288" y="818"/>
                </a:lnTo>
                <a:lnTo>
                  <a:pt x="283" y="818"/>
                </a:lnTo>
                <a:lnTo>
                  <a:pt x="279" y="818"/>
                </a:lnTo>
                <a:lnTo>
                  <a:pt x="274" y="814"/>
                </a:lnTo>
                <a:lnTo>
                  <a:pt x="274" y="809"/>
                </a:lnTo>
                <a:lnTo>
                  <a:pt x="274" y="795"/>
                </a:lnTo>
                <a:lnTo>
                  <a:pt x="274" y="791"/>
                </a:lnTo>
                <a:lnTo>
                  <a:pt x="274" y="786"/>
                </a:lnTo>
                <a:lnTo>
                  <a:pt x="274" y="786"/>
                </a:lnTo>
                <a:lnTo>
                  <a:pt x="274" y="782"/>
                </a:lnTo>
                <a:lnTo>
                  <a:pt x="270" y="773"/>
                </a:lnTo>
                <a:lnTo>
                  <a:pt x="265" y="773"/>
                </a:lnTo>
                <a:lnTo>
                  <a:pt x="260" y="773"/>
                </a:lnTo>
                <a:lnTo>
                  <a:pt x="256" y="768"/>
                </a:lnTo>
                <a:lnTo>
                  <a:pt x="251" y="763"/>
                </a:lnTo>
                <a:lnTo>
                  <a:pt x="251" y="763"/>
                </a:lnTo>
                <a:lnTo>
                  <a:pt x="247" y="759"/>
                </a:lnTo>
                <a:lnTo>
                  <a:pt x="247" y="754"/>
                </a:lnTo>
                <a:lnTo>
                  <a:pt x="242" y="754"/>
                </a:lnTo>
                <a:lnTo>
                  <a:pt x="238" y="754"/>
                </a:lnTo>
                <a:lnTo>
                  <a:pt x="233" y="754"/>
                </a:lnTo>
                <a:lnTo>
                  <a:pt x="228" y="750"/>
                </a:lnTo>
                <a:lnTo>
                  <a:pt x="228" y="750"/>
                </a:lnTo>
                <a:lnTo>
                  <a:pt x="224" y="750"/>
                </a:lnTo>
                <a:lnTo>
                  <a:pt x="215" y="750"/>
                </a:lnTo>
                <a:lnTo>
                  <a:pt x="210" y="750"/>
                </a:lnTo>
                <a:lnTo>
                  <a:pt x="210" y="750"/>
                </a:lnTo>
                <a:lnTo>
                  <a:pt x="201" y="754"/>
                </a:lnTo>
                <a:lnTo>
                  <a:pt x="196" y="754"/>
                </a:lnTo>
                <a:lnTo>
                  <a:pt x="192" y="754"/>
                </a:lnTo>
                <a:lnTo>
                  <a:pt x="187" y="754"/>
                </a:lnTo>
                <a:lnTo>
                  <a:pt x="187" y="759"/>
                </a:lnTo>
                <a:lnTo>
                  <a:pt x="187" y="768"/>
                </a:lnTo>
                <a:lnTo>
                  <a:pt x="183" y="782"/>
                </a:lnTo>
                <a:lnTo>
                  <a:pt x="183" y="786"/>
                </a:lnTo>
                <a:lnTo>
                  <a:pt x="178" y="786"/>
                </a:lnTo>
                <a:lnTo>
                  <a:pt x="178" y="791"/>
                </a:lnTo>
                <a:lnTo>
                  <a:pt x="169" y="791"/>
                </a:lnTo>
                <a:lnTo>
                  <a:pt x="164" y="791"/>
                </a:lnTo>
                <a:lnTo>
                  <a:pt x="164" y="791"/>
                </a:lnTo>
                <a:lnTo>
                  <a:pt x="160" y="791"/>
                </a:lnTo>
                <a:lnTo>
                  <a:pt x="155" y="786"/>
                </a:lnTo>
                <a:lnTo>
                  <a:pt x="142" y="786"/>
                </a:lnTo>
                <a:lnTo>
                  <a:pt x="137" y="786"/>
                </a:lnTo>
                <a:lnTo>
                  <a:pt x="132" y="786"/>
                </a:lnTo>
                <a:lnTo>
                  <a:pt x="123" y="791"/>
                </a:lnTo>
                <a:lnTo>
                  <a:pt x="123" y="791"/>
                </a:lnTo>
                <a:lnTo>
                  <a:pt x="123" y="795"/>
                </a:lnTo>
                <a:lnTo>
                  <a:pt x="123" y="795"/>
                </a:lnTo>
                <a:lnTo>
                  <a:pt x="123" y="805"/>
                </a:lnTo>
                <a:lnTo>
                  <a:pt x="123" y="818"/>
                </a:lnTo>
                <a:lnTo>
                  <a:pt x="123" y="818"/>
                </a:lnTo>
                <a:lnTo>
                  <a:pt x="123" y="827"/>
                </a:lnTo>
                <a:lnTo>
                  <a:pt x="123" y="832"/>
                </a:lnTo>
                <a:lnTo>
                  <a:pt x="123" y="837"/>
                </a:lnTo>
                <a:lnTo>
                  <a:pt x="119" y="837"/>
                </a:lnTo>
                <a:lnTo>
                  <a:pt x="119" y="841"/>
                </a:lnTo>
                <a:lnTo>
                  <a:pt x="110" y="841"/>
                </a:lnTo>
                <a:lnTo>
                  <a:pt x="105" y="841"/>
                </a:lnTo>
                <a:lnTo>
                  <a:pt x="100" y="841"/>
                </a:lnTo>
                <a:lnTo>
                  <a:pt x="96" y="837"/>
                </a:lnTo>
                <a:lnTo>
                  <a:pt x="96" y="832"/>
                </a:lnTo>
                <a:lnTo>
                  <a:pt x="91" y="832"/>
                </a:lnTo>
                <a:lnTo>
                  <a:pt x="87" y="827"/>
                </a:lnTo>
                <a:lnTo>
                  <a:pt x="82" y="823"/>
                </a:lnTo>
                <a:lnTo>
                  <a:pt x="78" y="818"/>
                </a:lnTo>
                <a:lnTo>
                  <a:pt x="78" y="818"/>
                </a:lnTo>
                <a:lnTo>
                  <a:pt x="78" y="818"/>
                </a:lnTo>
                <a:lnTo>
                  <a:pt x="73" y="818"/>
                </a:lnTo>
                <a:lnTo>
                  <a:pt x="68" y="814"/>
                </a:lnTo>
                <a:lnTo>
                  <a:pt x="64" y="814"/>
                </a:lnTo>
                <a:lnTo>
                  <a:pt x="59" y="814"/>
                </a:lnTo>
                <a:lnTo>
                  <a:pt x="55" y="809"/>
                </a:lnTo>
                <a:lnTo>
                  <a:pt x="55" y="809"/>
                </a:lnTo>
                <a:lnTo>
                  <a:pt x="50" y="809"/>
                </a:lnTo>
                <a:lnTo>
                  <a:pt x="50" y="805"/>
                </a:lnTo>
                <a:lnTo>
                  <a:pt x="46" y="805"/>
                </a:lnTo>
                <a:lnTo>
                  <a:pt x="41" y="805"/>
                </a:lnTo>
                <a:lnTo>
                  <a:pt x="41" y="800"/>
                </a:lnTo>
                <a:lnTo>
                  <a:pt x="41" y="795"/>
                </a:lnTo>
                <a:lnTo>
                  <a:pt x="41" y="795"/>
                </a:lnTo>
                <a:lnTo>
                  <a:pt x="41" y="791"/>
                </a:lnTo>
                <a:lnTo>
                  <a:pt x="46" y="786"/>
                </a:lnTo>
                <a:lnTo>
                  <a:pt x="46" y="782"/>
                </a:lnTo>
                <a:lnTo>
                  <a:pt x="50" y="782"/>
                </a:lnTo>
                <a:lnTo>
                  <a:pt x="55" y="773"/>
                </a:lnTo>
                <a:lnTo>
                  <a:pt x="55" y="773"/>
                </a:lnTo>
                <a:lnTo>
                  <a:pt x="55" y="768"/>
                </a:lnTo>
                <a:lnTo>
                  <a:pt x="50" y="763"/>
                </a:lnTo>
                <a:lnTo>
                  <a:pt x="50" y="759"/>
                </a:lnTo>
                <a:lnTo>
                  <a:pt x="46" y="759"/>
                </a:lnTo>
                <a:lnTo>
                  <a:pt x="36" y="754"/>
                </a:lnTo>
                <a:lnTo>
                  <a:pt x="27" y="754"/>
                </a:lnTo>
                <a:lnTo>
                  <a:pt x="23" y="754"/>
                </a:lnTo>
                <a:lnTo>
                  <a:pt x="14" y="754"/>
                </a:lnTo>
                <a:lnTo>
                  <a:pt x="9" y="750"/>
                </a:lnTo>
                <a:lnTo>
                  <a:pt x="9" y="745"/>
                </a:lnTo>
                <a:lnTo>
                  <a:pt x="9" y="736"/>
                </a:lnTo>
                <a:lnTo>
                  <a:pt x="9" y="731"/>
                </a:lnTo>
                <a:lnTo>
                  <a:pt x="14" y="731"/>
                </a:lnTo>
                <a:lnTo>
                  <a:pt x="14" y="727"/>
                </a:lnTo>
                <a:lnTo>
                  <a:pt x="14" y="722"/>
                </a:lnTo>
                <a:lnTo>
                  <a:pt x="14" y="722"/>
                </a:lnTo>
                <a:lnTo>
                  <a:pt x="14" y="718"/>
                </a:lnTo>
                <a:lnTo>
                  <a:pt x="14" y="713"/>
                </a:lnTo>
                <a:lnTo>
                  <a:pt x="18" y="709"/>
                </a:lnTo>
                <a:lnTo>
                  <a:pt x="18" y="709"/>
                </a:lnTo>
                <a:lnTo>
                  <a:pt x="18" y="699"/>
                </a:lnTo>
                <a:lnTo>
                  <a:pt x="18" y="699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Katsina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"/>
          <p:cNvSpPr/>
          <p:nvPr/>
        </p:nvSpPr>
        <p:spPr>
          <a:xfrm>
            <a:off x="984011" y="1647768"/>
            <a:ext cx="1277606" cy="1671299"/>
          </a:xfrm>
          <a:custGeom>
            <a:avLst/>
            <a:gdLst/>
            <a:ahLst/>
            <a:cxnLst/>
            <a:rect l="l" t="t" r="r" b="b"/>
            <a:pathLst>
              <a:path w="964" h="1184" extrusionOk="0">
                <a:moveTo>
                  <a:pt x="434" y="320"/>
                </a:moveTo>
                <a:lnTo>
                  <a:pt x="425" y="325"/>
                </a:lnTo>
                <a:lnTo>
                  <a:pt x="416" y="330"/>
                </a:lnTo>
                <a:lnTo>
                  <a:pt x="411" y="339"/>
                </a:lnTo>
                <a:lnTo>
                  <a:pt x="407" y="343"/>
                </a:lnTo>
                <a:lnTo>
                  <a:pt x="402" y="352"/>
                </a:lnTo>
                <a:lnTo>
                  <a:pt x="407" y="371"/>
                </a:lnTo>
                <a:lnTo>
                  <a:pt x="402" y="384"/>
                </a:lnTo>
                <a:lnTo>
                  <a:pt x="402" y="403"/>
                </a:lnTo>
                <a:lnTo>
                  <a:pt x="402" y="412"/>
                </a:lnTo>
                <a:lnTo>
                  <a:pt x="402" y="421"/>
                </a:lnTo>
                <a:lnTo>
                  <a:pt x="402" y="439"/>
                </a:lnTo>
                <a:lnTo>
                  <a:pt x="407" y="453"/>
                </a:lnTo>
                <a:lnTo>
                  <a:pt x="407" y="471"/>
                </a:lnTo>
                <a:lnTo>
                  <a:pt x="407" y="476"/>
                </a:lnTo>
                <a:lnTo>
                  <a:pt x="407" y="494"/>
                </a:lnTo>
                <a:lnTo>
                  <a:pt x="398" y="512"/>
                </a:lnTo>
                <a:lnTo>
                  <a:pt x="393" y="526"/>
                </a:lnTo>
                <a:lnTo>
                  <a:pt x="388" y="549"/>
                </a:lnTo>
                <a:lnTo>
                  <a:pt x="384" y="572"/>
                </a:lnTo>
                <a:lnTo>
                  <a:pt x="379" y="590"/>
                </a:lnTo>
                <a:lnTo>
                  <a:pt x="375" y="599"/>
                </a:lnTo>
                <a:lnTo>
                  <a:pt x="370" y="604"/>
                </a:lnTo>
                <a:lnTo>
                  <a:pt x="370" y="618"/>
                </a:lnTo>
                <a:lnTo>
                  <a:pt x="370" y="631"/>
                </a:lnTo>
                <a:lnTo>
                  <a:pt x="375" y="636"/>
                </a:lnTo>
                <a:lnTo>
                  <a:pt x="388" y="640"/>
                </a:lnTo>
                <a:lnTo>
                  <a:pt x="393" y="645"/>
                </a:lnTo>
                <a:lnTo>
                  <a:pt x="398" y="645"/>
                </a:lnTo>
                <a:lnTo>
                  <a:pt x="402" y="645"/>
                </a:lnTo>
                <a:lnTo>
                  <a:pt x="407" y="650"/>
                </a:lnTo>
                <a:lnTo>
                  <a:pt x="407" y="645"/>
                </a:lnTo>
                <a:lnTo>
                  <a:pt x="411" y="645"/>
                </a:lnTo>
                <a:lnTo>
                  <a:pt x="411" y="640"/>
                </a:lnTo>
                <a:lnTo>
                  <a:pt x="416" y="640"/>
                </a:lnTo>
                <a:lnTo>
                  <a:pt x="416" y="636"/>
                </a:lnTo>
                <a:lnTo>
                  <a:pt x="416" y="636"/>
                </a:lnTo>
                <a:lnTo>
                  <a:pt x="416" y="631"/>
                </a:lnTo>
                <a:lnTo>
                  <a:pt x="420" y="627"/>
                </a:lnTo>
                <a:lnTo>
                  <a:pt x="425" y="622"/>
                </a:lnTo>
                <a:lnTo>
                  <a:pt x="430" y="618"/>
                </a:lnTo>
                <a:lnTo>
                  <a:pt x="434" y="618"/>
                </a:lnTo>
                <a:lnTo>
                  <a:pt x="434" y="618"/>
                </a:lnTo>
                <a:lnTo>
                  <a:pt x="443" y="613"/>
                </a:lnTo>
                <a:lnTo>
                  <a:pt x="448" y="613"/>
                </a:lnTo>
                <a:lnTo>
                  <a:pt x="452" y="608"/>
                </a:lnTo>
                <a:lnTo>
                  <a:pt x="457" y="608"/>
                </a:lnTo>
                <a:lnTo>
                  <a:pt x="462" y="604"/>
                </a:lnTo>
                <a:lnTo>
                  <a:pt x="466" y="604"/>
                </a:lnTo>
                <a:lnTo>
                  <a:pt x="475" y="604"/>
                </a:lnTo>
                <a:lnTo>
                  <a:pt x="480" y="604"/>
                </a:lnTo>
                <a:lnTo>
                  <a:pt x="480" y="599"/>
                </a:lnTo>
                <a:lnTo>
                  <a:pt x="480" y="599"/>
                </a:lnTo>
                <a:lnTo>
                  <a:pt x="484" y="595"/>
                </a:lnTo>
                <a:lnTo>
                  <a:pt x="489" y="595"/>
                </a:lnTo>
                <a:lnTo>
                  <a:pt x="494" y="595"/>
                </a:lnTo>
                <a:lnTo>
                  <a:pt x="498" y="590"/>
                </a:lnTo>
                <a:lnTo>
                  <a:pt x="503" y="590"/>
                </a:lnTo>
                <a:lnTo>
                  <a:pt x="507" y="586"/>
                </a:lnTo>
                <a:lnTo>
                  <a:pt x="516" y="581"/>
                </a:lnTo>
                <a:lnTo>
                  <a:pt x="521" y="581"/>
                </a:lnTo>
                <a:lnTo>
                  <a:pt x="526" y="590"/>
                </a:lnTo>
                <a:lnTo>
                  <a:pt x="526" y="590"/>
                </a:lnTo>
                <a:lnTo>
                  <a:pt x="535" y="590"/>
                </a:lnTo>
                <a:lnTo>
                  <a:pt x="535" y="586"/>
                </a:lnTo>
                <a:lnTo>
                  <a:pt x="539" y="586"/>
                </a:lnTo>
                <a:lnTo>
                  <a:pt x="544" y="586"/>
                </a:lnTo>
                <a:lnTo>
                  <a:pt x="544" y="586"/>
                </a:lnTo>
                <a:lnTo>
                  <a:pt x="544" y="590"/>
                </a:lnTo>
                <a:lnTo>
                  <a:pt x="544" y="595"/>
                </a:lnTo>
                <a:lnTo>
                  <a:pt x="548" y="595"/>
                </a:lnTo>
                <a:lnTo>
                  <a:pt x="553" y="595"/>
                </a:lnTo>
                <a:lnTo>
                  <a:pt x="558" y="595"/>
                </a:lnTo>
                <a:lnTo>
                  <a:pt x="562" y="595"/>
                </a:lnTo>
                <a:lnTo>
                  <a:pt x="567" y="595"/>
                </a:lnTo>
                <a:lnTo>
                  <a:pt x="567" y="590"/>
                </a:lnTo>
                <a:lnTo>
                  <a:pt x="590" y="590"/>
                </a:lnTo>
                <a:lnTo>
                  <a:pt x="590" y="590"/>
                </a:lnTo>
                <a:lnTo>
                  <a:pt x="590" y="595"/>
                </a:lnTo>
                <a:lnTo>
                  <a:pt x="594" y="595"/>
                </a:lnTo>
                <a:lnTo>
                  <a:pt x="599" y="599"/>
                </a:lnTo>
                <a:lnTo>
                  <a:pt x="599" y="604"/>
                </a:lnTo>
                <a:lnTo>
                  <a:pt x="603" y="604"/>
                </a:lnTo>
                <a:lnTo>
                  <a:pt x="608" y="604"/>
                </a:lnTo>
                <a:lnTo>
                  <a:pt x="612" y="604"/>
                </a:lnTo>
                <a:lnTo>
                  <a:pt x="612" y="599"/>
                </a:lnTo>
                <a:lnTo>
                  <a:pt x="612" y="604"/>
                </a:lnTo>
                <a:lnTo>
                  <a:pt x="617" y="604"/>
                </a:lnTo>
                <a:lnTo>
                  <a:pt x="631" y="599"/>
                </a:lnTo>
                <a:lnTo>
                  <a:pt x="635" y="595"/>
                </a:lnTo>
                <a:lnTo>
                  <a:pt x="635" y="595"/>
                </a:lnTo>
                <a:lnTo>
                  <a:pt x="640" y="595"/>
                </a:lnTo>
                <a:lnTo>
                  <a:pt x="644" y="595"/>
                </a:lnTo>
                <a:lnTo>
                  <a:pt x="649" y="595"/>
                </a:lnTo>
                <a:lnTo>
                  <a:pt x="649" y="590"/>
                </a:lnTo>
                <a:lnTo>
                  <a:pt x="649" y="586"/>
                </a:lnTo>
                <a:lnTo>
                  <a:pt x="644" y="586"/>
                </a:lnTo>
                <a:lnTo>
                  <a:pt x="644" y="581"/>
                </a:lnTo>
                <a:lnTo>
                  <a:pt x="649" y="576"/>
                </a:lnTo>
                <a:lnTo>
                  <a:pt x="654" y="576"/>
                </a:lnTo>
                <a:lnTo>
                  <a:pt x="654" y="576"/>
                </a:lnTo>
                <a:lnTo>
                  <a:pt x="658" y="576"/>
                </a:lnTo>
                <a:lnTo>
                  <a:pt x="667" y="576"/>
                </a:lnTo>
                <a:lnTo>
                  <a:pt x="667" y="581"/>
                </a:lnTo>
                <a:lnTo>
                  <a:pt x="672" y="581"/>
                </a:lnTo>
                <a:lnTo>
                  <a:pt x="676" y="586"/>
                </a:lnTo>
                <a:lnTo>
                  <a:pt x="676" y="586"/>
                </a:lnTo>
                <a:lnTo>
                  <a:pt x="681" y="581"/>
                </a:lnTo>
                <a:lnTo>
                  <a:pt x="686" y="581"/>
                </a:lnTo>
                <a:lnTo>
                  <a:pt x="690" y="576"/>
                </a:lnTo>
                <a:lnTo>
                  <a:pt x="699" y="576"/>
                </a:lnTo>
                <a:lnTo>
                  <a:pt x="699" y="576"/>
                </a:lnTo>
                <a:lnTo>
                  <a:pt x="704" y="576"/>
                </a:lnTo>
                <a:lnTo>
                  <a:pt x="704" y="581"/>
                </a:lnTo>
                <a:lnTo>
                  <a:pt x="708" y="581"/>
                </a:lnTo>
                <a:lnTo>
                  <a:pt x="713" y="590"/>
                </a:lnTo>
                <a:lnTo>
                  <a:pt x="718" y="595"/>
                </a:lnTo>
                <a:lnTo>
                  <a:pt x="718" y="595"/>
                </a:lnTo>
                <a:lnTo>
                  <a:pt x="718" y="599"/>
                </a:lnTo>
                <a:lnTo>
                  <a:pt x="722" y="604"/>
                </a:lnTo>
                <a:lnTo>
                  <a:pt x="722" y="608"/>
                </a:lnTo>
                <a:lnTo>
                  <a:pt x="727" y="613"/>
                </a:lnTo>
                <a:lnTo>
                  <a:pt x="727" y="608"/>
                </a:lnTo>
                <a:lnTo>
                  <a:pt x="731" y="604"/>
                </a:lnTo>
                <a:lnTo>
                  <a:pt x="736" y="604"/>
                </a:lnTo>
                <a:lnTo>
                  <a:pt x="740" y="604"/>
                </a:lnTo>
                <a:lnTo>
                  <a:pt x="745" y="604"/>
                </a:lnTo>
                <a:lnTo>
                  <a:pt x="745" y="608"/>
                </a:lnTo>
                <a:lnTo>
                  <a:pt x="750" y="608"/>
                </a:lnTo>
                <a:lnTo>
                  <a:pt x="750" y="613"/>
                </a:lnTo>
                <a:lnTo>
                  <a:pt x="754" y="613"/>
                </a:lnTo>
                <a:lnTo>
                  <a:pt x="759" y="618"/>
                </a:lnTo>
                <a:lnTo>
                  <a:pt x="763" y="618"/>
                </a:lnTo>
                <a:lnTo>
                  <a:pt x="763" y="622"/>
                </a:lnTo>
                <a:lnTo>
                  <a:pt x="763" y="622"/>
                </a:lnTo>
                <a:lnTo>
                  <a:pt x="763" y="627"/>
                </a:lnTo>
                <a:lnTo>
                  <a:pt x="768" y="627"/>
                </a:lnTo>
                <a:lnTo>
                  <a:pt x="768" y="631"/>
                </a:lnTo>
                <a:lnTo>
                  <a:pt x="772" y="631"/>
                </a:lnTo>
                <a:lnTo>
                  <a:pt x="777" y="627"/>
                </a:lnTo>
                <a:lnTo>
                  <a:pt x="782" y="627"/>
                </a:lnTo>
                <a:lnTo>
                  <a:pt x="782" y="622"/>
                </a:lnTo>
                <a:lnTo>
                  <a:pt x="786" y="622"/>
                </a:lnTo>
                <a:lnTo>
                  <a:pt x="791" y="622"/>
                </a:lnTo>
                <a:lnTo>
                  <a:pt x="795" y="618"/>
                </a:lnTo>
                <a:lnTo>
                  <a:pt x="800" y="618"/>
                </a:lnTo>
                <a:lnTo>
                  <a:pt x="804" y="618"/>
                </a:lnTo>
                <a:lnTo>
                  <a:pt x="804" y="622"/>
                </a:lnTo>
                <a:lnTo>
                  <a:pt x="809" y="622"/>
                </a:lnTo>
                <a:lnTo>
                  <a:pt x="809" y="618"/>
                </a:lnTo>
                <a:lnTo>
                  <a:pt x="809" y="618"/>
                </a:lnTo>
                <a:lnTo>
                  <a:pt x="814" y="618"/>
                </a:lnTo>
                <a:lnTo>
                  <a:pt x="818" y="622"/>
                </a:lnTo>
                <a:lnTo>
                  <a:pt x="823" y="622"/>
                </a:lnTo>
                <a:lnTo>
                  <a:pt x="827" y="622"/>
                </a:lnTo>
                <a:lnTo>
                  <a:pt x="832" y="622"/>
                </a:lnTo>
                <a:lnTo>
                  <a:pt x="832" y="618"/>
                </a:lnTo>
                <a:lnTo>
                  <a:pt x="836" y="622"/>
                </a:lnTo>
                <a:lnTo>
                  <a:pt x="841" y="622"/>
                </a:lnTo>
                <a:lnTo>
                  <a:pt x="846" y="622"/>
                </a:lnTo>
                <a:lnTo>
                  <a:pt x="846" y="618"/>
                </a:lnTo>
                <a:lnTo>
                  <a:pt x="850" y="618"/>
                </a:lnTo>
                <a:lnTo>
                  <a:pt x="855" y="618"/>
                </a:lnTo>
                <a:lnTo>
                  <a:pt x="855" y="613"/>
                </a:lnTo>
                <a:lnTo>
                  <a:pt x="855" y="613"/>
                </a:lnTo>
                <a:lnTo>
                  <a:pt x="859" y="613"/>
                </a:lnTo>
                <a:lnTo>
                  <a:pt x="864" y="618"/>
                </a:lnTo>
                <a:lnTo>
                  <a:pt x="868" y="618"/>
                </a:lnTo>
                <a:lnTo>
                  <a:pt x="873" y="618"/>
                </a:lnTo>
                <a:lnTo>
                  <a:pt x="873" y="618"/>
                </a:lnTo>
                <a:lnTo>
                  <a:pt x="878" y="618"/>
                </a:lnTo>
                <a:lnTo>
                  <a:pt x="882" y="618"/>
                </a:lnTo>
                <a:lnTo>
                  <a:pt x="887" y="618"/>
                </a:lnTo>
                <a:lnTo>
                  <a:pt x="891" y="622"/>
                </a:lnTo>
                <a:lnTo>
                  <a:pt x="896" y="622"/>
                </a:lnTo>
                <a:lnTo>
                  <a:pt x="896" y="627"/>
                </a:lnTo>
                <a:lnTo>
                  <a:pt x="900" y="627"/>
                </a:lnTo>
                <a:lnTo>
                  <a:pt x="900" y="631"/>
                </a:lnTo>
                <a:lnTo>
                  <a:pt x="905" y="636"/>
                </a:lnTo>
                <a:lnTo>
                  <a:pt x="910" y="636"/>
                </a:lnTo>
                <a:lnTo>
                  <a:pt x="914" y="640"/>
                </a:lnTo>
                <a:lnTo>
                  <a:pt x="919" y="663"/>
                </a:lnTo>
                <a:lnTo>
                  <a:pt x="919" y="672"/>
                </a:lnTo>
                <a:lnTo>
                  <a:pt x="914" y="682"/>
                </a:lnTo>
                <a:lnTo>
                  <a:pt x="914" y="686"/>
                </a:lnTo>
                <a:lnTo>
                  <a:pt x="905" y="695"/>
                </a:lnTo>
                <a:lnTo>
                  <a:pt x="905" y="700"/>
                </a:lnTo>
                <a:lnTo>
                  <a:pt x="905" y="704"/>
                </a:lnTo>
                <a:lnTo>
                  <a:pt x="900" y="704"/>
                </a:lnTo>
                <a:lnTo>
                  <a:pt x="900" y="704"/>
                </a:lnTo>
                <a:lnTo>
                  <a:pt x="905" y="704"/>
                </a:lnTo>
                <a:lnTo>
                  <a:pt x="905" y="709"/>
                </a:lnTo>
                <a:lnTo>
                  <a:pt x="910" y="709"/>
                </a:lnTo>
                <a:lnTo>
                  <a:pt x="914" y="714"/>
                </a:lnTo>
                <a:lnTo>
                  <a:pt x="919" y="714"/>
                </a:lnTo>
                <a:lnTo>
                  <a:pt x="919" y="718"/>
                </a:lnTo>
                <a:lnTo>
                  <a:pt x="923" y="718"/>
                </a:lnTo>
                <a:lnTo>
                  <a:pt x="928" y="718"/>
                </a:lnTo>
                <a:lnTo>
                  <a:pt x="937" y="723"/>
                </a:lnTo>
                <a:lnTo>
                  <a:pt x="942" y="727"/>
                </a:lnTo>
                <a:lnTo>
                  <a:pt x="942" y="727"/>
                </a:lnTo>
                <a:lnTo>
                  <a:pt x="942" y="727"/>
                </a:lnTo>
                <a:lnTo>
                  <a:pt x="946" y="727"/>
                </a:lnTo>
                <a:lnTo>
                  <a:pt x="946" y="732"/>
                </a:lnTo>
                <a:lnTo>
                  <a:pt x="951" y="736"/>
                </a:lnTo>
                <a:lnTo>
                  <a:pt x="951" y="741"/>
                </a:lnTo>
                <a:lnTo>
                  <a:pt x="951" y="746"/>
                </a:lnTo>
                <a:lnTo>
                  <a:pt x="955" y="746"/>
                </a:lnTo>
                <a:lnTo>
                  <a:pt x="955" y="750"/>
                </a:lnTo>
                <a:lnTo>
                  <a:pt x="960" y="755"/>
                </a:lnTo>
                <a:lnTo>
                  <a:pt x="960" y="759"/>
                </a:lnTo>
                <a:lnTo>
                  <a:pt x="964" y="768"/>
                </a:lnTo>
                <a:lnTo>
                  <a:pt x="964" y="773"/>
                </a:lnTo>
                <a:lnTo>
                  <a:pt x="964" y="778"/>
                </a:lnTo>
                <a:lnTo>
                  <a:pt x="964" y="787"/>
                </a:lnTo>
                <a:lnTo>
                  <a:pt x="964" y="791"/>
                </a:lnTo>
                <a:lnTo>
                  <a:pt x="960" y="800"/>
                </a:lnTo>
                <a:lnTo>
                  <a:pt x="960" y="805"/>
                </a:lnTo>
                <a:lnTo>
                  <a:pt x="960" y="810"/>
                </a:lnTo>
                <a:lnTo>
                  <a:pt x="964" y="814"/>
                </a:lnTo>
                <a:lnTo>
                  <a:pt x="964" y="823"/>
                </a:lnTo>
                <a:lnTo>
                  <a:pt x="964" y="823"/>
                </a:lnTo>
                <a:lnTo>
                  <a:pt x="960" y="823"/>
                </a:lnTo>
                <a:lnTo>
                  <a:pt x="955" y="823"/>
                </a:lnTo>
                <a:lnTo>
                  <a:pt x="955" y="828"/>
                </a:lnTo>
                <a:lnTo>
                  <a:pt x="946" y="832"/>
                </a:lnTo>
                <a:lnTo>
                  <a:pt x="942" y="837"/>
                </a:lnTo>
                <a:lnTo>
                  <a:pt x="942" y="837"/>
                </a:lnTo>
                <a:lnTo>
                  <a:pt x="937" y="842"/>
                </a:lnTo>
                <a:lnTo>
                  <a:pt x="932" y="842"/>
                </a:lnTo>
                <a:lnTo>
                  <a:pt x="932" y="846"/>
                </a:lnTo>
                <a:lnTo>
                  <a:pt x="928" y="846"/>
                </a:lnTo>
                <a:lnTo>
                  <a:pt x="923" y="851"/>
                </a:lnTo>
                <a:lnTo>
                  <a:pt x="919" y="851"/>
                </a:lnTo>
                <a:lnTo>
                  <a:pt x="919" y="855"/>
                </a:lnTo>
                <a:lnTo>
                  <a:pt x="914" y="855"/>
                </a:lnTo>
                <a:lnTo>
                  <a:pt x="910" y="855"/>
                </a:lnTo>
                <a:lnTo>
                  <a:pt x="905" y="855"/>
                </a:lnTo>
                <a:lnTo>
                  <a:pt x="900" y="855"/>
                </a:lnTo>
                <a:lnTo>
                  <a:pt x="882" y="864"/>
                </a:lnTo>
                <a:lnTo>
                  <a:pt x="864" y="869"/>
                </a:lnTo>
                <a:lnTo>
                  <a:pt x="855" y="869"/>
                </a:lnTo>
                <a:lnTo>
                  <a:pt x="850" y="869"/>
                </a:lnTo>
                <a:lnTo>
                  <a:pt x="841" y="869"/>
                </a:lnTo>
                <a:lnTo>
                  <a:pt x="823" y="869"/>
                </a:lnTo>
                <a:lnTo>
                  <a:pt x="804" y="869"/>
                </a:lnTo>
                <a:lnTo>
                  <a:pt x="791" y="869"/>
                </a:lnTo>
                <a:lnTo>
                  <a:pt x="782" y="869"/>
                </a:lnTo>
                <a:lnTo>
                  <a:pt x="777" y="869"/>
                </a:lnTo>
                <a:lnTo>
                  <a:pt x="768" y="864"/>
                </a:lnTo>
                <a:lnTo>
                  <a:pt x="763" y="864"/>
                </a:lnTo>
                <a:lnTo>
                  <a:pt x="763" y="864"/>
                </a:lnTo>
                <a:lnTo>
                  <a:pt x="763" y="860"/>
                </a:lnTo>
                <a:lnTo>
                  <a:pt x="754" y="860"/>
                </a:lnTo>
                <a:lnTo>
                  <a:pt x="754" y="855"/>
                </a:lnTo>
                <a:lnTo>
                  <a:pt x="750" y="855"/>
                </a:lnTo>
                <a:lnTo>
                  <a:pt x="745" y="855"/>
                </a:lnTo>
                <a:lnTo>
                  <a:pt x="740" y="855"/>
                </a:lnTo>
                <a:lnTo>
                  <a:pt x="736" y="851"/>
                </a:lnTo>
                <a:lnTo>
                  <a:pt x="727" y="842"/>
                </a:lnTo>
                <a:lnTo>
                  <a:pt x="727" y="837"/>
                </a:lnTo>
                <a:lnTo>
                  <a:pt x="722" y="832"/>
                </a:lnTo>
                <a:lnTo>
                  <a:pt x="722" y="828"/>
                </a:lnTo>
                <a:lnTo>
                  <a:pt x="722" y="823"/>
                </a:lnTo>
                <a:lnTo>
                  <a:pt x="718" y="810"/>
                </a:lnTo>
                <a:lnTo>
                  <a:pt x="718" y="796"/>
                </a:lnTo>
                <a:lnTo>
                  <a:pt x="713" y="791"/>
                </a:lnTo>
                <a:lnTo>
                  <a:pt x="713" y="782"/>
                </a:lnTo>
                <a:lnTo>
                  <a:pt x="708" y="778"/>
                </a:lnTo>
                <a:lnTo>
                  <a:pt x="708" y="768"/>
                </a:lnTo>
                <a:lnTo>
                  <a:pt x="708" y="768"/>
                </a:lnTo>
                <a:lnTo>
                  <a:pt x="704" y="764"/>
                </a:lnTo>
                <a:lnTo>
                  <a:pt x="704" y="759"/>
                </a:lnTo>
                <a:lnTo>
                  <a:pt x="704" y="755"/>
                </a:lnTo>
                <a:lnTo>
                  <a:pt x="699" y="746"/>
                </a:lnTo>
                <a:lnTo>
                  <a:pt x="699" y="746"/>
                </a:lnTo>
                <a:lnTo>
                  <a:pt x="699" y="741"/>
                </a:lnTo>
                <a:lnTo>
                  <a:pt x="695" y="741"/>
                </a:lnTo>
                <a:lnTo>
                  <a:pt x="695" y="736"/>
                </a:lnTo>
                <a:lnTo>
                  <a:pt x="686" y="732"/>
                </a:lnTo>
                <a:lnTo>
                  <a:pt x="681" y="732"/>
                </a:lnTo>
                <a:lnTo>
                  <a:pt x="676" y="727"/>
                </a:lnTo>
                <a:lnTo>
                  <a:pt x="676" y="727"/>
                </a:lnTo>
                <a:lnTo>
                  <a:pt x="672" y="727"/>
                </a:lnTo>
                <a:lnTo>
                  <a:pt x="658" y="727"/>
                </a:lnTo>
                <a:lnTo>
                  <a:pt x="654" y="727"/>
                </a:lnTo>
                <a:lnTo>
                  <a:pt x="649" y="727"/>
                </a:lnTo>
                <a:lnTo>
                  <a:pt x="640" y="727"/>
                </a:lnTo>
                <a:lnTo>
                  <a:pt x="626" y="727"/>
                </a:lnTo>
                <a:lnTo>
                  <a:pt x="608" y="727"/>
                </a:lnTo>
                <a:lnTo>
                  <a:pt x="594" y="727"/>
                </a:lnTo>
                <a:lnTo>
                  <a:pt x="590" y="732"/>
                </a:lnTo>
                <a:lnTo>
                  <a:pt x="576" y="732"/>
                </a:lnTo>
                <a:lnTo>
                  <a:pt x="567" y="736"/>
                </a:lnTo>
                <a:lnTo>
                  <a:pt x="544" y="741"/>
                </a:lnTo>
                <a:lnTo>
                  <a:pt x="539" y="741"/>
                </a:lnTo>
                <a:lnTo>
                  <a:pt x="526" y="741"/>
                </a:lnTo>
                <a:lnTo>
                  <a:pt x="526" y="746"/>
                </a:lnTo>
                <a:lnTo>
                  <a:pt x="526" y="746"/>
                </a:lnTo>
                <a:lnTo>
                  <a:pt x="521" y="746"/>
                </a:lnTo>
                <a:lnTo>
                  <a:pt x="516" y="746"/>
                </a:lnTo>
                <a:lnTo>
                  <a:pt x="512" y="746"/>
                </a:lnTo>
                <a:lnTo>
                  <a:pt x="507" y="746"/>
                </a:lnTo>
                <a:lnTo>
                  <a:pt x="503" y="746"/>
                </a:lnTo>
                <a:lnTo>
                  <a:pt x="503" y="750"/>
                </a:lnTo>
                <a:lnTo>
                  <a:pt x="503" y="750"/>
                </a:lnTo>
                <a:lnTo>
                  <a:pt x="503" y="755"/>
                </a:lnTo>
                <a:lnTo>
                  <a:pt x="498" y="755"/>
                </a:lnTo>
                <a:lnTo>
                  <a:pt x="494" y="755"/>
                </a:lnTo>
                <a:lnTo>
                  <a:pt x="489" y="759"/>
                </a:lnTo>
                <a:lnTo>
                  <a:pt x="480" y="764"/>
                </a:lnTo>
                <a:lnTo>
                  <a:pt x="480" y="764"/>
                </a:lnTo>
                <a:lnTo>
                  <a:pt x="475" y="768"/>
                </a:lnTo>
                <a:lnTo>
                  <a:pt x="475" y="768"/>
                </a:lnTo>
                <a:lnTo>
                  <a:pt x="475" y="773"/>
                </a:lnTo>
                <a:lnTo>
                  <a:pt x="475" y="778"/>
                </a:lnTo>
                <a:lnTo>
                  <a:pt x="480" y="782"/>
                </a:lnTo>
                <a:lnTo>
                  <a:pt x="480" y="782"/>
                </a:lnTo>
                <a:lnTo>
                  <a:pt x="480" y="782"/>
                </a:lnTo>
                <a:lnTo>
                  <a:pt x="480" y="787"/>
                </a:lnTo>
                <a:lnTo>
                  <a:pt x="484" y="787"/>
                </a:lnTo>
                <a:lnTo>
                  <a:pt x="494" y="791"/>
                </a:lnTo>
                <a:lnTo>
                  <a:pt x="498" y="791"/>
                </a:lnTo>
                <a:lnTo>
                  <a:pt x="503" y="796"/>
                </a:lnTo>
                <a:lnTo>
                  <a:pt x="503" y="796"/>
                </a:lnTo>
                <a:lnTo>
                  <a:pt x="512" y="805"/>
                </a:lnTo>
                <a:lnTo>
                  <a:pt x="516" y="805"/>
                </a:lnTo>
                <a:lnTo>
                  <a:pt x="521" y="810"/>
                </a:lnTo>
                <a:lnTo>
                  <a:pt x="526" y="810"/>
                </a:lnTo>
                <a:lnTo>
                  <a:pt x="526" y="814"/>
                </a:lnTo>
                <a:lnTo>
                  <a:pt x="530" y="814"/>
                </a:lnTo>
                <a:lnTo>
                  <a:pt x="535" y="814"/>
                </a:lnTo>
                <a:lnTo>
                  <a:pt x="539" y="819"/>
                </a:lnTo>
                <a:lnTo>
                  <a:pt x="544" y="823"/>
                </a:lnTo>
                <a:lnTo>
                  <a:pt x="544" y="823"/>
                </a:lnTo>
                <a:lnTo>
                  <a:pt x="544" y="828"/>
                </a:lnTo>
                <a:lnTo>
                  <a:pt x="548" y="828"/>
                </a:lnTo>
                <a:lnTo>
                  <a:pt x="558" y="828"/>
                </a:lnTo>
                <a:lnTo>
                  <a:pt x="567" y="828"/>
                </a:lnTo>
                <a:lnTo>
                  <a:pt x="580" y="832"/>
                </a:lnTo>
                <a:lnTo>
                  <a:pt x="585" y="832"/>
                </a:lnTo>
                <a:lnTo>
                  <a:pt x="585" y="837"/>
                </a:lnTo>
                <a:lnTo>
                  <a:pt x="590" y="837"/>
                </a:lnTo>
                <a:lnTo>
                  <a:pt x="590" y="837"/>
                </a:lnTo>
                <a:lnTo>
                  <a:pt x="590" y="837"/>
                </a:lnTo>
                <a:lnTo>
                  <a:pt x="594" y="842"/>
                </a:lnTo>
                <a:lnTo>
                  <a:pt x="594" y="846"/>
                </a:lnTo>
                <a:lnTo>
                  <a:pt x="599" y="860"/>
                </a:lnTo>
                <a:lnTo>
                  <a:pt x="603" y="869"/>
                </a:lnTo>
                <a:lnTo>
                  <a:pt x="603" y="878"/>
                </a:lnTo>
                <a:lnTo>
                  <a:pt x="603" y="883"/>
                </a:lnTo>
                <a:lnTo>
                  <a:pt x="599" y="887"/>
                </a:lnTo>
                <a:lnTo>
                  <a:pt x="599" y="892"/>
                </a:lnTo>
                <a:lnTo>
                  <a:pt x="594" y="901"/>
                </a:lnTo>
                <a:lnTo>
                  <a:pt x="590" y="901"/>
                </a:lnTo>
                <a:lnTo>
                  <a:pt x="590" y="901"/>
                </a:lnTo>
                <a:lnTo>
                  <a:pt x="590" y="901"/>
                </a:lnTo>
                <a:lnTo>
                  <a:pt x="590" y="906"/>
                </a:lnTo>
                <a:lnTo>
                  <a:pt x="590" y="910"/>
                </a:lnTo>
                <a:lnTo>
                  <a:pt x="594" y="915"/>
                </a:lnTo>
                <a:lnTo>
                  <a:pt x="599" y="915"/>
                </a:lnTo>
                <a:lnTo>
                  <a:pt x="603" y="915"/>
                </a:lnTo>
                <a:lnTo>
                  <a:pt x="603" y="919"/>
                </a:lnTo>
                <a:lnTo>
                  <a:pt x="612" y="919"/>
                </a:lnTo>
                <a:lnTo>
                  <a:pt x="612" y="919"/>
                </a:lnTo>
                <a:lnTo>
                  <a:pt x="612" y="924"/>
                </a:lnTo>
                <a:lnTo>
                  <a:pt x="617" y="924"/>
                </a:lnTo>
                <a:lnTo>
                  <a:pt x="622" y="924"/>
                </a:lnTo>
                <a:lnTo>
                  <a:pt x="622" y="928"/>
                </a:lnTo>
                <a:lnTo>
                  <a:pt x="622" y="933"/>
                </a:lnTo>
                <a:lnTo>
                  <a:pt x="622" y="938"/>
                </a:lnTo>
                <a:lnTo>
                  <a:pt x="617" y="942"/>
                </a:lnTo>
                <a:lnTo>
                  <a:pt x="612" y="942"/>
                </a:lnTo>
                <a:lnTo>
                  <a:pt x="612" y="947"/>
                </a:lnTo>
                <a:lnTo>
                  <a:pt x="608" y="947"/>
                </a:lnTo>
                <a:lnTo>
                  <a:pt x="603" y="947"/>
                </a:lnTo>
                <a:lnTo>
                  <a:pt x="594" y="947"/>
                </a:lnTo>
                <a:lnTo>
                  <a:pt x="590" y="951"/>
                </a:lnTo>
                <a:lnTo>
                  <a:pt x="590" y="951"/>
                </a:lnTo>
                <a:lnTo>
                  <a:pt x="585" y="951"/>
                </a:lnTo>
                <a:lnTo>
                  <a:pt x="580" y="956"/>
                </a:lnTo>
                <a:lnTo>
                  <a:pt x="576" y="956"/>
                </a:lnTo>
                <a:lnTo>
                  <a:pt x="571" y="960"/>
                </a:lnTo>
                <a:lnTo>
                  <a:pt x="567" y="960"/>
                </a:lnTo>
                <a:lnTo>
                  <a:pt x="567" y="965"/>
                </a:lnTo>
                <a:lnTo>
                  <a:pt x="558" y="965"/>
                </a:lnTo>
                <a:lnTo>
                  <a:pt x="553" y="965"/>
                </a:lnTo>
                <a:lnTo>
                  <a:pt x="544" y="965"/>
                </a:lnTo>
                <a:lnTo>
                  <a:pt x="544" y="965"/>
                </a:lnTo>
                <a:lnTo>
                  <a:pt x="535" y="965"/>
                </a:lnTo>
                <a:lnTo>
                  <a:pt x="530" y="965"/>
                </a:lnTo>
                <a:lnTo>
                  <a:pt x="526" y="965"/>
                </a:lnTo>
                <a:lnTo>
                  <a:pt x="526" y="965"/>
                </a:lnTo>
                <a:lnTo>
                  <a:pt x="521" y="960"/>
                </a:lnTo>
                <a:lnTo>
                  <a:pt x="512" y="960"/>
                </a:lnTo>
                <a:lnTo>
                  <a:pt x="507" y="956"/>
                </a:lnTo>
                <a:lnTo>
                  <a:pt x="503" y="956"/>
                </a:lnTo>
                <a:lnTo>
                  <a:pt x="503" y="960"/>
                </a:lnTo>
                <a:lnTo>
                  <a:pt x="503" y="960"/>
                </a:lnTo>
                <a:lnTo>
                  <a:pt x="503" y="965"/>
                </a:lnTo>
                <a:lnTo>
                  <a:pt x="503" y="970"/>
                </a:lnTo>
                <a:lnTo>
                  <a:pt x="503" y="988"/>
                </a:lnTo>
                <a:lnTo>
                  <a:pt x="507" y="997"/>
                </a:lnTo>
                <a:lnTo>
                  <a:pt x="512" y="1002"/>
                </a:lnTo>
                <a:lnTo>
                  <a:pt x="512" y="1011"/>
                </a:lnTo>
                <a:lnTo>
                  <a:pt x="512" y="1020"/>
                </a:lnTo>
                <a:lnTo>
                  <a:pt x="512" y="1034"/>
                </a:lnTo>
                <a:lnTo>
                  <a:pt x="512" y="1047"/>
                </a:lnTo>
                <a:lnTo>
                  <a:pt x="512" y="1052"/>
                </a:lnTo>
                <a:lnTo>
                  <a:pt x="512" y="1056"/>
                </a:lnTo>
                <a:lnTo>
                  <a:pt x="512" y="1056"/>
                </a:lnTo>
                <a:lnTo>
                  <a:pt x="512" y="1061"/>
                </a:lnTo>
                <a:lnTo>
                  <a:pt x="521" y="1066"/>
                </a:lnTo>
                <a:lnTo>
                  <a:pt x="526" y="1066"/>
                </a:lnTo>
                <a:lnTo>
                  <a:pt x="526" y="1070"/>
                </a:lnTo>
                <a:lnTo>
                  <a:pt x="530" y="1070"/>
                </a:lnTo>
                <a:lnTo>
                  <a:pt x="530" y="1075"/>
                </a:lnTo>
                <a:lnTo>
                  <a:pt x="530" y="1075"/>
                </a:lnTo>
                <a:lnTo>
                  <a:pt x="535" y="1075"/>
                </a:lnTo>
                <a:lnTo>
                  <a:pt x="535" y="1088"/>
                </a:lnTo>
                <a:lnTo>
                  <a:pt x="539" y="1093"/>
                </a:lnTo>
                <a:lnTo>
                  <a:pt x="544" y="1098"/>
                </a:lnTo>
                <a:lnTo>
                  <a:pt x="544" y="1098"/>
                </a:lnTo>
                <a:lnTo>
                  <a:pt x="544" y="1102"/>
                </a:lnTo>
                <a:lnTo>
                  <a:pt x="544" y="1107"/>
                </a:lnTo>
                <a:lnTo>
                  <a:pt x="544" y="1111"/>
                </a:lnTo>
                <a:lnTo>
                  <a:pt x="544" y="1116"/>
                </a:lnTo>
                <a:lnTo>
                  <a:pt x="544" y="1120"/>
                </a:lnTo>
                <a:lnTo>
                  <a:pt x="544" y="1120"/>
                </a:lnTo>
                <a:lnTo>
                  <a:pt x="544" y="1125"/>
                </a:lnTo>
                <a:lnTo>
                  <a:pt x="539" y="1130"/>
                </a:lnTo>
                <a:lnTo>
                  <a:pt x="535" y="1130"/>
                </a:lnTo>
                <a:lnTo>
                  <a:pt x="530" y="1134"/>
                </a:lnTo>
                <a:lnTo>
                  <a:pt x="526" y="1139"/>
                </a:lnTo>
                <a:lnTo>
                  <a:pt x="526" y="1139"/>
                </a:lnTo>
                <a:lnTo>
                  <a:pt x="521" y="1139"/>
                </a:lnTo>
                <a:lnTo>
                  <a:pt x="516" y="1139"/>
                </a:lnTo>
                <a:lnTo>
                  <a:pt x="512" y="1139"/>
                </a:lnTo>
                <a:lnTo>
                  <a:pt x="507" y="1139"/>
                </a:lnTo>
                <a:lnTo>
                  <a:pt x="503" y="1139"/>
                </a:lnTo>
                <a:lnTo>
                  <a:pt x="498" y="1139"/>
                </a:lnTo>
                <a:lnTo>
                  <a:pt x="489" y="1134"/>
                </a:lnTo>
                <a:lnTo>
                  <a:pt x="475" y="1130"/>
                </a:lnTo>
                <a:lnTo>
                  <a:pt x="471" y="1130"/>
                </a:lnTo>
                <a:lnTo>
                  <a:pt x="466" y="1130"/>
                </a:lnTo>
                <a:lnTo>
                  <a:pt x="462" y="1130"/>
                </a:lnTo>
                <a:lnTo>
                  <a:pt x="457" y="1130"/>
                </a:lnTo>
                <a:lnTo>
                  <a:pt x="457" y="1134"/>
                </a:lnTo>
                <a:lnTo>
                  <a:pt x="457" y="1134"/>
                </a:lnTo>
                <a:lnTo>
                  <a:pt x="457" y="1139"/>
                </a:lnTo>
                <a:lnTo>
                  <a:pt x="457" y="1143"/>
                </a:lnTo>
                <a:lnTo>
                  <a:pt x="452" y="1143"/>
                </a:lnTo>
                <a:lnTo>
                  <a:pt x="452" y="1143"/>
                </a:lnTo>
                <a:lnTo>
                  <a:pt x="452" y="1148"/>
                </a:lnTo>
                <a:lnTo>
                  <a:pt x="452" y="1157"/>
                </a:lnTo>
                <a:lnTo>
                  <a:pt x="452" y="1166"/>
                </a:lnTo>
                <a:lnTo>
                  <a:pt x="452" y="1175"/>
                </a:lnTo>
                <a:lnTo>
                  <a:pt x="452" y="1180"/>
                </a:lnTo>
                <a:lnTo>
                  <a:pt x="448" y="1180"/>
                </a:lnTo>
                <a:lnTo>
                  <a:pt x="443" y="1184"/>
                </a:lnTo>
                <a:lnTo>
                  <a:pt x="443" y="1184"/>
                </a:lnTo>
                <a:lnTo>
                  <a:pt x="434" y="1184"/>
                </a:lnTo>
                <a:lnTo>
                  <a:pt x="430" y="1184"/>
                </a:lnTo>
                <a:lnTo>
                  <a:pt x="425" y="1184"/>
                </a:lnTo>
                <a:lnTo>
                  <a:pt x="420" y="1184"/>
                </a:lnTo>
                <a:lnTo>
                  <a:pt x="416" y="1184"/>
                </a:lnTo>
                <a:lnTo>
                  <a:pt x="407" y="1180"/>
                </a:lnTo>
                <a:lnTo>
                  <a:pt x="402" y="1175"/>
                </a:lnTo>
                <a:lnTo>
                  <a:pt x="402" y="1171"/>
                </a:lnTo>
                <a:lnTo>
                  <a:pt x="402" y="1166"/>
                </a:lnTo>
                <a:lnTo>
                  <a:pt x="407" y="1166"/>
                </a:lnTo>
                <a:lnTo>
                  <a:pt x="407" y="1162"/>
                </a:lnTo>
                <a:lnTo>
                  <a:pt x="407" y="1157"/>
                </a:lnTo>
                <a:lnTo>
                  <a:pt x="407" y="1152"/>
                </a:lnTo>
                <a:lnTo>
                  <a:pt x="407" y="1148"/>
                </a:lnTo>
                <a:lnTo>
                  <a:pt x="402" y="1143"/>
                </a:lnTo>
                <a:lnTo>
                  <a:pt x="398" y="1139"/>
                </a:lnTo>
                <a:lnTo>
                  <a:pt x="393" y="1134"/>
                </a:lnTo>
                <a:lnTo>
                  <a:pt x="393" y="1130"/>
                </a:lnTo>
                <a:lnTo>
                  <a:pt x="388" y="1125"/>
                </a:lnTo>
                <a:lnTo>
                  <a:pt x="384" y="1120"/>
                </a:lnTo>
                <a:lnTo>
                  <a:pt x="384" y="1120"/>
                </a:lnTo>
                <a:lnTo>
                  <a:pt x="379" y="1120"/>
                </a:lnTo>
                <a:lnTo>
                  <a:pt x="379" y="1116"/>
                </a:lnTo>
                <a:lnTo>
                  <a:pt x="379" y="1107"/>
                </a:lnTo>
                <a:lnTo>
                  <a:pt x="375" y="1102"/>
                </a:lnTo>
                <a:lnTo>
                  <a:pt x="375" y="1098"/>
                </a:lnTo>
                <a:lnTo>
                  <a:pt x="375" y="1098"/>
                </a:lnTo>
                <a:lnTo>
                  <a:pt x="375" y="1088"/>
                </a:lnTo>
                <a:lnTo>
                  <a:pt x="375" y="1075"/>
                </a:lnTo>
                <a:lnTo>
                  <a:pt x="375" y="1075"/>
                </a:lnTo>
                <a:lnTo>
                  <a:pt x="379" y="1056"/>
                </a:lnTo>
                <a:lnTo>
                  <a:pt x="379" y="1056"/>
                </a:lnTo>
                <a:lnTo>
                  <a:pt x="379" y="1052"/>
                </a:lnTo>
                <a:lnTo>
                  <a:pt x="379" y="1047"/>
                </a:lnTo>
                <a:lnTo>
                  <a:pt x="384" y="1047"/>
                </a:lnTo>
                <a:lnTo>
                  <a:pt x="384" y="1043"/>
                </a:lnTo>
                <a:lnTo>
                  <a:pt x="388" y="1043"/>
                </a:lnTo>
                <a:lnTo>
                  <a:pt x="388" y="1038"/>
                </a:lnTo>
                <a:lnTo>
                  <a:pt x="393" y="1034"/>
                </a:lnTo>
                <a:lnTo>
                  <a:pt x="393" y="1029"/>
                </a:lnTo>
                <a:lnTo>
                  <a:pt x="398" y="1029"/>
                </a:lnTo>
                <a:lnTo>
                  <a:pt x="398" y="1024"/>
                </a:lnTo>
                <a:lnTo>
                  <a:pt x="402" y="1024"/>
                </a:lnTo>
                <a:lnTo>
                  <a:pt x="407" y="1024"/>
                </a:lnTo>
                <a:lnTo>
                  <a:pt x="411" y="1015"/>
                </a:lnTo>
                <a:lnTo>
                  <a:pt x="416" y="1015"/>
                </a:lnTo>
                <a:lnTo>
                  <a:pt x="416" y="1011"/>
                </a:lnTo>
                <a:lnTo>
                  <a:pt x="420" y="1011"/>
                </a:lnTo>
                <a:lnTo>
                  <a:pt x="420" y="1011"/>
                </a:lnTo>
                <a:lnTo>
                  <a:pt x="425" y="1011"/>
                </a:lnTo>
                <a:lnTo>
                  <a:pt x="430" y="1006"/>
                </a:lnTo>
                <a:lnTo>
                  <a:pt x="434" y="1006"/>
                </a:lnTo>
                <a:lnTo>
                  <a:pt x="434" y="1002"/>
                </a:lnTo>
                <a:lnTo>
                  <a:pt x="434" y="1002"/>
                </a:lnTo>
                <a:lnTo>
                  <a:pt x="439" y="1002"/>
                </a:lnTo>
                <a:lnTo>
                  <a:pt x="439" y="997"/>
                </a:lnTo>
                <a:lnTo>
                  <a:pt x="443" y="997"/>
                </a:lnTo>
                <a:lnTo>
                  <a:pt x="448" y="988"/>
                </a:lnTo>
                <a:lnTo>
                  <a:pt x="452" y="988"/>
                </a:lnTo>
                <a:lnTo>
                  <a:pt x="452" y="988"/>
                </a:lnTo>
                <a:lnTo>
                  <a:pt x="457" y="983"/>
                </a:lnTo>
                <a:lnTo>
                  <a:pt x="457" y="983"/>
                </a:lnTo>
                <a:lnTo>
                  <a:pt x="457" y="979"/>
                </a:lnTo>
                <a:lnTo>
                  <a:pt x="457" y="974"/>
                </a:lnTo>
                <a:lnTo>
                  <a:pt x="462" y="970"/>
                </a:lnTo>
                <a:lnTo>
                  <a:pt x="462" y="965"/>
                </a:lnTo>
                <a:lnTo>
                  <a:pt x="462" y="947"/>
                </a:lnTo>
                <a:lnTo>
                  <a:pt x="466" y="924"/>
                </a:lnTo>
                <a:lnTo>
                  <a:pt x="466" y="919"/>
                </a:lnTo>
                <a:lnTo>
                  <a:pt x="462" y="915"/>
                </a:lnTo>
                <a:lnTo>
                  <a:pt x="462" y="906"/>
                </a:lnTo>
                <a:lnTo>
                  <a:pt x="462" y="901"/>
                </a:lnTo>
                <a:lnTo>
                  <a:pt x="457" y="901"/>
                </a:lnTo>
                <a:lnTo>
                  <a:pt x="457" y="901"/>
                </a:lnTo>
                <a:lnTo>
                  <a:pt x="457" y="901"/>
                </a:lnTo>
                <a:lnTo>
                  <a:pt x="452" y="901"/>
                </a:lnTo>
                <a:lnTo>
                  <a:pt x="443" y="901"/>
                </a:lnTo>
                <a:lnTo>
                  <a:pt x="439" y="901"/>
                </a:lnTo>
                <a:lnTo>
                  <a:pt x="434" y="901"/>
                </a:lnTo>
                <a:lnTo>
                  <a:pt x="434" y="906"/>
                </a:lnTo>
                <a:lnTo>
                  <a:pt x="430" y="906"/>
                </a:lnTo>
                <a:lnTo>
                  <a:pt x="430" y="910"/>
                </a:lnTo>
                <a:lnTo>
                  <a:pt x="425" y="910"/>
                </a:lnTo>
                <a:lnTo>
                  <a:pt x="420" y="915"/>
                </a:lnTo>
                <a:lnTo>
                  <a:pt x="416" y="919"/>
                </a:lnTo>
                <a:lnTo>
                  <a:pt x="411" y="919"/>
                </a:lnTo>
                <a:lnTo>
                  <a:pt x="407" y="924"/>
                </a:lnTo>
                <a:lnTo>
                  <a:pt x="402" y="924"/>
                </a:lnTo>
                <a:lnTo>
                  <a:pt x="402" y="924"/>
                </a:lnTo>
                <a:lnTo>
                  <a:pt x="398" y="924"/>
                </a:lnTo>
                <a:lnTo>
                  <a:pt x="393" y="924"/>
                </a:lnTo>
                <a:lnTo>
                  <a:pt x="393" y="924"/>
                </a:lnTo>
                <a:lnTo>
                  <a:pt x="388" y="924"/>
                </a:lnTo>
                <a:lnTo>
                  <a:pt x="384" y="924"/>
                </a:lnTo>
                <a:lnTo>
                  <a:pt x="375" y="919"/>
                </a:lnTo>
                <a:lnTo>
                  <a:pt x="375" y="915"/>
                </a:lnTo>
                <a:lnTo>
                  <a:pt x="370" y="915"/>
                </a:lnTo>
                <a:lnTo>
                  <a:pt x="370" y="915"/>
                </a:lnTo>
                <a:lnTo>
                  <a:pt x="366" y="915"/>
                </a:lnTo>
                <a:lnTo>
                  <a:pt x="352" y="915"/>
                </a:lnTo>
                <a:lnTo>
                  <a:pt x="347" y="910"/>
                </a:lnTo>
                <a:lnTo>
                  <a:pt x="347" y="910"/>
                </a:lnTo>
                <a:lnTo>
                  <a:pt x="343" y="906"/>
                </a:lnTo>
                <a:lnTo>
                  <a:pt x="338" y="901"/>
                </a:lnTo>
                <a:lnTo>
                  <a:pt x="334" y="901"/>
                </a:lnTo>
                <a:lnTo>
                  <a:pt x="329" y="901"/>
                </a:lnTo>
                <a:lnTo>
                  <a:pt x="329" y="901"/>
                </a:lnTo>
                <a:lnTo>
                  <a:pt x="324" y="896"/>
                </a:lnTo>
                <a:lnTo>
                  <a:pt x="324" y="896"/>
                </a:lnTo>
                <a:lnTo>
                  <a:pt x="324" y="892"/>
                </a:lnTo>
                <a:lnTo>
                  <a:pt x="320" y="892"/>
                </a:lnTo>
                <a:lnTo>
                  <a:pt x="315" y="887"/>
                </a:lnTo>
                <a:lnTo>
                  <a:pt x="315" y="883"/>
                </a:lnTo>
                <a:lnTo>
                  <a:pt x="311" y="883"/>
                </a:lnTo>
                <a:lnTo>
                  <a:pt x="311" y="878"/>
                </a:lnTo>
                <a:lnTo>
                  <a:pt x="306" y="878"/>
                </a:lnTo>
                <a:lnTo>
                  <a:pt x="306" y="878"/>
                </a:lnTo>
                <a:lnTo>
                  <a:pt x="306" y="878"/>
                </a:lnTo>
                <a:lnTo>
                  <a:pt x="302" y="874"/>
                </a:lnTo>
                <a:lnTo>
                  <a:pt x="302" y="869"/>
                </a:lnTo>
                <a:lnTo>
                  <a:pt x="297" y="864"/>
                </a:lnTo>
                <a:lnTo>
                  <a:pt x="292" y="864"/>
                </a:lnTo>
                <a:lnTo>
                  <a:pt x="292" y="860"/>
                </a:lnTo>
                <a:lnTo>
                  <a:pt x="288" y="860"/>
                </a:lnTo>
                <a:lnTo>
                  <a:pt x="283" y="860"/>
                </a:lnTo>
                <a:lnTo>
                  <a:pt x="279" y="860"/>
                </a:lnTo>
                <a:lnTo>
                  <a:pt x="274" y="860"/>
                </a:lnTo>
                <a:lnTo>
                  <a:pt x="270" y="855"/>
                </a:lnTo>
                <a:lnTo>
                  <a:pt x="265" y="855"/>
                </a:lnTo>
                <a:lnTo>
                  <a:pt x="265" y="855"/>
                </a:lnTo>
                <a:lnTo>
                  <a:pt x="260" y="855"/>
                </a:lnTo>
                <a:lnTo>
                  <a:pt x="260" y="855"/>
                </a:lnTo>
                <a:lnTo>
                  <a:pt x="256" y="855"/>
                </a:lnTo>
                <a:lnTo>
                  <a:pt x="247" y="855"/>
                </a:lnTo>
                <a:lnTo>
                  <a:pt x="242" y="855"/>
                </a:lnTo>
                <a:lnTo>
                  <a:pt x="238" y="855"/>
                </a:lnTo>
                <a:lnTo>
                  <a:pt x="238" y="860"/>
                </a:lnTo>
                <a:lnTo>
                  <a:pt x="233" y="864"/>
                </a:lnTo>
                <a:lnTo>
                  <a:pt x="228" y="864"/>
                </a:lnTo>
                <a:lnTo>
                  <a:pt x="219" y="864"/>
                </a:lnTo>
                <a:lnTo>
                  <a:pt x="210" y="864"/>
                </a:lnTo>
                <a:lnTo>
                  <a:pt x="206" y="864"/>
                </a:lnTo>
                <a:lnTo>
                  <a:pt x="196" y="864"/>
                </a:lnTo>
                <a:lnTo>
                  <a:pt x="192" y="864"/>
                </a:lnTo>
                <a:lnTo>
                  <a:pt x="174" y="864"/>
                </a:lnTo>
                <a:lnTo>
                  <a:pt x="164" y="860"/>
                </a:lnTo>
                <a:lnTo>
                  <a:pt x="160" y="855"/>
                </a:lnTo>
                <a:lnTo>
                  <a:pt x="151" y="855"/>
                </a:lnTo>
                <a:lnTo>
                  <a:pt x="151" y="855"/>
                </a:lnTo>
                <a:lnTo>
                  <a:pt x="151" y="851"/>
                </a:lnTo>
                <a:lnTo>
                  <a:pt x="146" y="851"/>
                </a:lnTo>
                <a:lnTo>
                  <a:pt x="146" y="846"/>
                </a:lnTo>
                <a:lnTo>
                  <a:pt x="142" y="846"/>
                </a:lnTo>
                <a:lnTo>
                  <a:pt x="137" y="846"/>
                </a:lnTo>
                <a:lnTo>
                  <a:pt x="137" y="842"/>
                </a:lnTo>
                <a:lnTo>
                  <a:pt x="132" y="842"/>
                </a:lnTo>
                <a:lnTo>
                  <a:pt x="128" y="842"/>
                </a:lnTo>
                <a:lnTo>
                  <a:pt x="128" y="837"/>
                </a:lnTo>
                <a:lnTo>
                  <a:pt x="128" y="837"/>
                </a:lnTo>
                <a:lnTo>
                  <a:pt x="123" y="837"/>
                </a:lnTo>
                <a:lnTo>
                  <a:pt x="123" y="837"/>
                </a:lnTo>
                <a:lnTo>
                  <a:pt x="119" y="837"/>
                </a:lnTo>
                <a:lnTo>
                  <a:pt x="114" y="837"/>
                </a:lnTo>
                <a:lnTo>
                  <a:pt x="114" y="832"/>
                </a:lnTo>
                <a:lnTo>
                  <a:pt x="110" y="832"/>
                </a:lnTo>
                <a:lnTo>
                  <a:pt x="105" y="828"/>
                </a:lnTo>
                <a:lnTo>
                  <a:pt x="100" y="823"/>
                </a:lnTo>
                <a:lnTo>
                  <a:pt x="96" y="819"/>
                </a:lnTo>
                <a:lnTo>
                  <a:pt x="87" y="823"/>
                </a:lnTo>
                <a:lnTo>
                  <a:pt x="87" y="819"/>
                </a:lnTo>
                <a:lnTo>
                  <a:pt x="87" y="814"/>
                </a:lnTo>
                <a:lnTo>
                  <a:pt x="87" y="810"/>
                </a:lnTo>
                <a:lnTo>
                  <a:pt x="82" y="810"/>
                </a:lnTo>
                <a:lnTo>
                  <a:pt x="82" y="810"/>
                </a:lnTo>
                <a:lnTo>
                  <a:pt x="73" y="810"/>
                </a:lnTo>
                <a:lnTo>
                  <a:pt x="64" y="800"/>
                </a:lnTo>
                <a:lnTo>
                  <a:pt x="50" y="787"/>
                </a:lnTo>
                <a:lnTo>
                  <a:pt x="32" y="773"/>
                </a:lnTo>
                <a:lnTo>
                  <a:pt x="27" y="768"/>
                </a:lnTo>
                <a:lnTo>
                  <a:pt x="23" y="764"/>
                </a:lnTo>
                <a:lnTo>
                  <a:pt x="18" y="759"/>
                </a:lnTo>
                <a:lnTo>
                  <a:pt x="0" y="746"/>
                </a:lnTo>
                <a:lnTo>
                  <a:pt x="0" y="736"/>
                </a:lnTo>
                <a:lnTo>
                  <a:pt x="4" y="714"/>
                </a:lnTo>
                <a:lnTo>
                  <a:pt x="9" y="700"/>
                </a:lnTo>
                <a:lnTo>
                  <a:pt x="14" y="677"/>
                </a:lnTo>
                <a:lnTo>
                  <a:pt x="18" y="650"/>
                </a:lnTo>
                <a:lnTo>
                  <a:pt x="23" y="631"/>
                </a:lnTo>
                <a:lnTo>
                  <a:pt x="27" y="622"/>
                </a:lnTo>
                <a:lnTo>
                  <a:pt x="32" y="613"/>
                </a:lnTo>
                <a:lnTo>
                  <a:pt x="32" y="608"/>
                </a:lnTo>
                <a:lnTo>
                  <a:pt x="36" y="604"/>
                </a:lnTo>
                <a:lnTo>
                  <a:pt x="41" y="595"/>
                </a:lnTo>
                <a:lnTo>
                  <a:pt x="41" y="595"/>
                </a:lnTo>
                <a:lnTo>
                  <a:pt x="41" y="595"/>
                </a:lnTo>
                <a:lnTo>
                  <a:pt x="41" y="595"/>
                </a:lnTo>
                <a:lnTo>
                  <a:pt x="41" y="590"/>
                </a:lnTo>
                <a:lnTo>
                  <a:pt x="50" y="586"/>
                </a:lnTo>
                <a:lnTo>
                  <a:pt x="59" y="576"/>
                </a:lnTo>
                <a:lnTo>
                  <a:pt x="64" y="572"/>
                </a:lnTo>
                <a:lnTo>
                  <a:pt x="68" y="572"/>
                </a:lnTo>
                <a:lnTo>
                  <a:pt x="68" y="567"/>
                </a:lnTo>
                <a:lnTo>
                  <a:pt x="64" y="558"/>
                </a:lnTo>
                <a:lnTo>
                  <a:pt x="64" y="554"/>
                </a:lnTo>
                <a:lnTo>
                  <a:pt x="64" y="549"/>
                </a:lnTo>
                <a:lnTo>
                  <a:pt x="59" y="549"/>
                </a:lnTo>
                <a:lnTo>
                  <a:pt x="50" y="544"/>
                </a:lnTo>
                <a:lnTo>
                  <a:pt x="50" y="540"/>
                </a:lnTo>
                <a:lnTo>
                  <a:pt x="46" y="535"/>
                </a:lnTo>
                <a:lnTo>
                  <a:pt x="46" y="531"/>
                </a:lnTo>
                <a:lnTo>
                  <a:pt x="46" y="512"/>
                </a:lnTo>
                <a:lnTo>
                  <a:pt x="46" y="508"/>
                </a:lnTo>
                <a:lnTo>
                  <a:pt x="50" y="508"/>
                </a:lnTo>
                <a:lnTo>
                  <a:pt x="55" y="499"/>
                </a:lnTo>
                <a:lnTo>
                  <a:pt x="64" y="490"/>
                </a:lnTo>
                <a:lnTo>
                  <a:pt x="64" y="490"/>
                </a:lnTo>
                <a:lnTo>
                  <a:pt x="64" y="480"/>
                </a:lnTo>
                <a:lnTo>
                  <a:pt x="59" y="471"/>
                </a:lnTo>
                <a:lnTo>
                  <a:pt x="55" y="458"/>
                </a:lnTo>
                <a:lnTo>
                  <a:pt x="55" y="448"/>
                </a:lnTo>
                <a:lnTo>
                  <a:pt x="50" y="435"/>
                </a:lnTo>
                <a:lnTo>
                  <a:pt x="50" y="426"/>
                </a:lnTo>
                <a:lnTo>
                  <a:pt x="55" y="416"/>
                </a:lnTo>
                <a:lnTo>
                  <a:pt x="55" y="407"/>
                </a:lnTo>
                <a:lnTo>
                  <a:pt x="55" y="403"/>
                </a:lnTo>
                <a:lnTo>
                  <a:pt x="55" y="403"/>
                </a:lnTo>
                <a:lnTo>
                  <a:pt x="59" y="389"/>
                </a:lnTo>
                <a:lnTo>
                  <a:pt x="59" y="380"/>
                </a:lnTo>
                <a:lnTo>
                  <a:pt x="59" y="371"/>
                </a:lnTo>
                <a:lnTo>
                  <a:pt x="59" y="352"/>
                </a:lnTo>
                <a:lnTo>
                  <a:pt x="59" y="339"/>
                </a:lnTo>
                <a:lnTo>
                  <a:pt x="59" y="330"/>
                </a:lnTo>
                <a:lnTo>
                  <a:pt x="59" y="316"/>
                </a:lnTo>
                <a:lnTo>
                  <a:pt x="59" y="316"/>
                </a:lnTo>
                <a:lnTo>
                  <a:pt x="59" y="316"/>
                </a:lnTo>
                <a:lnTo>
                  <a:pt x="55" y="311"/>
                </a:lnTo>
                <a:lnTo>
                  <a:pt x="55" y="302"/>
                </a:lnTo>
                <a:lnTo>
                  <a:pt x="55" y="293"/>
                </a:lnTo>
                <a:lnTo>
                  <a:pt x="55" y="288"/>
                </a:lnTo>
                <a:lnTo>
                  <a:pt x="55" y="284"/>
                </a:lnTo>
                <a:lnTo>
                  <a:pt x="73" y="266"/>
                </a:lnTo>
                <a:lnTo>
                  <a:pt x="78" y="266"/>
                </a:lnTo>
                <a:lnTo>
                  <a:pt x="78" y="266"/>
                </a:lnTo>
                <a:lnTo>
                  <a:pt x="82" y="261"/>
                </a:lnTo>
                <a:lnTo>
                  <a:pt x="87" y="256"/>
                </a:lnTo>
                <a:lnTo>
                  <a:pt x="91" y="252"/>
                </a:lnTo>
                <a:lnTo>
                  <a:pt x="96" y="247"/>
                </a:lnTo>
                <a:lnTo>
                  <a:pt x="105" y="243"/>
                </a:lnTo>
                <a:lnTo>
                  <a:pt x="123" y="224"/>
                </a:lnTo>
                <a:lnTo>
                  <a:pt x="123" y="224"/>
                </a:lnTo>
                <a:lnTo>
                  <a:pt x="128" y="224"/>
                </a:lnTo>
                <a:lnTo>
                  <a:pt x="137" y="215"/>
                </a:lnTo>
                <a:lnTo>
                  <a:pt x="142" y="211"/>
                </a:lnTo>
                <a:lnTo>
                  <a:pt x="142" y="211"/>
                </a:lnTo>
                <a:lnTo>
                  <a:pt x="164" y="197"/>
                </a:lnTo>
                <a:lnTo>
                  <a:pt x="164" y="192"/>
                </a:lnTo>
                <a:lnTo>
                  <a:pt x="169" y="192"/>
                </a:lnTo>
                <a:lnTo>
                  <a:pt x="178" y="179"/>
                </a:lnTo>
                <a:lnTo>
                  <a:pt x="178" y="174"/>
                </a:lnTo>
                <a:lnTo>
                  <a:pt x="192" y="156"/>
                </a:lnTo>
                <a:lnTo>
                  <a:pt x="192" y="151"/>
                </a:lnTo>
                <a:lnTo>
                  <a:pt x="196" y="147"/>
                </a:lnTo>
                <a:lnTo>
                  <a:pt x="201" y="142"/>
                </a:lnTo>
                <a:lnTo>
                  <a:pt x="201" y="138"/>
                </a:lnTo>
                <a:lnTo>
                  <a:pt x="210" y="128"/>
                </a:lnTo>
                <a:lnTo>
                  <a:pt x="210" y="128"/>
                </a:lnTo>
                <a:lnTo>
                  <a:pt x="215" y="119"/>
                </a:lnTo>
                <a:lnTo>
                  <a:pt x="228" y="101"/>
                </a:lnTo>
                <a:lnTo>
                  <a:pt x="228" y="92"/>
                </a:lnTo>
                <a:lnTo>
                  <a:pt x="233" y="74"/>
                </a:lnTo>
                <a:lnTo>
                  <a:pt x="233" y="69"/>
                </a:lnTo>
                <a:lnTo>
                  <a:pt x="238" y="60"/>
                </a:lnTo>
                <a:lnTo>
                  <a:pt x="238" y="46"/>
                </a:lnTo>
                <a:lnTo>
                  <a:pt x="238" y="46"/>
                </a:lnTo>
                <a:lnTo>
                  <a:pt x="238" y="32"/>
                </a:lnTo>
                <a:lnTo>
                  <a:pt x="238" y="23"/>
                </a:lnTo>
                <a:lnTo>
                  <a:pt x="238" y="10"/>
                </a:lnTo>
                <a:lnTo>
                  <a:pt x="265" y="10"/>
                </a:lnTo>
                <a:lnTo>
                  <a:pt x="270" y="10"/>
                </a:lnTo>
                <a:lnTo>
                  <a:pt x="279" y="10"/>
                </a:lnTo>
                <a:lnTo>
                  <a:pt x="288" y="10"/>
                </a:lnTo>
                <a:lnTo>
                  <a:pt x="292" y="10"/>
                </a:lnTo>
                <a:lnTo>
                  <a:pt x="297" y="10"/>
                </a:lnTo>
                <a:lnTo>
                  <a:pt x="302" y="10"/>
                </a:lnTo>
                <a:lnTo>
                  <a:pt x="302" y="5"/>
                </a:lnTo>
                <a:lnTo>
                  <a:pt x="306" y="5"/>
                </a:lnTo>
                <a:lnTo>
                  <a:pt x="306" y="5"/>
                </a:lnTo>
                <a:lnTo>
                  <a:pt x="306" y="0"/>
                </a:lnTo>
                <a:lnTo>
                  <a:pt x="311" y="5"/>
                </a:lnTo>
                <a:lnTo>
                  <a:pt x="315" y="5"/>
                </a:lnTo>
                <a:lnTo>
                  <a:pt x="315" y="10"/>
                </a:lnTo>
                <a:lnTo>
                  <a:pt x="320" y="10"/>
                </a:lnTo>
                <a:lnTo>
                  <a:pt x="320" y="14"/>
                </a:lnTo>
                <a:lnTo>
                  <a:pt x="324" y="19"/>
                </a:lnTo>
                <a:lnTo>
                  <a:pt x="324" y="19"/>
                </a:lnTo>
                <a:lnTo>
                  <a:pt x="324" y="23"/>
                </a:lnTo>
                <a:lnTo>
                  <a:pt x="329" y="23"/>
                </a:lnTo>
                <a:lnTo>
                  <a:pt x="338" y="23"/>
                </a:lnTo>
                <a:lnTo>
                  <a:pt x="338" y="23"/>
                </a:lnTo>
                <a:lnTo>
                  <a:pt x="343" y="23"/>
                </a:lnTo>
                <a:lnTo>
                  <a:pt x="347" y="28"/>
                </a:lnTo>
                <a:lnTo>
                  <a:pt x="347" y="37"/>
                </a:lnTo>
                <a:lnTo>
                  <a:pt x="352" y="37"/>
                </a:lnTo>
                <a:lnTo>
                  <a:pt x="352" y="42"/>
                </a:lnTo>
                <a:lnTo>
                  <a:pt x="356" y="46"/>
                </a:lnTo>
                <a:lnTo>
                  <a:pt x="361" y="46"/>
                </a:lnTo>
                <a:lnTo>
                  <a:pt x="366" y="46"/>
                </a:lnTo>
                <a:lnTo>
                  <a:pt x="370" y="46"/>
                </a:lnTo>
                <a:lnTo>
                  <a:pt x="370" y="51"/>
                </a:lnTo>
                <a:lnTo>
                  <a:pt x="384" y="51"/>
                </a:lnTo>
                <a:lnTo>
                  <a:pt x="388" y="51"/>
                </a:lnTo>
                <a:lnTo>
                  <a:pt x="393" y="55"/>
                </a:lnTo>
                <a:lnTo>
                  <a:pt x="398" y="55"/>
                </a:lnTo>
                <a:lnTo>
                  <a:pt x="402" y="55"/>
                </a:lnTo>
                <a:lnTo>
                  <a:pt x="402" y="60"/>
                </a:lnTo>
                <a:lnTo>
                  <a:pt x="407" y="60"/>
                </a:lnTo>
                <a:lnTo>
                  <a:pt x="411" y="60"/>
                </a:lnTo>
                <a:lnTo>
                  <a:pt x="416" y="64"/>
                </a:lnTo>
                <a:lnTo>
                  <a:pt x="416" y="64"/>
                </a:lnTo>
                <a:lnTo>
                  <a:pt x="420" y="69"/>
                </a:lnTo>
                <a:lnTo>
                  <a:pt x="425" y="69"/>
                </a:lnTo>
                <a:lnTo>
                  <a:pt x="430" y="74"/>
                </a:lnTo>
                <a:lnTo>
                  <a:pt x="434" y="74"/>
                </a:lnTo>
                <a:lnTo>
                  <a:pt x="439" y="74"/>
                </a:lnTo>
                <a:lnTo>
                  <a:pt x="443" y="74"/>
                </a:lnTo>
                <a:lnTo>
                  <a:pt x="448" y="74"/>
                </a:lnTo>
                <a:lnTo>
                  <a:pt x="452" y="69"/>
                </a:lnTo>
                <a:lnTo>
                  <a:pt x="457" y="69"/>
                </a:lnTo>
                <a:lnTo>
                  <a:pt x="457" y="69"/>
                </a:lnTo>
                <a:lnTo>
                  <a:pt x="457" y="64"/>
                </a:lnTo>
                <a:lnTo>
                  <a:pt x="457" y="60"/>
                </a:lnTo>
                <a:lnTo>
                  <a:pt x="462" y="60"/>
                </a:lnTo>
                <a:lnTo>
                  <a:pt x="462" y="55"/>
                </a:lnTo>
                <a:lnTo>
                  <a:pt x="466" y="51"/>
                </a:lnTo>
                <a:lnTo>
                  <a:pt x="475" y="46"/>
                </a:lnTo>
                <a:lnTo>
                  <a:pt x="480" y="46"/>
                </a:lnTo>
                <a:lnTo>
                  <a:pt x="480" y="46"/>
                </a:lnTo>
                <a:lnTo>
                  <a:pt x="484" y="46"/>
                </a:lnTo>
                <a:lnTo>
                  <a:pt x="484" y="46"/>
                </a:lnTo>
                <a:lnTo>
                  <a:pt x="489" y="51"/>
                </a:lnTo>
                <a:lnTo>
                  <a:pt x="489" y="55"/>
                </a:lnTo>
                <a:lnTo>
                  <a:pt x="489" y="60"/>
                </a:lnTo>
                <a:lnTo>
                  <a:pt x="489" y="64"/>
                </a:lnTo>
                <a:lnTo>
                  <a:pt x="484" y="69"/>
                </a:lnTo>
                <a:lnTo>
                  <a:pt x="480" y="78"/>
                </a:lnTo>
                <a:lnTo>
                  <a:pt x="480" y="83"/>
                </a:lnTo>
                <a:lnTo>
                  <a:pt x="480" y="87"/>
                </a:lnTo>
                <a:lnTo>
                  <a:pt x="480" y="92"/>
                </a:lnTo>
                <a:lnTo>
                  <a:pt x="480" y="101"/>
                </a:lnTo>
                <a:lnTo>
                  <a:pt x="475" y="110"/>
                </a:lnTo>
                <a:lnTo>
                  <a:pt x="471" y="110"/>
                </a:lnTo>
                <a:lnTo>
                  <a:pt x="471" y="115"/>
                </a:lnTo>
                <a:lnTo>
                  <a:pt x="466" y="119"/>
                </a:lnTo>
                <a:lnTo>
                  <a:pt x="466" y="124"/>
                </a:lnTo>
                <a:lnTo>
                  <a:pt x="466" y="128"/>
                </a:lnTo>
                <a:lnTo>
                  <a:pt x="466" y="133"/>
                </a:lnTo>
                <a:lnTo>
                  <a:pt x="466" y="133"/>
                </a:lnTo>
                <a:lnTo>
                  <a:pt x="471" y="138"/>
                </a:lnTo>
                <a:lnTo>
                  <a:pt x="475" y="142"/>
                </a:lnTo>
                <a:lnTo>
                  <a:pt x="480" y="147"/>
                </a:lnTo>
                <a:lnTo>
                  <a:pt x="484" y="156"/>
                </a:lnTo>
                <a:lnTo>
                  <a:pt x="484" y="160"/>
                </a:lnTo>
                <a:lnTo>
                  <a:pt x="484" y="174"/>
                </a:lnTo>
                <a:lnTo>
                  <a:pt x="489" y="183"/>
                </a:lnTo>
                <a:lnTo>
                  <a:pt x="489" y="188"/>
                </a:lnTo>
                <a:lnTo>
                  <a:pt x="484" y="197"/>
                </a:lnTo>
                <a:lnTo>
                  <a:pt x="484" y="206"/>
                </a:lnTo>
                <a:lnTo>
                  <a:pt x="480" y="215"/>
                </a:lnTo>
                <a:lnTo>
                  <a:pt x="480" y="220"/>
                </a:lnTo>
                <a:lnTo>
                  <a:pt x="480" y="229"/>
                </a:lnTo>
                <a:lnTo>
                  <a:pt x="480" y="238"/>
                </a:lnTo>
                <a:lnTo>
                  <a:pt x="480" y="243"/>
                </a:lnTo>
                <a:lnTo>
                  <a:pt x="484" y="252"/>
                </a:lnTo>
                <a:lnTo>
                  <a:pt x="489" y="266"/>
                </a:lnTo>
                <a:lnTo>
                  <a:pt x="489" y="284"/>
                </a:lnTo>
                <a:lnTo>
                  <a:pt x="489" y="298"/>
                </a:lnTo>
                <a:lnTo>
                  <a:pt x="484" y="311"/>
                </a:lnTo>
                <a:lnTo>
                  <a:pt x="484" y="325"/>
                </a:lnTo>
                <a:lnTo>
                  <a:pt x="480" y="330"/>
                </a:lnTo>
                <a:lnTo>
                  <a:pt x="480" y="330"/>
                </a:lnTo>
                <a:lnTo>
                  <a:pt x="475" y="325"/>
                </a:lnTo>
                <a:lnTo>
                  <a:pt x="466" y="316"/>
                </a:lnTo>
                <a:lnTo>
                  <a:pt x="457" y="311"/>
                </a:lnTo>
                <a:lnTo>
                  <a:pt x="443" y="316"/>
                </a:lnTo>
                <a:lnTo>
                  <a:pt x="434" y="32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Kebbi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"/>
          <p:cNvSpPr/>
          <p:nvPr/>
        </p:nvSpPr>
        <p:spPr>
          <a:xfrm>
            <a:off x="1918059" y="4073848"/>
            <a:ext cx="1247545" cy="1169494"/>
          </a:xfrm>
          <a:custGeom>
            <a:avLst/>
            <a:gdLst/>
            <a:ahLst/>
            <a:cxnLst/>
            <a:rect l="l" t="t" r="r" b="b"/>
            <a:pathLst>
              <a:path w="942" h="828" extrusionOk="0">
                <a:moveTo>
                  <a:pt x="430" y="526"/>
                </a:moveTo>
                <a:lnTo>
                  <a:pt x="430" y="522"/>
                </a:lnTo>
                <a:lnTo>
                  <a:pt x="425" y="522"/>
                </a:lnTo>
                <a:lnTo>
                  <a:pt x="425" y="517"/>
                </a:lnTo>
                <a:lnTo>
                  <a:pt x="420" y="522"/>
                </a:lnTo>
                <a:lnTo>
                  <a:pt x="416" y="522"/>
                </a:lnTo>
                <a:lnTo>
                  <a:pt x="411" y="522"/>
                </a:lnTo>
                <a:lnTo>
                  <a:pt x="411" y="522"/>
                </a:lnTo>
                <a:lnTo>
                  <a:pt x="407" y="522"/>
                </a:lnTo>
                <a:lnTo>
                  <a:pt x="407" y="517"/>
                </a:lnTo>
                <a:lnTo>
                  <a:pt x="407" y="512"/>
                </a:lnTo>
                <a:lnTo>
                  <a:pt x="407" y="508"/>
                </a:lnTo>
                <a:lnTo>
                  <a:pt x="407" y="503"/>
                </a:lnTo>
                <a:lnTo>
                  <a:pt x="402" y="503"/>
                </a:lnTo>
                <a:lnTo>
                  <a:pt x="402" y="499"/>
                </a:lnTo>
                <a:lnTo>
                  <a:pt x="398" y="499"/>
                </a:lnTo>
                <a:lnTo>
                  <a:pt x="393" y="503"/>
                </a:lnTo>
                <a:lnTo>
                  <a:pt x="388" y="503"/>
                </a:lnTo>
                <a:lnTo>
                  <a:pt x="388" y="503"/>
                </a:lnTo>
                <a:lnTo>
                  <a:pt x="384" y="499"/>
                </a:lnTo>
                <a:lnTo>
                  <a:pt x="379" y="499"/>
                </a:lnTo>
                <a:lnTo>
                  <a:pt x="379" y="499"/>
                </a:lnTo>
                <a:lnTo>
                  <a:pt x="375" y="499"/>
                </a:lnTo>
                <a:lnTo>
                  <a:pt x="375" y="494"/>
                </a:lnTo>
                <a:lnTo>
                  <a:pt x="370" y="490"/>
                </a:lnTo>
                <a:lnTo>
                  <a:pt x="370" y="485"/>
                </a:lnTo>
                <a:lnTo>
                  <a:pt x="370" y="485"/>
                </a:lnTo>
                <a:lnTo>
                  <a:pt x="370" y="480"/>
                </a:lnTo>
                <a:lnTo>
                  <a:pt x="366" y="480"/>
                </a:lnTo>
                <a:lnTo>
                  <a:pt x="361" y="476"/>
                </a:lnTo>
                <a:lnTo>
                  <a:pt x="352" y="476"/>
                </a:lnTo>
                <a:lnTo>
                  <a:pt x="347" y="476"/>
                </a:lnTo>
                <a:lnTo>
                  <a:pt x="343" y="476"/>
                </a:lnTo>
                <a:lnTo>
                  <a:pt x="338" y="476"/>
                </a:lnTo>
                <a:lnTo>
                  <a:pt x="334" y="480"/>
                </a:lnTo>
                <a:lnTo>
                  <a:pt x="329" y="480"/>
                </a:lnTo>
                <a:lnTo>
                  <a:pt x="324" y="480"/>
                </a:lnTo>
                <a:lnTo>
                  <a:pt x="324" y="485"/>
                </a:lnTo>
                <a:lnTo>
                  <a:pt x="324" y="485"/>
                </a:lnTo>
                <a:lnTo>
                  <a:pt x="320" y="485"/>
                </a:lnTo>
                <a:lnTo>
                  <a:pt x="311" y="485"/>
                </a:lnTo>
                <a:lnTo>
                  <a:pt x="306" y="485"/>
                </a:lnTo>
                <a:lnTo>
                  <a:pt x="302" y="485"/>
                </a:lnTo>
                <a:lnTo>
                  <a:pt x="302" y="485"/>
                </a:lnTo>
                <a:lnTo>
                  <a:pt x="297" y="480"/>
                </a:lnTo>
                <a:lnTo>
                  <a:pt x="297" y="476"/>
                </a:lnTo>
                <a:lnTo>
                  <a:pt x="297" y="476"/>
                </a:lnTo>
                <a:lnTo>
                  <a:pt x="297" y="471"/>
                </a:lnTo>
                <a:lnTo>
                  <a:pt x="297" y="462"/>
                </a:lnTo>
                <a:lnTo>
                  <a:pt x="302" y="462"/>
                </a:lnTo>
                <a:lnTo>
                  <a:pt x="302" y="458"/>
                </a:lnTo>
                <a:lnTo>
                  <a:pt x="302" y="453"/>
                </a:lnTo>
                <a:lnTo>
                  <a:pt x="302" y="453"/>
                </a:lnTo>
                <a:lnTo>
                  <a:pt x="306" y="448"/>
                </a:lnTo>
                <a:lnTo>
                  <a:pt x="302" y="448"/>
                </a:lnTo>
                <a:lnTo>
                  <a:pt x="302" y="444"/>
                </a:lnTo>
                <a:lnTo>
                  <a:pt x="292" y="448"/>
                </a:lnTo>
                <a:lnTo>
                  <a:pt x="288" y="448"/>
                </a:lnTo>
                <a:lnTo>
                  <a:pt x="288" y="444"/>
                </a:lnTo>
                <a:lnTo>
                  <a:pt x="283" y="444"/>
                </a:lnTo>
                <a:lnTo>
                  <a:pt x="283" y="439"/>
                </a:lnTo>
                <a:lnTo>
                  <a:pt x="283" y="435"/>
                </a:lnTo>
                <a:lnTo>
                  <a:pt x="283" y="435"/>
                </a:lnTo>
                <a:lnTo>
                  <a:pt x="279" y="435"/>
                </a:lnTo>
                <a:lnTo>
                  <a:pt x="279" y="430"/>
                </a:lnTo>
                <a:lnTo>
                  <a:pt x="279" y="430"/>
                </a:lnTo>
                <a:lnTo>
                  <a:pt x="279" y="435"/>
                </a:lnTo>
                <a:lnTo>
                  <a:pt x="274" y="435"/>
                </a:lnTo>
                <a:lnTo>
                  <a:pt x="270" y="435"/>
                </a:lnTo>
                <a:lnTo>
                  <a:pt x="260" y="435"/>
                </a:lnTo>
                <a:lnTo>
                  <a:pt x="256" y="430"/>
                </a:lnTo>
                <a:lnTo>
                  <a:pt x="256" y="426"/>
                </a:lnTo>
                <a:lnTo>
                  <a:pt x="251" y="426"/>
                </a:lnTo>
                <a:lnTo>
                  <a:pt x="247" y="421"/>
                </a:lnTo>
                <a:lnTo>
                  <a:pt x="238" y="416"/>
                </a:lnTo>
                <a:lnTo>
                  <a:pt x="238" y="412"/>
                </a:lnTo>
                <a:lnTo>
                  <a:pt x="238" y="412"/>
                </a:lnTo>
                <a:lnTo>
                  <a:pt x="233" y="412"/>
                </a:lnTo>
                <a:lnTo>
                  <a:pt x="233" y="407"/>
                </a:lnTo>
                <a:lnTo>
                  <a:pt x="228" y="403"/>
                </a:lnTo>
                <a:lnTo>
                  <a:pt x="224" y="398"/>
                </a:lnTo>
                <a:lnTo>
                  <a:pt x="224" y="394"/>
                </a:lnTo>
                <a:lnTo>
                  <a:pt x="219" y="389"/>
                </a:lnTo>
                <a:lnTo>
                  <a:pt x="215" y="389"/>
                </a:lnTo>
                <a:lnTo>
                  <a:pt x="215" y="384"/>
                </a:lnTo>
                <a:lnTo>
                  <a:pt x="219" y="371"/>
                </a:lnTo>
                <a:lnTo>
                  <a:pt x="219" y="366"/>
                </a:lnTo>
                <a:lnTo>
                  <a:pt x="224" y="366"/>
                </a:lnTo>
                <a:lnTo>
                  <a:pt x="219" y="362"/>
                </a:lnTo>
                <a:lnTo>
                  <a:pt x="219" y="357"/>
                </a:lnTo>
                <a:lnTo>
                  <a:pt x="215" y="357"/>
                </a:lnTo>
                <a:lnTo>
                  <a:pt x="210" y="362"/>
                </a:lnTo>
                <a:lnTo>
                  <a:pt x="192" y="362"/>
                </a:lnTo>
                <a:lnTo>
                  <a:pt x="183" y="366"/>
                </a:lnTo>
                <a:lnTo>
                  <a:pt x="174" y="366"/>
                </a:lnTo>
                <a:lnTo>
                  <a:pt x="169" y="366"/>
                </a:lnTo>
                <a:lnTo>
                  <a:pt x="169" y="362"/>
                </a:lnTo>
                <a:lnTo>
                  <a:pt x="164" y="362"/>
                </a:lnTo>
                <a:lnTo>
                  <a:pt x="160" y="357"/>
                </a:lnTo>
                <a:lnTo>
                  <a:pt x="155" y="357"/>
                </a:lnTo>
                <a:lnTo>
                  <a:pt x="155" y="352"/>
                </a:lnTo>
                <a:lnTo>
                  <a:pt x="151" y="352"/>
                </a:lnTo>
                <a:lnTo>
                  <a:pt x="151" y="352"/>
                </a:lnTo>
                <a:lnTo>
                  <a:pt x="146" y="352"/>
                </a:lnTo>
                <a:lnTo>
                  <a:pt x="137" y="348"/>
                </a:lnTo>
                <a:lnTo>
                  <a:pt x="132" y="348"/>
                </a:lnTo>
                <a:lnTo>
                  <a:pt x="128" y="343"/>
                </a:lnTo>
                <a:lnTo>
                  <a:pt x="128" y="343"/>
                </a:lnTo>
                <a:lnTo>
                  <a:pt x="128" y="343"/>
                </a:lnTo>
                <a:lnTo>
                  <a:pt x="123" y="343"/>
                </a:lnTo>
                <a:lnTo>
                  <a:pt x="110" y="339"/>
                </a:lnTo>
                <a:lnTo>
                  <a:pt x="105" y="334"/>
                </a:lnTo>
                <a:lnTo>
                  <a:pt x="105" y="334"/>
                </a:lnTo>
                <a:lnTo>
                  <a:pt x="105" y="330"/>
                </a:lnTo>
                <a:lnTo>
                  <a:pt x="100" y="325"/>
                </a:lnTo>
                <a:lnTo>
                  <a:pt x="96" y="320"/>
                </a:lnTo>
                <a:lnTo>
                  <a:pt x="96" y="316"/>
                </a:lnTo>
                <a:lnTo>
                  <a:pt x="96" y="311"/>
                </a:lnTo>
                <a:lnTo>
                  <a:pt x="96" y="307"/>
                </a:lnTo>
                <a:lnTo>
                  <a:pt x="96" y="302"/>
                </a:lnTo>
                <a:lnTo>
                  <a:pt x="96" y="298"/>
                </a:lnTo>
                <a:lnTo>
                  <a:pt x="100" y="298"/>
                </a:lnTo>
                <a:lnTo>
                  <a:pt x="100" y="293"/>
                </a:lnTo>
                <a:lnTo>
                  <a:pt x="105" y="288"/>
                </a:lnTo>
                <a:lnTo>
                  <a:pt x="105" y="288"/>
                </a:lnTo>
                <a:lnTo>
                  <a:pt x="105" y="284"/>
                </a:lnTo>
                <a:lnTo>
                  <a:pt x="110" y="284"/>
                </a:lnTo>
                <a:lnTo>
                  <a:pt x="119" y="279"/>
                </a:lnTo>
                <a:lnTo>
                  <a:pt x="119" y="279"/>
                </a:lnTo>
                <a:lnTo>
                  <a:pt x="123" y="270"/>
                </a:lnTo>
                <a:lnTo>
                  <a:pt x="119" y="270"/>
                </a:lnTo>
                <a:lnTo>
                  <a:pt x="119" y="266"/>
                </a:lnTo>
                <a:lnTo>
                  <a:pt x="114" y="266"/>
                </a:lnTo>
                <a:lnTo>
                  <a:pt x="110" y="261"/>
                </a:lnTo>
                <a:lnTo>
                  <a:pt x="105" y="261"/>
                </a:lnTo>
                <a:lnTo>
                  <a:pt x="105" y="261"/>
                </a:lnTo>
                <a:lnTo>
                  <a:pt x="100" y="266"/>
                </a:lnTo>
                <a:lnTo>
                  <a:pt x="96" y="266"/>
                </a:lnTo>
                <a:lnTo>
                  <a:pt x="87" y="266"/>
                </a:lnTo>
                <a:lnTo>
                  <a:pt x="87" y="270"/>
                </a:lnTo>
                <a:lnTo>
                  <a:pt x="82" y="270"/>
                </a:lnTo>
                <a:lnTo>
                  <a:pt x="82" y="270"/>
                </a:lnTo>
                <a:lnTo>
                  <a:pt x="82" y="275"/>
                </a:lnTo>
                <a:lnTo>
                  <a:pt x="78" y="275"/>
                </a:lnTo>
                <a:lnTo>
                  <a:pt x="73" y="275"/>
                </a:lnTo>
                <a:lnTo>
                  <a:pt x="73" y="279"/>
                </a:lnTo>
                <a:lnTo>
                  <a:pt x="68" y="279"/>
                </a:lnTo>
                <a:lnTo>
                  <a:pt x="64" y="279"/>
                </a:lnTo>
                <a:lnTo>
                  <a:pt x="64" y="270"/>
                </a:lnTo>
                <a:lnTo>
                  <a:pt x="64" y="266"/>
                </a:lnTo>
                <a:lnTo>
                  <a:pt x="68" y="261"/>
                </a:lnTo>
                <a:lnTo>
                  <a:pt x="73" y="256"/>
                </a:lnTo>
                <a:lnTo>
                  <a:pt x="73" y="256"/>
                </a:lnTo>
                <a:lnTo>
                  <a:pt x="78" y="256"/>
                </a:lnTo>
                <a:lnTo>
                  <a:pt x="78" y="252"/>
                </a:lnTo>
                <a:lnTo>
                  <a:pt x="78" y="247"/>
                </a:lnTo>
                <a:lnTo>
                  <a:pt x="82" y="243"/>
                </a:lnTo>
                <a:lnTo>
                  <a:pt x="82" y="234"/>
                </a:lnTo>
                <a:lnTo>
                  <a:pt x="82" y="229"/>
                </a:lnTo>
                <a:lnTo>
                  <a:pt x="82" y="224"/>
                </a:lnTo>
                <a:lnTo>
                  <a:pt x="82" y="220"/>
                </a:lnTo>
                <a:lnTo>
                  <a:pt x="78" y="215"/>
                </a:lnTo>
                <a:lnTo>
                  <a:pt x="73" y="215"/>
                </a:lnTo>
                <a:lnTo>
                  <a:pt x="68" y="215"/>
                </a:lnTo>
                <a:lnTo>
                  <a:pt x="59" y="220"/>
                </a:lnTo>
                <a:lnTo>
                  <a:pt x="59" y="220"/>
                </a:lnTo>
                <a:lnTo>
                  <a:pt x="55" y="220"/>
                </a:lnTo>
                <a:lnTo>
                  <a:pt x="50" y="220"/>
                </a:lnTo>
                <a:lnTo>
                  <a:pt x="46" y="220"/>
                </a:lnTo>
                <a:lnTo>
                  <a:pt x="46" y="215"/>
                </a:lnTo>
                <a:lnTo>
                  <a:pt x="41" y="215"/>
                </a:lnTo>
                <a:lnTo>
                  <a:pt x="41" y="211"/>
                </a:lnTo>
                <a:lnTo>
                  <a:pt x="41" y="202"/>
                </a:lnTo>
                <a:lnTo>
                  <a:pt x="41" y="197"/>
                </a:lnTo>
                <a:lnTo>
                  <a:pt x="41" y="192"/>
                </a:lnTo>
                <a:lnTo>
                  <a:pt x="36" y="192"/>
                </a:lnTo>
                <a:lnTo>
                  <a:pt x="36" y="188"/>
                </a:lnTo>
                <a:lnTo>
                  <a:pt x="32" y="188"/>
                </a:lnTo>
                <a:lnTo>
                  <a:pt x="18" y="188"/>
                </a:lnTo>
                <a:lnTo>
                  <a:pt x="18" y="188"/>
                </a:lnTo>
                <a:lnTo>
                  <a:pt x="14" y="183"/>
                </a:lnTo>
                <a:lnTo>
                  <a:pt x="14" y="179"/>
                </a:lnTo>
                <a:lnTo>
                  <a:pt x="9" y="174"/>
                </a:lnTo>
                <a:lnTo>
                  <a:pt x="9" y="170"/>
                </a:lnTo>
                <a:lnTo>
                  <a:pt x="4" y="170"/>
                </a:lnTo>
                <a:lnTo>
                  <a:pt x="4" y="165"/>
                </a:lnTo>
                <a:lnTo>
                  <a:pt x="0" y="151"/>
                </a:lnTo>
                <a:lnTo>
                  <a:pt x="0" y="147"/>
                </a:lnTo>
                <a:lnTo>
                  <a:pt x="0" y="147"/>
                </a:lnTo>
                <a:lnTo>
                  <a:pt x="4" y="147"/>
                </a:lnTo>
                <a:lnTo>
                  <a:pt x="4" y="142"/>
                </a:lnTo>
                <a:lnTo>
                  <a:pt x="4" y="138"/>
                </a:lnTo>
                <a:lnTo>
                  <a:pt x="9" y="138"/>
                </a:lnTo>
                <a:lnTo>
                  <a:pt x="14" y="133"/>
                </a:lnTo>
                <a:lnTo>
                  <a:pt x="18" y="133"/>
                </a:lnTo>
                <a:lnTo>
                  <a:pt x="18" y="128"/>
                </a:lnTo>
                <a:lnTo>
                  <a:pt x="18" y="128"/>
                </a:lnTo>
                <a:lnTo>
                  <a:pt x="18" y="124"/>
                </a:lnTo>
                <a:lnTo>
                  <a:pt x="23" y="124"/>
                </a:lnTo>
                <a:lnTo>
                  <a:pt x="23" y="124"/>
                </a:lnTo>
                <a:lnTo>
                  <a:pt x="27" y="124"/>
                </a:lnTo>
                <a:lnTo>
                  <a:pt x="32" y="119"/>
                </a:lnTo>
                <a:lnTo>
                  <a:pt x="36" y="115"/>
                </a:lnTo>
                <a:lnTo>
                  <a:pt x="36" y="110"/>
                </a:lnTo>
                <a:lnTo>
                  <a:pt x="41" y="110"/>
                </a:lnTo>
                <a:lnTo>
                  <a:pt x="41" y="106"/>
                </a:lnTo>
                <a:lnTo>
                  <a:pt x="41" y="106"/>
                </a:lnTo>
                <a:lnTo>
                  <a:pt x="46" y="96"/>
                </a:lnTo>
                <a:lnTo>
                  <a:pt x="46" y="92"/>
                </a:lnTo>
                <a:lnTo>
                  <a:pt x="50" y="92"/>
                </a:lnTo>
                <a:lnTo>
                  <a:pt x="55" y="87"/>
                </a:lnTo>
                <a:lnTo>
                  <a:pt x="59" y="83"/>
                </a:lnTo>
                <a:lnTo>
                  <a:pt x="59" y="83"/>
                </a:lnTo>
                <a:lnTo>
                  <a:pt x="64" y="83"/>
                </a:lnTo>
                <a:lnTo>
                  <a:pt x="68" y="83"/>
                </a:lnTo>
                <a:lnTo>
                  <a:pt x="73" y="83"/>
                </a:lnTo>
                <a:lnTo>
                  <a:pt x="78" y="83"/>
                </a:lnTo>
                <a:lnTo>
                  <a:pt x="82" y="83"/>
                </a:lnTo>
                <a:lnTo>
                  <a:pt x="82" y="83"/>
                </a:lnTo>
                <a:lnTo>
                  <a:pt x="87" y="83"/>
                </a:lnTo>
                <a:lnTo>
                  <a:pt x="87" y="87"/>
                </a:lnTo>
                <a:lnTo>
                  <a:pt x="91" y="87"/>
                </a:lnTo>
                <a:lnTo>
                  <a:pt x="96" y="92"/>
                </a:lnTo>
                <a:lnTo>
                  <a:pt x="100" y="96"/>
                </a:lnTo>
                <a:lnTo>
                  <a:pt x="105" y="101"/>
                </a:lnTo>
                <a:lnTo>
                  <a:pt x="105" y="101"/>
                </a:lnTo>
                <a:lnTo>
                  <a:pt x="110" y="106"/>
                </a:lnTo>
                <a:lnTo>
                  <a:pt x="114" y="106"/>
                </a:lnTo>
                <a:lnTo>
                  <a:pt x="119" y="106"/>
                </a:lnTo>
                <a:lnTo>
                  <a:pt x="119" y="110"/>
                </a:lnTo>
                <a:lnTo>
                  <a:pt x="123" y="110"/>
                </a:lnTo>
                <a:lnTo>
                  <a:pt x="128" y="115"/>
                </a:lnTo>
                <a:lnTo>
                  <a:pt x="132" y="119"/>
                </a:lnTo>
                <a:lnTo>
                  <a:pt x="137" y="119"/>
                </a:lnTo>
                <a:lnTo>
                  <a:pt x="142" y="119"/>
                </a:lnTo>
                <a:lnTo>
                  <a:pt x="146" y="119"/>
                </a:lnTo>
                <a:lnTo>
                  <a:pt x="146" y="124"/>
                </a:lnTo>
                <a:lnTo>
                  <a:pt x="151" y="124"/>
                </a:lnTo>
                <a:lnTo>
                  <a:pt x="155" y="124"/>
                </a:lnTo>
                <a:lnTo>
                  <a:pt x="160" y="124"/>
                </a:lnTo>
                <a:lnTo>
                  <a:pt x="174" y="124"/>
                </a:lnTo>
                <a:lnTo>
                  <a:pt x="178" y="124"/>
                </a:lnTo>
                <a:lnTo>
                  <a:pt x="183" y="124"/>
                </a:lnTo>
                <a:lnTo>
                  <a:pt x="187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8"/>
                </a:lnTo>
                <a:lnTo>
                  <a:pt x="196" y="128"/>
                </a:lnTo>
                <a:lnTo>
                  <a:pt x="201" y="128"/>
                </a:lnTo>
                <a:lnTo>
                  <a:pt x="206" y="124"/>
                </a:lnTo>
                <a:lnTo>
                  <a:pt x="215" y="124"/>
                </a:lnTo>
                <a:lnTo>
                  <a:pt x="224" y="124"/>
                </a:lnTo>
                <a:lnTo>
                  <a:pt x="228" y="124"/>
                </a:lnTo>
                <a:lnTo>
                  <a:pt x="233" y="124"/>
                </a:lnTo>
                <a:lnTo>
                  <a:pt x="247" y="124"/>
                </a:lnTo>
                <a:lnTo>
                  <a:pt x="256" y="124"/>
                </a:lnTo>
                <a:lnTo>
                  <a:pt x="260" y="128"/>
                </a:lnTo>
                <a:lnTo>
                  <a:pt x="260" y="128"/>
                </a:lnTo>
                <a:lnTo>
                  <a:pt x="265" y="128"/>
                </a:lnTo>
                <a:lnTo>
                  <a:pt x="274" y="128"/>
                </a:lnTo>
                <a:lnTo>
                  <a:pt x="279" y="128"/>
                </a:lnTo>
                <a:lnTo>
                  <a:pt x="283" y="128"/>
                </a:lnTo>
                <a:lnTo>
                  <a:pt x="288" y="128"/>
                </a:lnTo>
                <a:lnTo>
                  <a:pt x="288" y="124"/>
                </a:lnTo>
                <a:lnTo>
                  <a:pt x="288" y="124"/>
                </a:lnTo>
                <a:lnTo>
                  <a:pt x="292" y="124"/>
                </a:lnTo>
                <a:lnTo>
                  <a:pt x="292" y="110"/>
                </a:lnTo>
                <a:lnTo>
                  <a:pt x="292" y="106"/>
                </a:lnTo>
                <a:lnTo>
                  <a:pt x="292" y="96"/>
                </a:lnTo>
                <a:lnTo>
                  <a:pt x="297" y="92"/>
                </a:lnTo>
                <a:lnTo>
                  <a:pt x="297" y="87"/>
                </a:lnTo>
                <a:lnTo>
                  <a:pt x="297" y="83"/>
                </a:lnTo>
                <a:lnTo>
                  <a:pt x="297" y="74"/>
                </a:lnTo>
                <a:lnTo>
                  <a:pt x="297" y="69"/>
                </a:lnTo>
                <a:lnTo>
                  <a:pt x="302" y="64"/>
                </a:lnTo>
                <a:lnTo>
                  <a:pt x="302" y="60"/>
                </a:lnTo>
                <a:lnTo>
                  <a:pt x="302" y="60"/>
                </a:lnTo>
                <a:lnTo>
                  <a:pt x="302" y="60"/>
                </a:lnTo>
                <a:lnTo>
                  <a:pt x="302" y="55"/>
                </a:lnTo>
                <a:lnTo>
                  <a:pt x="306" y="51"/>
                </a:lnTo>
                <a:lnTo>
                  <a:pt x="306" y="46"/>
                </a:lnTo>
                <a:lnTo>
                  <a:pt x="311" y="46"/>
                </a:lnTo>
                <a:lnTo>
                  <a:pt x="311" y="42"/>
                </a:lnTo>
                <a:lnTo>
                  <a:pt x="315" y="37"/>
                </a:lnTo>
                <a:lnTo>
                  <a:pt x="315" y="37"/>
                </a:lnTo>
                <a:lnTo>
                  <a:pt x="320" y="32"/>
                </a:lnTo>
                <a:lnTo>
                  <a:pt x="320" y="23"/>
                </a:lnTo>
                <a:lnTo>
                  <a:pt x="324" y="19"/>
                </a:lnTo>
                <a:lnTo>
                  <a:pt x="324" y="14"/>
                </a:lnTo>
                <a:lnTo>
                  <a:pt x="324" y="14"/>
                </a:lnTo>
                <a:lnTo>
                  <a:pt x="324" y="10"/>
                </a:lnTo>
                <a:lnTo>
                  <a:pt x="338" y="5"/>
                </a:lnTo>
                <a:lnTo>
                  <a:pt x="343" y="0"/>
                </a:lnTo>
                <a:lnTo>
                  <a:pt x="347" y="0"/>
                </a:lnTo>
                <a:lnTo>
                  <a:pt x="347" y="5"/>
                </a:lnTo>
                <a:lnTo>
                  <a:pt x="352" y="5"/>
                </a:lnTo>
                <a:lnTo>
                  <a:pt x="356" y="5"/>
                </a:lnTo>
                <a:lnTo>
                  <a:pt x="366" y="10"/>
                </a:lnTo>
                <a:lnTo>
                  <a:pt x="370" y="10"/>
                </a:lnTo>
                <a:lnTo>
                  <a:pt x="370" y="14"/>
                </a:lnTo>
                <a:lnTo>
                  <a:pt x="375" y="14"/>
                </a:lnTo>
                <a:lnTo>
                  <a:pt x="375" y="14"/>
                </a:lnTo>
                <a:lnTo>
                  <a:pt x="379" y="19"/>
                </a:lnTo>
                <a:lnTo>
                  <a:pt x="384" y="19"/>
                </a:lnTo>
                <a:lnTo>
                  <a:pt x="388" y="23"/>
                </a:lnTo>
                <a:lnTo>
                  <a:pt x="388" y="28"/>
                </a:lnTo>
                <a:lnTo>
                  <a:pt x="388" y="32"/>
                </a:lnTo>
                <a:lnTo>
                  <a:pt x="393" y="37"/>
                </a:lnTo>
                <a:lnTo>
                  <a:pt x="393" y="37"/>
                </a:lnTo>
                <a:lnTo>
                  <a:pt x="393" y="42"/>
                </a:lnTo>
                <a:lnTo>
                  <a:pt x="398" y="46"/>
                </a:lnTo>
                <a:lnTo>
                  <a:pt x="398" y="51"/>
                </a:lnTo>
                <a:lnTo>
                  <a:pt x="402" y="55"/>
                </a:lnTo>
                <a:lnTo>
                  <a:pt x="407" y="60"/>
                </a:lnTo>
                <a:lnTo>
                  <a:pt x="407" y="60"/>
                </a:lnTo>
                <a:lnTo>
                  <a:pt x="407" y="69"/>
                </a:lnTo>
                <a:lnTo>
                  <a:pt x="407" y="74"/>
                </a:lnTo>
                <a:lnTo>
                  <a:pt x="411" y="74"/>
                </a:lnTo>
                <a:lnTo>
                  <a:pt x="411" y="83"/>
                </a:lnTo>
                <a:lnTo>
                  <a:pt x="411" y="83"/>
                </a:lnTo>
                <a:lnTo>
                  <a:pt x="411" y="87"/>
                </a:lnTo>
                <a:lnTo>
                  <a:pt x="411" y="92"/>
                </a:lnTo>
                <a:lnTo>
                  <a:pt x="416" y="106"/>
                </a:lnTo>
                <a:lnTo>
                  <a:pt x="416" y="106"/>
                </a:lnTo>
                <a:lnTo>
                  <a:pt x="420" y="110"/>
                </a:lnTo>
                <a:lnTo>
                  <a:pt x="420" y="115"/>
                </a:lnTo>
                <a:lnTo>
                  <a:pt x="425" y="115"/>
                </a:lnTo>
                <a:lnTo>
                  <a:pt x="430" y="119"/>
                </a:lnTo>
                <a:lnTo>
                  <a:pt x="434" y="124"/>
                </a:lnTo>
                <a:lnTo>
                  <a:pt x="434" y="124"/>
                </a:lnTo>
                <a:lnTo>
                  <a:pt x="434" y="124"/>
                </a:lnTo>
                <a:lnTo>
                  <a:pt x="439" y="124"/>
                </a:lnTo>
                <a:lnTo>
                  <a:pt x="439" y="128"/>
                </a:lnTo>
                <a:lnTo>
                  <a:pt x="448" y="133"/>
                </a:lnTo>
                <a:lnTo>
                  <a:pt x="448" y="138"/>
                </a:lnTo>
                <a:lnTo>
                  <a:pt x="452" y="138"/>
                </a:lnTo>
                <a:lnTo>
                  <a:pt x="452" y="142"/>
                </a:lnTo>
                <a:lnTo>
                  <a:pt x="457" y="142"/>
                </a:lnTo>
                <a:lnTo>
                  <a:pt x="462" y="147"/>
                </a:lnTo>
                <a:lnTo>
                  <a:pt x="462" y="147"/>
                </a:lnTo>
                <a:lnTo>
                  <a:pt x="466" y="147"/>
                </a:lnTo>
                <a:lnTo>
                  <a:pt x="471" y="147"/>
                </a:lnTo>
                <a:lnTo>
                  <a:pt x="471" y="151"/>
                </a:lnTo>
                <a:lnTo>
                  <a:pt x="475" y="151"/>
                </a:lnTo>
                <a:lnTo>
                  <a:pt x="480" y="156"/>
                </a:lnTo>
                <a:lnTo>
                  <a:pt x="480" y="156"/>
                </a:lnTo>
                <a:lnTo>
                  <a:pt x="480" y="160"/>
                </a:lnTo>
                <a:lnTo>
                  <a:pt x="484" y="165"/>
                </a:lnTo>
                <a:lnTo>
                  <a:pt x="489" y="170"/>
                </a:lnTo>
                <a:lnTo>
                  <a:pt x="494" y="170"/>
                </a:lnTo>
                <a:lnTo>
                  <a:pt x="498" y="174"/>
                </a:lnTo>
                <a:lnTo>
                  <a:pt x="498" y="179"/>
                </a:lnTo>
                <a:lnTo>
                  <a:pt x="498" y="179"/>
                </a:lnTo>
                <a:lnTo>
                  <a:pt x="498" y="183"/>
                </a:lnTo>
                <a:lnTo>
                  <a:pt x="498" y="188"/>
                </a:lnTo>
                <a:lnTo>
                  <a:pt x="503" y="188"/>
                </a:lnTo>
                <a:lnTo>
                  <a:pt x="507" y="192"/>
                </a:lnTo>
                <a:lnTo>
                  <a:pt x="512" y="192"/>
                </a:lnTo>
                <a:lnTo>
                  <a:pt x="516" y="197"/>
                </a:lnTo>
                <a:lnTo>
                  <a:pt x="521" y="192"/>
                </a:lnTo>
                <a:lnTo>
                  <a:pt x="521" y="192"/>
                </a:lnTo>
                <a:lnTo>
                  <a:pt x="526" y="192"/>
                </a:lnTo>
                <a:lnTo>
                  <a:pt x="526" y="188"/>
                </a:lnTo>
                <a:lnTo>
                  <a:pt x="530" y="188"/>
                </a:lnTo>
                <a:lnTo>
                  <a:pt x="530" y="183"/>
                </a:lnTo>
                <a:lnTo>
                  <a:pt x="535" y="179"/>
                </a:lnTo>
                <a:lnTo>
                  <a:pt x="535" y="174"/>
                </a:lnTo>
                <a:lnTo>
                  <a:pt x="539" y="174"/>
                </a:lnTo>
                <a:lnTo>
                  <a:pt x="544" y="170"/>
                </a:lnTo>
                <a:lnTo>
                  <a:pt x="544" y="165"/>
                </a:lnTo>
                <a:lnTo>
                  <a:pt x="544" y="156"/>
                </a:lnTo>
                <a:lnTo>
                  <a:pt x="544" y="151"/>
                </a:lnTo>
                <a:lnTo>
                  <a:pt x="548" y="151"/>
                </a:lnTo>
                <a:lnTo>
                  <a:pt x="548" y="147"/>
                </a:lnTo>
                <a:lnTo>
                  <a:pt x="553" y="147"/>
                </a:lnTo>
                <a:lnTo>
                  <a:pt x="558" y="147"/>
                </a:lnTo>
                <a:lnTo>
                  <a:pt x="558" y="142"/>
                </a:lnTo>
                <a:lnTo>
                  <a:pt x="562" y="138"/>
                </a:lnTo>
                <a:lnTo>
                  <a:pt x="562" y="133"/>
                </a:lnTo>
                <a:lnTo>
                  <a:pt x="567" y="133"/>
                </a:lnTo>
                <a:lnTo>
                  <a:pt x="567" y="128"/>
                </a:lnTo>
                <a:lnTo>
                  <a:pt x="567" y="124"/>
                </a:lnTo>
                <a:lnTo>
                  <a:pt x="567" y="119"/>
                </a:lnTo>
                <a:lnTo>
                  <a:pt x="571" y="119"/>
                </a:lnTo>
                <a:lnTo>
                  <a:pt x="576" y="119"/>
                </a:lnTo>
                <a:lnTo>
                  <a:pt x="580" y="119"/>
                </a:lnTo>
                <a:lnTo>
                  <a:pt x="585" y="119"/>
                </a:lnTo>
                <a:lnTo>
                  <a:pt x="590" y="119"/>
                </a:lnTo>
                <a:lnTo>
                  <a:pt x="590" y="119"/>
                </a:lnTo>
                <a:lnTo>
                  <a:pt x="603" y="119"/>
                </a:lnTo>
                <a:lnTo>
                  <a:pt x="608" y="119"/>
                </a:lnTo>
                <a:lnTo>
                  <a:pt x="612" y="119"/>
                </a:lnTo>
                <a:lnTo>
                  <a:pt x="631" y="119"/>
                </a:lnTo>
                <a:lnTo>
                  <a:pt x="635" y="119"/>
                </a:lnTo>
                <a:lnTo>
                  <a:pt x="631" y="128"/>
                </a:lnTo>
                <a:lnTo>
                  <a:pt x="626" y="133"/>
                </a:lnTo>
                <a:lnTo>
                  <a:pt x="617" y="142"/>
                </a:lnTo>
                <a:lnTo>
                  <a:pt x="612" y="156"/>
                </a:lnTo>
                <a:lnTo>
                  <a:pt x="608" y="165"/>
                </a:lnTo>
                <a:lnTo>
                  <a:pt x="608" y="170"/>
                </a:lnTo>
                <a:lnTo>
                  <a:pt x="612" y="179"/>
                </a:lnTo>
                <a:lnTo>
                  <a:pt x="617" y="183"/>
                </a:lnTo>
                <a:lnTo>
                  <a:pt x="617" y="192"/>
                </a:lnTo>
                <a:lnTo>
                  <a:pt x="617" y="192"/>
                </a:lnTo>
                <a:lnTo>
                  <a:pt x="622" y="197"/>
                </a:lnTo>
                <a:lnTo>
                  <a:pt x="622" y="202"/>
                </a:lnTo>
                <a:lnTo>
                  <a:pt x="626" y="206"/>
                </a:lnTo>
                <a:lnTo>
                  <a:pt x="631" y="211"/>
                </a:lnTo>
                <a:lnTo>
                  <a:pt x="631" y="215"/>
                </a:lnTo>
                <a:lnTo>
                  <a:pt x="631" y="215"/>
                </a:lnTo>
                <a:lnTo>
                  <a:pt x="631" y="215"/>
                </a:lnTo>
                <a:lnTo>
                  <a:pt x="631" y="220"/>
                </a:lnTo>
                <a:lnTo>
                  <a:pt x="626" y="229"/>
                </a:lnTo>
                <a:lnTo>
                  <a:pt x="626" y="234"/>
                </a:lnTo>
                <a:lnTo>
                  <a:pt x="626" y="234"/>
                </a:lnTo>
                <a:lnTo>
                  <a:pt x="626" y="238"/>
                </a:lnTo>
                <a:lnTo>
                  <a:pt x="631" y="243"/>
                </a:lnTo>
                <a:lnTo>
                  <a:pt x="631" y="252"/>
                </a:lnTo>
                <a:lnTo>
                  <a:pt x="626" y="256"/>
                </a:lnTo>
                <a:lnTo>
                  <a:pt x="626" y="256"/>
                </a:lnTo>
                <a:lnTo>
                  <a:pt x="626" y="261"/>
                </a:lnTo>
                <a:lnTo>
                  <a:pt x="622" y="261"/>
                </a:lnTo>
                <a:lnTo>
                  <a:pt x="622" y="266"/>
                </a:lnTo>
                <a:lnTo>
                  <a:pt x="622" y="270"/>
                </a:lnTo>
                <a:lnTo>
                  <a:pt x="622" y="275"/>
                </a:lnTo>
                <a:lnTo>
                  <a:pt x="622" y="279"/>
                </a:lnTo>
                <a:lnTo>
                  <a:pt x="617" y="279"/>
                </a:lnTo>
                <a:lnTo>
                  <a:pt x="617" y="288"/>
                </a:lnTo>
                <a:lnTo>
                  <a:pt x="612" y="298"/>
                </a:lnTo>
                <a:lnTo>
                  <a:pt x="612" y="307"/>
                </a:lnTo>
                <a:lnTo>
                  <a:pt x="612" y="311"/>
                </a:lnTo>
                <a:lnTo>
                  <a:pt x="612" y="316"/>
                </a:lnTo>
                <a:lnTo>
                  <a:pt x="612" y="320"/>
                </a:lnTo>
                <a:lnTo>
                  <a:pt x="612" y="325"/>
                </a:lnTo>
                <a:lnTo>
                  <a:pt x="617" y="325"/>
                </a:lnTo>
                <a:lnTo>
                  <a:pt x="626" y="320"/>
                </a:lnTo>
                <a:lnTo>
                  <a:pt x="631" y="316"/>
                </a:lnTo>
                <a:lnTo>
                  <a:pt x="631" y="311"/>
                </a:lnTo>
                <a:lnTo>
                  <a:pt x="635" y="311"/>
                </a:lnTo>
                <a:lnTo>
                  <a:pt x="640" y="307"/>
                </a:lnTo>
                <a:lnTo>
                  <a:pt x="644" y="307"/>
                </a:lnTo>
                <a:lnTo>
                  <a:pt x="649" y="302"/>
                </a:lnTo>
                <a:lnTo>
                  <a:pt x="654" y="302"/>
                </a:lnTo>
                <a:lnTo>
                  <a:pt x="654" y="302"/>
                </a:lnTo>
                <a:lnTo>
                  <a:pt x="663" y="298"/>
                </a:lnTo>
                <a:lnTo>
                  <a:pt x="667" y="298"/>
                </a:lnTo>
                <a:lnTo>
                  <a:pt x="672" y="298"/>
                </a:lnTo>
                <a:lnTo>
                  <a:pt x="672" y="293"/>
                </a:lnTo>
                <a:lnTo>
                  <a:pt x="676" y="293"/>
                </a:lnTo>
                <a:lnTo>
                  <a:pt x="686" y="293"/>
                </a:lnTo>
                <a:lnTo>
                  <a:pt x="686" y="288"/>
                </a:lnTo>
                <a:lnTo>
                  <a:pt x="690" y="288"/>
                </a:lnTo>
                <a:lnTo>
                  <a:pt x="695" y="288"/>
                </a:lnTo>
                <a:lnTo>
                  <a:pt x="699" y="288"/>
                </a:lnTo>
                <a:lnTo>
                  <a:pt x="699" y="284"/>
                </a:lnTo>
                <a:lnTo>
                  <a:pt x="699" y="284"/>
                </a:lnTo>
                <a:lnTo>
                  <a:pt x="708" y="284"/>
                </a:lnTo>
                <a:lnTo>
                  <a:pt x="713" y="279"/>
                </a:lnTo>
                <a:lnTo>
                  <a:pt x="718" y="279"/>
                </a:lnTo>
                <a:lnTo>
                  <a:pt x="727" y="279"/>
                </a:lnTo>
                <a:lnTo>
                  <a:pt x="731" y="279"/>
                </a:lnTo>
                <a:lnTo>
                  <a:pt x="736" y="275"/>
                </a:lnTo>
                <a:lnTo>
                  <a:pt x="740" y="275"/>
                </a:lnTo>
                <a:lnTo>
                  <a:pt x="754" y="270"/>
                </a:lnTo>
                <a:lnTo>
                  <a:pt x="759" y="270"/>
                </a:lnTo>
                <a:lnTo>
                  <a:pt x="763" y="270"/>
                </a:lnTo>
                <a:lnTo>
                  <a:pt x="768" y="266"/>
                </a:lnTo>
                <a:lnTo>
                  <a:pt x="777" y="266"/>
                </a:lnTo>
                <a:lnTo>
                  <a:pt x="786" y="261"/>
                </a:lnTo>
                <a:lnTo>
                  <a:pt x="791" y="261"/>
                </a:lnTo>
                <a:lnTo>
                  <a:pt x="800" y="261"/>
                </a:lnTo>
                <a:lnTo>
                  <a:pt x="809" y="261"/>
                </a:lnTo>
                <a:lnTo>
                  <a:pt x="814" y="261"/>
                </a:lnTo>
                <a:lnTo>
                  <a:pt x="818" y="261"/>
                </a:lnTo>
                <a:lnTo>
                  <a:pt x="823" y="256"/>
                </a:lnTo>
                <a:lnTo>
                  <a:pt x="827" y="256"/>
                </a:lnTo>
                <a:lnTo>
                  <a:pt x="836" y="256"/>
                </a:lnTo>
                <a:lnTo>
                  <a:pt x="850" y="261"/>
                </a:lnTo>
                <a:lnTo>
                  <a:pt x="855" y="261"/>
                </a:lnTo>
                <a:lnTo>
                  <a:pt x="864" y="261"/>
                </a:lnTo>
                <a:lnTo>
                  <a:pt x="864" y="275"/>
                </a:lnTo>
                <a:lnTo>
                  <a:pt x="864" y="284"/>
                </a:lnTo>
                <a:lnTo>
                  <a:pt x="864" y="293"/>
                </a:lnTo>
                <a:lnTo>
                  <a:pt x="864" y="302"/>
                </a:lnTo>
                <a:lnTo>
                  <a:pt x="868" y="307"/>
                </a:lnTo>
                <a:lnTo>
                  <a:pt x="868" y="311"/>
                </a:lnTo>
                <a:lnTo>
                  <a:pt x="868" y="316"/>
                </a:lnTo>
                <a:lnTo>
                  <a:pt x="868" y="320"/>
                </a:lnTo>
                <a:lnTo>
                  <a:pt x="873" y="325"/>
                </a:lnTo>
                <a:lnTo>
                  <a:pt x="873" y="325"/>
                </a:lnTo>
                <a:lnTo>
                  <a:pt x="873" y="330"/>
                </a:lnTo>
                <a:lnTo>
                  <a:pt x="878" y="334"/>
                </a:lnTo>
                <a:lnTo>
                  <a:pt x="882" y="343"/>
                </a:lnTo>
                <a:lnTo>
                  <a:pt x="882" y="343"/>
                </a:lnTo>
                <a:lnTo>
                  <a:pt x="887" y="348"/>
                </a:lnTo>
                <a:lnTo>
                  <a:pt x="896" y="357"/>
                </a:lnTo>
                <a:lnTo>
                  <a:pt x="896" y="362"/>
                </a:lnTo>
                <a:lnTo>
                  <a:pt x="896" y="366"/>
                </a:lnTo>
                <a:lnTo>
                  <a:pt x="896" y="366"/>
                </a:lnTo>
                <a:lnTo>
                  <a:pt x="896" y="371"/>
                </a:lnTo>
                <a:lnTo>
                  <a:pt x="896" y="371"/>
                </a:lnTo>
                <a:lnTo>
                  <a:pt x="900" y="375"/>
                </a:lnTo>
                <a:lnTo>
                  <a:pt x="900" y="380"/>
                </a:lnTo>
                <a:lnTo>
                  <a:pt x="905" y="389"/>
                </a:lnTo>
                <a:lnTo>
                  <a:pt x="900" y="412"/>
                </a:lnTo>
                <a:lnTo>
                  <a:pt x="900" y="421"/>
                </a:lnTo>
                <a:lnTo>
                  <a:pt x="900" y="439"/>
                </a:lnTo>
                <a:lnTo>
                  <a:pt x="905" y="453"/>
                </a:lnTo>
                <a:lnTo>
                  <a:pt x="905" y="471"/>
                </a:lnTo>
                <a:lnTo>
                  <a:pt x="910" y="476"/>
                </a:lnTo>
                <a:lnTo>
                  <a:pt x="910" y="480"/>
                </a:lnTo>
                <a:lnTo>
                  <a:pt x="910" y="485"/>
                </a:lnTo>
                <a:lnTo>
                  <a:pt x="914" y="490"/>
                </a:lnTo>
                <a:lnTo>
                  <a:pt x="914" y="494"/>
                </a:lnTo>
                <a:lnTo>
                  <a:pt x="923" y="499"/>
                </a:lnTo>
                <a:lnTo>
                  <a:pt x="928" y="503"/>
                </a:lnTo>
                <a:lnTo>
                  <a:pt x="932" y="503"/>
                </a:lnTo>
                <a:lnTo>
                  <a:pt x="937" y="508"/>
                </a:lnTo>
                <a:lnTo>
                  <a:pt x="937" y="508"/>
                </a:lnTo>
                <a:lnTo>
                  <a:pt x="937" y="512"/>
                </a:lnTo>
                <a:lnTo>
                  <a:pt x="942" y="517"/>
                </a:lnTo>
                <a:lnTo>
                  <a:pt x="937" y="522"/>
                </a:lnTo>
                <a:lnTo>
                  <a:pt x="937" y="526"/>
                </a:lnTo>
                <a:lnTo>
                  <a:pt x="937" y="526"/>
                </a:lnTo>
                <a:lnTo>
                  <a:pt x="937" y="531"/>
                </a:lnTo>
                <a:lnTo>
                  <a:pt x="937" y="535"/>
                </a:lnTo>
                <a:lnTo>
                  <a:pt x="932" y="544"/>
                </a:lnTo>
                <a:lnTo>
                  <a:pt x="928" y="544"/>
                </a:lnTo>
                <a:lnTo>
                  <a:pt x="928" y="549"/>
                </a:lnTo>
                <a:lnTo>
                  <a:pt x="928" y="554"/>
                </a:lnTo>
                <a:lnTo>
                  <a:pt x="923" y="554"/>
                </a:lnTo>
                <a:lnTo>
                  <a:pt x="923" y="558"/>
                </a:lnTo>
                <a:lnTo>
                  <a:pt x="923" y="563"/>
                </a:lnTo>
                <a:lnTo>
                  <a:pt x="923" y="563"/>
                </a:lnTo>
                <a:lnTo>
                  <a:pt x="919" y="567"/>
                </a:lnTo>
                <a:lnTo>
                  <a:pt x="919" y="572"/>
                </a:lnTo>
                <a:lnTo>
                  <a:pt x="919" y="576"/>
                </a:lnTo>
                <a:lnTo>
                  <a:pt x="914" y="576"/>
                </a:lnTo>
                <a:lnTo>
                  <a:pt x="914" y="581"/>
                </a:lnTo>
                <a:lnTo>
                  <a:pt x="914" y="586"/>
                </a:lnTo>
                <a:lnTo>
                  <a:pt x="910" y="586"/>
                </a:lnTo>
                <a:lnTo>
                  <a:pt x="905" y="586"/>
                </a:lnTo>
                <a:lnTo>
                  <a:pt x="900" y="586"/>
                </a:lnTo>
                <a:lnTo>
                  <a:pt x="896" y="590"/>
                </a:lnTo>
                <a:lnTo>
                  <a:pt x="896" y="590"/>
                </a:lnTo>
                <a:lnTo>
                  <a:pt x="891" y="590"/>
                </a:lnTo>
                <a:lnTo>
                  <a:pt x="887" y="595"/>
                </a:lnTo>
                <a:lnTo>
                  <a:pt x="882" y="595"/>
                </a:lnTo>
                <a:lnTo>
                  <a:pt x="878" y="595"/>
                </a:lnTo>
                <a:lnTo>
                  <a:pt x="873" y="599"/>
                </a:lnTo>
                <a:lnTo>
                  <a:pt x="873" y="599"/>
                </a:lnTo>
                <a:lnTo>
                  <a:pt x="868" y="599"/>
                </a:lnTo>
                <a:lnTo>
                  <a:pt x="864" y="604"/>
                </a:lnTo>
                <a:lnTo>
                  <a:pt x="855" y="608"/>
                </a:lnTo>
                <a:lnTo>
                  <a:pt x="850" y="613"/>
                </a:lnTo>
                <a:lnTo>
                  <a:pt x="850" y="618"/>
                </a:lnTo>
                <a:lnTo>
                  <a:pt x="850" y="627"/>
                </a:lnTo>
                <a:lnTo>
                  <a:pt x="846" y="627"/>
                </a:lnTo>
                <a:lnTo>
                  <a:pt x="846" y="631"/>
                </a:lnTo>
                <a:lnTo>
                  <a:pt x="846" y="636"/>
                </a:lnTo>
                <a:lnTo>
                  <a:pt x="846" y="640"/>
                </a:lnTo>
                <a:lnTo>
                  <a:pt x="846" y="645"/>
                </a:lnTo>
                <a:lnTo>
                  <a:pt x="846" y="650"/>
                </a:lnTo>
                <a:lnTo>
                  <a:pt x="846" y="654"/>
                </a:lnTo>
                <a:lnTo>
                  <a:pt x="832" y="650"/>
                </a:lnTo>
                <a:lnTo>
                  <a:pt x="827" y="645"/>
                </a:lnTo>
                <a:lnTo>
                  <a:pt x="827" y="640"/>
                </a:lnTo>
                <a:lnTo>
                  <a:pt x="818" y="631"/>
                </a:lnTo>
                <a:lnTo>
                  <a:pt x="814" y="627"/>
                </a:lnTo>
                <a:lnTo>
                  <a:pt x="809" y="622"/>
                </a:lnTo>
                <a:lnTo>
                  <a:pt x="804" y="618"/>
                </a:lnTo>
                <a:lnTo>
                  <a:pt x="804" y="613"/>
                </a:lnTo>
                <a:lnTo>
                  <a:pt x="800" y="613"/>
                </a:lnTo>
                <a:lnTo>
                  <a:pt x="795" y="613"/>
                </a:lnTo>
                <a:lnTo>
                  <a:pt x="791" y="613"/>
                </a:lnTo>
                <a:lnTo>
                  <a:pt x="782" y="613"/>
                </a:lnTo>
                <a:lnTo>
                  <a:pt x="777" y="613"/>
                </a:lnTo>
                <a:lnTo>
                  <a:pt x="777" y="618"/>
                </a:lnTo>
                <a:lnTo>
                  <a:pt x="772" y="618"/>
                </a:lnTo>
                <a:lnTo>
                  <a:pt x="768" y="622"/>
                </a:lnTo>
                <a:lnTo>
                  <a:pt x="763" y="627"/>
                </a:lnTo>
                <a:lnTo>
                  <a:pt x="763" y="631"/>
                </a:lnTo>
                <a:lnTo>
                  <a:pt x="763" y="631"/>
                </a:lnTo>
                <a:lnTo>
                  <a:pt x="759" y="631"/>
                </a:lnTo>
                <a:lnTo>
                  <a:pt x="754" y="636"/>
                </a:lnTo>
                <a:lnTo>
                  <a:pt x="750" y="640"/>
                </a:lnTo>
                <a:lnTo>
                  <a:pt x="745" y="640"/>
                </a:lnTo>
                <a:lnTo>
                  <a:pt x="745" y="645"/>
                </a:lnTo>
                <a:lnTo>
                  <a:pt x="740" y="645"/>
                </a:lnTo>
                <a:lnTo>
                  <a:pt x="740" y="650"/>
                </a:lnTo>
                <a:lnTo>
                  <a:pt x="736" y="654"/>
                </a:lnTo>
                <a:lnTo>
                  <a:pt x="731" y="654"/>
                </a:lnTo>
                <a:lnTo>
                  <a:pt x="731" y="659"/>
                </a:lnTo>
                <a:lnTo>
                  <a:pt x="727" y="663"/>
                </a:lnTo>
                <a:lnTo>
                  <a:pt x="718" y="672"/>
                </a:lnTo>
                <a:lnTo>
                  <a:pt x="718" y="672"/>
                </a:lnTo>
                <a:lnTo>
                  <a:pt x="713" y="677"/>
                </a:lnTo>
                <a:lnTo>
                  <a:pt x="704" y="682"/>
                </a:lnTo>
                <a:lnTo>
                  <a:pt x="699" y="686"/>
                </a:lnTo>
                <a:lnTo>
                  <a:pt x="699" y="695"/>
                </a:lnTo>
                <a:lnTo>
                  <a:pt x="695" y="695"/>
                </a:lnTo>
                <a:lnTo>
                  <a:pt x="686" y="700"/>
                </a:lnTo>
                <a:lnTo>
                  <a:pt x="681" y="704"/>
                </a:lnTo>
                <a:lnTo>
                  <a:pt x="676" y="704"/>
                </a:lnTo>
                <a:lnTo>
                  <a:pt x="672" y="714"/>
                </a:lnTo>
                <a:lnTo>
                  <a:pt x="667" y="714"/>
                </a:lnTo>
                <a:lnTo>
                  <a:pt x="667" y="718"/>
                </a:lnTo>
                <a:lnTo>
                  <a:pt x="663" y="718"/>
                </a:lnTo>
                <a:lnTo>
                  <a:pt x="663" y="718"/>
                </a:lnTo>
                <a:lnTo>
                  <a:pt x="658" y="723"/>
                </a:lnTo>
                <a:lnTo>
                  <a:pt x="658" y="727"/>
                </a:lnTo>
                <a:lnTo>
                  <a:pt x="654" y="732"/>
                </a:lnTo>
                <a:lnTo>
                  <a:pt x="644" y="736"/>
                </a:lnTo>
                <a:lnTo>
                  <a:pt x="635" y="736"/>
                </a:lnTo>
                <a:lnTo>
                  <a:pt x="631" y="736"/>
                </a:lnTo>
                <a:lnTo>
                  <a:pt x="631" y="736"/>
                </a:lnTo>
                <a:lnTo>
                  <a:pt x="626" y="732"/>
                </a:lnTo>
                <a:lnTo>
                  <a:pt x="626" y="727"/>
                </a:lnTo>
                <a:lnTo>
                  <a:pt x="626" y="723"/>
                </a:lnTo>
                <a:lnTo>
                  <a:pt x="622" y="723"/>
                </a:lnTo>
                <a:lnTo>
                  <a:pt x="622" y="718"/>
                </a:lnTo>
                <a:lnTo>
                  <a:pt x="617" y="714"/>
                </a:lnTo>
                <a:lnTo>
                  <a:pt x="612" y="709"/>
                </a:lnTo>
                <a:lnTo>
                  <a:pt x="608" y="709"/>
                </a:lnTo>
                <a:lnTo>
                  <a:pt x="608" y="714"/>
                </a:lnTo>
                <a:lnTo>
                  <a:pt x="608" y="718"/>
                </a:lnTo>
                <a:lnTo>
                  <a:pt x="608" y="727"/>
                </a:lnTo>
                <a:lnTo>
                  <a:pt x="603" y="732"/>
                </a:lnTo>
                <a:lnTo>
                  <a:pt x="603" y="736"/>
                </a:lnTo>
                <a:lnTo>
                  <a:pt x="603" y="736"/>
                </a:lnTo>
                <a:lnTo>
                  <a:pt x="599" y="741"/>
                </a:lnTo>
                <a:lnTo>
                  <a:pt x="599" y="741"/>
                </a:lnTo>
                <a:lnTo>
                  <a:pt x="594" y="746"/>
                </a:lnTo>
                <a:lnTo>
                  <a:pt x="590" y="746"/>
                </a:lnTo>
                <a:lnTo>
                  <a:pt x="585" y="759"/>
                </a:lnTo>
                <a:lnTo>
                  <a:pt x="580" y="764"/>
                </a:lnTo>
                <a:lnTo>
                  <a:pt x="576" y="764"/>
                </a:lnTo>
                <a:lnTo>
                  <a:pt x="576" y="764"/>
                </a:lnTo>
                <a:lnTo>
                  <a:pt x="571" y="764"/>
                </a:lnTo>
                <a:lnTo>
                  <a:pt x="567" y="773"/>
                </a:lnTo>
                <a:lnTo>
                  <a:pt x="567" y="773"/>
                </a:lnTo>
                <a:lnTo>
                  <a:pt x="567" y="782"/>
                </a:lnTo>
                <a:lnTo>
                  <a:pt x="567" y="791"/>
                </a:lnTo>
                <a:lnTo>
                  <a:pt x="562" y="805"/>
                </a:lnTo>
                <a:lnTo>
                  <a:pt x="562" y="810"/>
                </a:lnTo>
                <a:lnTo>
                  <a:pt x="562" y="814"/>
                </a:lnTo>
                <a:lnTo>
                  <a:pt x="558" y="819"/>
                </a:lnTo>
                <a:lnTo>
                  <a:pt x="553" y="823"/>
                </a:lnTo>
                <a:lnTo>
                  <a:pt x="548" y="823"/>
                </a:lnTo>
                <a:lnTo>
                  <a:pt x="544" y="823"/>
                </a:lnTo>
                <a:lnTo>
                  <a:pt x="544" y="828"/>
                </a:lnTo>
                <a:lnTo>
                  <a:pt x="539" y="828"/>
                </a:lnTo>
                <a:lnTo>
                  <a:pt x="530" y="828"/>
                </a:lnTo>
                <a:lnTo>
                  <a:pt x="526" y="828"/>
                </a:lnTo>
                <a:lnTo>
                  <a:pt x="521" y="828"/>
                </a:lnTo>
                <a:lnTo>
                  <a:pt x="516" y="828"/>
                </a:lnTo>
                <a:lnTo>
                  <a:pt x="498" y="828"/>
                </a:lnTo>
                <a:lnTo>
                  <a:pt x="498" y="823"/>
                </a:lnTo>
                <a:lnTo>
                  <a:pt x="498" y="810"/>
                </a:lnTo>
                <a:lnTo>
                  <a:pt x="498" y="805"/>
                </a:lnTo>
                <a:lnTo>
                  <a:pt x="498" y="800"/>
                </a:lnTo>
                <a:lnTo>
                  <a:pt x="498" y="796"/>
                </a:lnTo>
                <a:lnTo>
                  <a:pt x="498" y="791"/>
                </a:lnTo>
                <a:lnTo>
                  <a:pt x="494" y="782"/>
                </a:lnTo>
                <a:lnTo>
                  <a:pt x="494" y="778"/>
                </a:lnTo>
                <a:lnTo>
                  <a:pt x="489" y="768"/>
                </a:lnTo>
                <a:lnTo>
                  <a:pt x="484" y="755"/>
                </a:lnTo>
                <a:lnTo>
                  <a:pt x="484" y="750"/>
                </a:lnTo>
                <a:lnTo>
                  <a:pt x="489" y="736"/>
                </a:lnTo>
                <a:lnTo>
                  <a:pt x="489" y="732"/>
                </a:lnTo>
                <a:lnTo>
                  <a:pt x="489" y="727"/>
                </a:lnTo>
                <a:lnTo>
                  <a:pt x="489" y="727"/>
                </a:lnTo>
                <a:lnTo>
                  <a:pt x="484" y="723"/>
                </a:lnTo>
                <a:lnTo>
                  <a:pt x="484" y="718"/>
                </a:lnTo>
                <a:lnTo>
                  <a:pt x="489" y="718"/>
                </a:lnTo>
                <a:lnTo>
                  <a:pt x="489" y="714"/>
                </a:lnTo>
                <a:lnTo>
                  <a:pt x="489" y="709"/>
                </a:lnTo>
                <a:lnTo>
                  <a:pt x="494" y="700"/>
                </a:lnTo>
                <a:lnTo>
                  <a:pt x="498" y="695"/>
                </a:lnTo>
                <a:lnTo>
                  <a:pt x="498" y="691"/>
                </a:lnTo>
                <a:lnTo>
                  <a:pt x="498" y="686"/>
                </a:lnTo>
                <a:lnTo>
                  <a:pt x="498" y="682"/>
                </a:lnTo>
                <a:lnTo>
                  <a:pt x="503" y="677"/>
                </a:lnTo>
                <a:lnTo>
                  <a:pt x="507" y="668"/>
                </a:lnTo>
                <a:lnTo>
                  <a:pt x="507" y="663"/>
                </a:lnTo>
                <a:lnTo>
                  <a:pt x="507" y="654"/>
                </a:lnTo>
                <a:lnTo>
                  <a:pt x="507" y="645"/>
                </a:lnTo>
                <a:lnTo>
                  <a:pt x="512" y="640"/>
                </a:lnTo>
                <a:lnTo>
                  <a:pt x="512" y="636"/>
                </a:lnTo>
                <a:lnTo>
                  <a:pt x="512" y="631"/>
                </a:lnTo>
                <a:lnTo>
                  <a:pt x="512" y="631"/>
                </a:lnTo>
                <a:lnTo>
                  <a:pt x="516" y="631"/>
                </a:lnTo>
                <a:lnTo>
                  <a:pt x="516" y="627"/>
                </a:lnTo>
                <a:lnTo>
                  <a:pt x="516" y="622"/>
                </a:lnTo>
                <a:lnTo>
                  <a:pt x="521" y="613"/>
                </a:lnTo>
                <a:lnTo>
                  <a:pt x="521" y="608"/>
                </a:lnTo>
                <a:lnTo>
                  <a:pt x="521" y="599"/>
                </a:lnTo>
                <a:lnTo>
                  <a:pt x="521" y="595"/>
                </a:lnTo>
                <a:lnTo>
                  <a:pt x="521" y="590"/>
                </a:lnTo>
                <a:lnTo>
                  <a:pt x="521" y="586"/>
                </a:lnTo>
                <a:lnTo>
                  <a:pt x="521" y="586"/>
                </a:lnTo>
                <a:lnTo>
                  <a:pt x="521" y="581"/>
                </a:lnTo>
                <a:lnTo>
                  <a:pt x="521" y="576"/>
                </a:lnTo>
                <a:lnTo>
                  <a:pt x="516" y="572"/>
                </a:lnTo>
                <a:lnTo>
                  <a:pt x="516" y="567"/>
                </a:lnTo>
                <a:lnTo>
                  <a:pt x="512" y="567"/>
                </a:lnTo>
                <a:lnTo>
                  <a:pt x="512" y="563"/>
                </a:lnTo>
                <a:lnTo>
                  <a:pt x="512" y="563"/>
                </a:lnTo>
                <a:lnTo>
                  <a:pt x="507" y="558"/>
                </a:lnTo>
                <a:lnTo>
                  <a:pt x="507" y="554"/>
                </a:lnTo>
                <a:lnTo>
                  <a:pt x="507" y="549"/>
                </a:lnTo>
                <a:lnTo>
                  <a:pt x="503" y="549"/>
                </a:lnTo>
                <a:lnTo>
                  <a:pt x="503" y="544"/>
                </a:lnTo>
                <a:lnTo>
                  <a:pt x="498" y="544"/>
                </a:lnTo>
                <a:lnTo>
                  <a:pt x="498" y="544"/>
                </a:lnTo>
                <a:lnTo>
                  <a:pt x="489" y="540"/>
                </a:lnTo>
                <a:lnTo>
                  <a:pt x="480" y="544"/>
                </a:lnTo>
                <a:lnTo>
                  <a:pt x="480" y="544"/>
                </a:lnTo>
                <a:lnTo>
                  <a:pt x="475" y="544"/>
                </a:lnTo>
                <a:lnTo>
                  <a:pt x="462" y="544"/>
                </a:lnTo>
                <a:lnTo>
                  <a:pt x="457" y="544"/>
                </a:lnTo>
                <a:lnTo>
                  <a:pt x="457" y="549"/>
                </a:lnTo>
                <a:lnTo>
                  <a:pt x="452" y="549"/>
                </a:lnTo>
                <a:lnTo>
                  <a:pt x="448" y="549"/>
                </a:lnTo>
                <a:lnTo>
                  <a:pt x="443" y="549"/>
                </a:lnTo>
                <a:lnTo>
                  <a:pt x="439" y="549"/>
                </a:lnTo>
                <a:lnTo>
                  <a:pt x="439" y="544"/>
                </a:lnTo>
                <a:lnTo>
                  <a:pt x="434" y="544"/>
                </a:lnTo>
                <a:lnTo>
                  <a:pt x="434" y="540"/>
                </a:lnTo>
                <a:lnTo>
                  <a:pt x="434" y="531"/>
                </a:lnTo>
                <a:lnTo>
                  <a:pt x="430" y="526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Kogi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"/>
          <p:cNvSpPr/>
          <p:nvPr/>
        </p:nvSpPr>
        <p:spPr>
          <a:xfrm>
            <a:off x="592205" y="3346025"/>
            <a:ext cx="1752145" cy="1231700"/>
          </a:xfrm>
          <a:custGeom>
            <a:avLst/>
            <a:gdLst/>
            <a:ahLst/>
            <a:cxnLst/>
            <a:rect l="l" t="t" r="r" b="b"/>
            <a:pathLst>
              <a:path w="1321" h="873" extrusionOk="0">
                <a:moveTo>
                  <a:pt x="636" y="836"/>
                </a:moveTo>
                <a:lnTo>
                  <a:pt x="640" y="836"/>
                </a:lnTo>
                <a:lnTo>
                  <a:pt x="640" y="832"/>
                </a:lnTo>
                <a:lnTo>
                  <a:pt x="640" y="827"/>
                </a:lnTo>
                <a:lnTo>
                  <a:pt x="640" y="827"/>
                </a:lnTo>
                <a:lnTo>
                  <a:pt x="640" y="823"/>
                </a:lnTo>
                <a:lnTo>
                  <a:pt x="645" y="818"/>
                </a:lnTo>
                <a:lnTo>
                  <a:pt x="645" y="818"/>
                </a:lnTo>
                <a:lnTo>
                  <a:pt x="649" y="818"/>
                </a:lnTo>
                <a:lnTo>
                  <a:pt x="659" y="818"/>
                </a:lnTo>
                <a:lnTo>
                  <a:pt x="663" y="818"/>
                </a:lnTo>
                <a:lnTo>
                  <a:pt x="663" y="814"/>
                </a:lnTo>
                <a:lnTo>
                  <a:pt x="668" y="814"/>
                </a:lnTo>
                <a:lnTo>
                  <a:pt x="672" y="809"/>
                </a:lnTo>
                <a:lnTo>
                  <a:pt x="672" y="814"/>
                </a:lnTo>
                <a:lnTo>
                  <a:pt x="681" y="818"/>
                </a:lnTo>
                <a:lnTo>
                  <a:pt x="681" y="832"/>
                </a:lnTo>
                <a:lnTo>
                  <a:pt x="681" y="841"/>
                </a:lnTo>
                <a:lnTo>
                  <a:pt x="681" y="850"/>
                </a:lnTo>
                <a:lnTo>
                  <a:pt x="672" y="855"/>
                </a:lnTo>
                <a:lnTo>
                  <a:pt x="663" y="859"/>
                </a:lnTo>
                <a:lnTo>
                  <a:pt x="663" y="864"/>
                </a:lnTo>
                <a:lnTo>
                  <a:pt x="659" y="868"/>
                </a:lnTo>
                <a:lnTo>
                  <a:pt x="654" y="873"/>
                </a:lnTo>
                <a:lnTo>
                  <a:pt x="649" y="868"/>
                </a:lnTo>
                <a:lnTo>
                  <a:pt x="640" y="859"/>
                </a:lnTo>
                <a:lnTo>
                  <a:pt x="640" y="855"/>
                </a:lnTo>
                <a:lnTo>
                  <a:pt x="640" y="850"/>
                </a:lnTo>
                <a:lnTo>
                  <a:pt x="636" y="841"/>
                </a:lnTo>
                <a:lnTo>
                  <a:pt x="636" y="841"/>
                </a:lnTo>
                <a:lnTo>
                  <a:pt x="636" y="836"/>
                </a:lnTo>
                <a:close/>
                <a:moveTo>
                  <a:pt x="403" y="27"/>
                </a:moveTo>
                <a:lnTo>
                  <a:pt x="407" y="27"/>
                </a:lnTo>
                <a:lnTo>
                  <a:pt x="412" y="27"/>
                </a:lnTo>
                <a:lnTo>
                  <a:pt x="412" y="27"/>
                </a:lnTo>
                <a:lnTo>
                  <a:pt x="416" y="27"/>
                </a:lnTo>
                <a:lnTo>
                  <a:pt x="421" y="23"/>
                </a:lnTo>
                <a:lnTo>
                  <a:pt x="421" y="18"/>
                </a:lnTo>
                <a:lnTo>
                  <a:pt x="421" y="13"/>
                </a:lnTo>
                <a:lnTo>
                  <a:pt x="421" y="9"/>
                </a:lnTo>
                <a:lnTo>
                  <a:pt x="425" y="9"/>
                </a:lnTo>
                <a:lnTo>
                  <a:pt x="425" y="4"/>
                </a:lnTo>
                <a:lnTo>
                  <a:pt x="430" y="9"/>
                </a:lnTo>
                <a:lnTo>
                  <a:pt x="435" y="13"/>
                </a:lnTo>
                <a:lnTo>
                  <a:pt x="439" y="23"/>
                </a:lnTo>
                <a:lnTo>
                  <a:pt x="444" y="27"/>
                </a:lnTo>
                <a:lnTo>
                  <a:pt x="444" y="27"/>
                </a:lnTo>
                <a:lnTo>
                  <a:pt x="448" y="27"/>
                </a:lnTo>
                <a:lnTo>
                  <a:pt x="444" y="32"/>
                </a:lnTo>
                <a:lnTo>
                  <a:pt x="444" y="36"/>
                </a:lnTo>
                <a:lnTo>
                  <a:pt x="439" y="41"/>
                </a:lnTo>
                <a:lnTo>
                  <a:pt x="439" y="45"/>
                </a:lnTo>
                <a:lnTo>
                  <a:pt x="444" y="50"/>
                </a:lnTo>
                <a:lnTo>
                  <a:pt x="448" y="50"/>
                </a:lnTo>
                <a:lnTo>
                  <a:pt x="453" y="50"/>
                </a:lnTo>
                <a:lnTo>
                  <a:pt x="457" y="45"/>
                </a:lnTo>
                <a:lnTo>
                  <a:pt x="462" y="50"/>
                </a:lnTo>
                <a:lnTo>
                  <a:pt x="467" y="50"/>
                </a:lnTo>
                <a:lnTo>
                  <a:pt x="462" y="50"/>
                </a:lnTo>
                <a:lnTo>
                  <a:pt x="462" y="55"/>
                </a:lnTo>
                <a:lnTo>
                  <a:pt x="462" y="59"/>
                </a:lnTo>
                <a:lnTo>
                  <a:pt x="467" y="59"/>
                </a:lnTo>
                <a:lnTo>
                  <a:pt x="467" y="59"/>
                </a:lnTo>
                <a:lnTo>
                  <a:pt x="471" y="64"/>
                </a:lnTo>
                <a:lnTo>
                  <a:pt x="476" y="64"/>
                </a:lnTo>
                <a:lnTo>
                  <a:pt x="476" y="68"/>
                </a:lnTo>
                <a:lnTo>
                  <a:pt x="471" y="73"/>
                </a:lnTo>
                <a:lnTo>
                  <a:pt x="467" y="73"/>
                </a:lnTo>
                <a:lnTo>
                  <a:pt x="462" y="68"/>
                </a:lnTo>
                <a:lnTo>
                  <a:pt x="462" y="73"/>
                </a:lnTo>
                <a:lnTo>
                  <a:pt x="457" y="73"/>
                </a:lnTo>
                <a:lnTo>
                  <a:pt x="462" y="73"/>
                </a:lnTo>
                <a:lnTo>
                  <a:pt x="462" y="77"/>
                </a:lnTo>
                <a:lnTo>
                  <a:pt x="467" y="77"/>
                </a:lnTo>
                <a:lnTo>
                  <a:pt x="467" y="82"/>
                </a:lnTo>
                <a:lnTo>
                  <a:pt x="471" y="82"/>
                </a:lnTo>
                <a:lnTo>
                  <a:pt x="480" y="82"/>
                </a:lnTo>
                <a:lnTo>
                  <a:pt x="485" y="82"/>
                </a:lnTo>
                <a:lnTo>
                  <a:pt x="489" y="82"/>
                </a:lnTo>
                <a:lnTo>
                  <a:pt x="489" y="82"/>
                </a:lnTo>
                <a:lnTo>
                  <a:pt x="489" y="87"/>
                </a:lnTo>
                <a:lnTo>
                  <a:pt x="489" y="91"/>
                </a:lnTo>
                <a:lnTo>
                  <a:pt x="494" y="96"/>
                </a:lnTo>
                <a:lnTo>
                  <a:pt x="499" y="96"/>
                </a:lnTo>
                <a:lnTo>
                  <a:pt x="503" y="96"/>
                </a:lnTo>
                <a:lnTo>
                  <a:pt x="508" y="96"/>
                </a:lnTo>
                <a:lnTo>
                  <a:pt x="512" y="100"/>
                </a:lnTo>
                <a:lnTo>
                  <a:pt x="517" y="100"/>
                </a:lnTo>
                <a:lnTo>
                  <a:pt x="517" y="96"/>
                </a:lnTo>
                <a:lnTo>
                  <a:pt x="517" y="91"/>
                </a:lnTo>
                <a:lnTo>
                  <a:pt x="521" y="91"/>
                </a:lnTo>
                <a:lnTo>
                  <a:pt x="526" y="91"/>
                </a:lnTo>
                <a:lnTo>
                  <a:pt x="526" y="87"/>
                </a:lnTo>
                <a:lnTo>
                  <a:pt x="531" y="87"/>
                </a:lnTo>
                <a:lnTo>
                  <a:pt x="531" y="91"/>
                </a:lnTo>
                <a:lnTo>
                  <a:pt x="531" y="91"/>
                </a:lnTo>
                <a:lnTo>
                  <a:pt x="531" y="96"/>
                </a:lnTo>
                <a:lnTo>
                  <a:pt x="531" y="96"/>
                </a:lnTo>
                <a:lnTo>
                  <a:pt x="540" y="96"/>
                </a:lnTo>
                <a:lnTo>
                  <a:pt x="544" y="100"/>
                </a:lnTo>
                <a:lnTo>
                  <a:pt x="549" y="109"/>
                </a:lnTo>
                <a:lnTo>
                  <a:pt x="549" y="114"/>
                </a:lnTo>
                <a:lnTo>
                  <a:pt x="549" y="114"/>
                </a:lnTo>
                <a:lnTo>
                  <a:pt x="553" y="114"/>
                </a:lnTo>
                <a:lnTo>
                  <a:pt x="553" y="119"/>
                </a:lnTo>
                <a:lnTo>
                  <a:pt x="553" y="123"/>
                </a:lnTo>
                <a:lnTo>
                  <a:pt x="558" y="128"/>
                </a:lnTo>
                <a:lnTo>
                  <a:pt x="563" y="132"/>
                </a:lnTo>
                <a:lnTo>
                  <a:pt x="563" y="137"/>
                </a:lnTo>
                <a:lnTo>
                  <a:pt x="572" y="137"/>
                </a:lnTo>
                <a:lnTo>
                  <a:pt x="572" y="141"/>
                </a:lnTo>
                <a:lnTo>
                  <a:pt x="576" y="141"/>
                </a:lnTo>
                <a:lnTo>
                  <a:pt x="576" y="146"/>
                </a:lnTo>
                <a:lnTo>
                  <a:pt x="585" y="160"/>
                </a:lnTo>
                <a:lnTo>
                  <a:pt x="595" y="164"/>
                </a:lnTo>
                <a:lnTo>
                  <a:pt x="599" y="169"/>
                </a:lnTo>
                <a:lnTo>
                  <a:pt x="599" y="173"/>
                </a:lnTo>
                <a:lnTo>
                  <a:pt x="599" y="173"/>
                </a:lnTo>
                <a:lnTo>
                  <a:pt x="608" y="183"/>
                </a:lnTo>
                <a:lnTo>
                  <a:pt x="613" y="187"/>
                </a:lnTo>
                <a:lnTo>
                  <a:pt x="617" y="192"/>
                </a:lnTo>
                <a:lnTo>
                  <a:pt x="617" y="196"/>
                </a:lnTo>
                <a:lnTo>
                  <a:pt x="627" y="201"/>
                </a:lnTo>
                <a:lnTo>
                  <a:pt x="627" y="205"/>
                </a:lnTo>
                <a:lnTo>
                  <a:pt x="631" y="205"/>
                </a:lnTo>
                <a:lnTo>
                  <a:pt x="640" y="224"/>
                </a:lnTo>
                <a:lnTo>
                  <a:pt x="649" y="224"/>
                </a:lnTo>
                <a:lnTo>
                  <a:pt x="654" y="228"/>
                </a:lnTo>
                <a:lnTo>
                  <a:pt x="654" y="233"/>
                </a:lnTo>
                <a:lnTo>
                  <a:pt x="659" y="233"/>
                </a:lnTo>
                <a:lnTo>
                  <a:pt x="663" y="242"/>
                </a:lnTo>
                <a:lnTo>
                  <a:pt x="663" y="247"/>
                </a:lnTo>
                <a:lnTo>
                  <a:pt x="668" y="247"/>
                </a:lnTo>
                <a:lnTo>
                  <a:pt x="672" y="247"/>
                </a:lnTo>
                <a:lnTo>
                  <a:pt x="677" y="251"/>
                </a:lnTo>
                <a:lnTo>
                  <a:pt x="681" y="260"/>
                </a:lnTo>
                <a:lnTo>
                  <a:pt x="686" y="265"/>
                </a:lnTo>
                <a:lnTo>
                  <a:pt x="695" y="274"/>
                </a:lnTo>
                <a:lnTo>
                  <a:pt x="700" y="279"/>
                </a:lnTo>
                <a:lnTo>
                  <a:pt x="704" y="283"/>
                </a:lnTo>
                <a:lnTo>
                  <a:pt x="713" y="292"/>
                </a:lnTo>
                <a:lnTo>
                  <a:pt x="718" y="292"/>
                </a:lnTo>
                <a:lnTo>
                  <a:pt x="723" y="292"/>
                </a:lnTo>
                <a:lnTo>
                  <a:pt x="727" y="297"/>
                </a:lnTo>
                <a:lnTo>
                  <a:pt x="727" y="297"/>
                </a:lnTo>
                <a:lnTo>
                  <a:pt x="732" y="297"/>
                </a:lnTo>
                <a:lnTo>
                  <a:pt x="732" y="301"/>
                </a:lnTo>
                <a:lnTo>
                  <a:pt x="736" y="301"/>
                </a:lnTo>
                <a:lnTo>
                  <a:pt x="741" y="301"/>
                </a:lnTo>
                <a:lnTo>
                  <a:pt x="750" y="306"/>
                </a:lnTo>
                <a:lnTo>
                  <a:pt x="755" y="306"/>
                </a:lnTo>
                <a:lnTo>
                  <a:pt x="759" y="311"/>
                </a:lnTo>
                <a:lnTo>
                  <a:pt x="764" y="311"/>
                </a:lnTo>
                <a:lnTo>
                  <a:pt x="768" y="311"/>
                </a:lnTo>
                <a:lnTo>
                  <a:pt x="768" y="315"/>
                </a:lnTo>
                <a:lnTo>
                  <a:pt x="768" y="320"/>
                </a:lnTo>
                <a:lnTo>
                  <a:pt x="768" y="324"/>
                </a:lnTo>
                <a:lnTo>
                  <a:pt x="773" y="338"/>
                </a:lnTo>
                <a:lnTo>
                  <a:pt x="773" y="343"/>
                </a:lnTo>
                <a:lnTo>
                  <a:pt x="773" y="347"/>
                </a:lnTo>
                <a:lnTo>
                  <a:pt x="773" y="352"/>
                </a:lnTo>
                <a:lnTo>
                  <a:pt x="773" y="352"/>
                </a:lnTo>
                <a:lnTo>
                  <a:pt x="773" y="356"/>
                </a:lnTo>
                <a:lnTo>
                  <a:pt x="777" y="356"/>
                </a:lnTo>
                <a:lnTo>
                  <a:pt x="782" y="361"/>
                </a:lnTo>
                <a:lnTo>
                  <a:pt x="787" y="361"/>
                </a:lnTo>
                <a:lnTo>
                  <a:pt x="791" y="361"/>
                </a:lnTo>
                <a:lnTo>
                  <a:pt x="796" y="361"/>
                </a:lnTo>
                <a:lnTo>
                  <a:pt x="819" y="352"/>
                </a:lnTo>
                <a:lnTo>
                  <a:pt x="823" y="352"/>
                </a:lnTo>
                <a:lnTo>
                  <a:pt x="828" y="347"/>
                </a:lnTo>
                <a:lnTo>
                  <a:pt x="832" y="347"/>
                </a:lnTo>
                <a:lnTo>
                  <a:pt x="837" y="347"/>
                </a:lnTo>
                <a:lnTo>
                  <a:pt x="837" y="343"/>
                </a:lnTo>
                <a:lnTo>
                  <a:pt x="841" y="343"/>
                </a:lnTo>
                <a:lnTo>
                  <a:pt x="841" y="338"/>
                </a:lnTo>
                <a:lnTo>
                  <a:pt x="846" y="338"/>
                </a:lnTo>
                <a:lnTo>
                  <a:pt x="860" y="338"/>
                </a:lnTo>
                <a:lnTo>
                  <a:pt x="864" y="338"/>
                </a:lnTo>
                <a:lnTo>
                  <a:pt x="869" y="338"/>
                </a:lnTo>
                <a:lnTo>
                  <a:pt x="873" y="343"/>
                </a:lnTo>
                <a:lnTo>
                  <a:pt x="878" y="343"/>
                </a:lnTo>
                <a:lnTo>
                  <a:pt x="883" y="347"/>
                </a:lnTo>
                <a:lnTo>
                  <a:pt x="883" y="347"/>
                </a:lnTo>
                <a:lnTo>
                  <a:pt x="883" y="352"/>
                </a:lnTo>
                <a:lnTo>
                  <a:pt x="887" y="352"/>
                </a:lnTo>
                <a:lnTo>
                  <a:pt x="892" y="356"/>
                </a:lnTo>
                <a:lnTo>
                  <a:pt x="892" y="356"/>
                </a:lnTo>
                <a:lnTo>
                  <a:pt x="896" y="356"/>
                </a:lnTo>
                <a:lnTo>
                  <a:pt x="901" y="361"/>
                </a:lnTo>
                <a:lnTo>
                  <a:pt x="901" y="365"/>
                </a:lnTo>
                <a:lnTo>
                  <a:pt x="905" y="365"/>
                </a:lnTo>
                <a:lnTo>
                  <a:pt x="905" y="365"/>
                </a:lnTo>
                <a:lnTo>
                  <a:pt x="905" y="370"/>
                </a:lnTo>
                <a:lnTo>
                  <a:pt x="910" y="370"/>
                </a:lnTo>
                <a:lnTo>
                  <a:pt x="915" y="375"/>
                </a:lnTo>
                <a:lnTo>
                  <a:pt x="919" y="379"/>
                </a:lnTo>
                <a:lnTo>
                  <a:pt x="924" y="379"/>
                </a:lnTo>
                <a:lnTo>
                  <a:pt x="924" y="379"/>
                </a:lnTo>
                <a:lnTo>
                  <a:pt x="928" y="379"/>
                </a:lnTo>
                <a:lnTo>
                  <a:pt x="928" y="384"/>
                </a:lnTo>
                <a:lnTo>
                  <a:pt x="928" y="388"/>
                </a:lnTo>
                <a:lnTo>
                  <a:pt x="928" y="393"/>
                </a:lnTo>
                <a:lnTo>
                  <a:pt x="933" y="398"/>
                </a:lnTo>
                <a:lnTo>
                  <a:pt x="937" y="402"/>
                </a:lnTo>
                <a:lnTo>
                  <a:pt x="942" y="402"/>
                </a:lnTo>
                <a:lnTo>
                  <a:pt x="947" y="407"/>
                </a:lnTo>
                <a:lnTo>
                  <a:pt x="947" y="407"/>
                </a:lnTo>
                <a:lnTo>
                  <a:pt x="947" y="411"/>
                </a:lnTo>
                <a:lnTo>
                  <a:pt x="951" y="411"/>
                </a:lnTo>
                <a:lnTo>
                  <a:pt x="956" y="411"/>
                </a:lnTo>
                <a:lnTo>
                  <a:pt x="969" y="411"/>
                </a:lnTo>
                <a:lnTo>
                  <a:pt x="983" y="416"/>
                </a:lnTo>
                <a:lnTo>
                  <a:pt x="992" y="416"/>
                </a:lnTo>
                <a:lnTo>
                  <a:pt x="1001" y="420"/>
                </a:lnTo>
                <a:lnTo>
                  <a:pt x="1015" y="420"/>
                </a:lnTo>
                <a:lnTo>
                  <a:pt x="1029" y="430"/>
                </a:lnTo>
                <a:lnTo>
                  <a:pt x="1033" y="430"/>
                </a:lnTo>
                <a:lnTo>
                  <a:pt x="1038" y="434"/>
                </a:lnTo>
                <a:lnTo>
                  <a:pt x="1038" y="434"/>
                </a:lnTo>
                <a:lnTo>
                  <a:pt x="1043" y="434"/>
                </a:lnTo>
                <a:lnTo>
                  <a:pt x="1047" y="439"/>
                </a:lnTo>
                <a:lnTo>
                  <a:pt x="1047" y="439"/>
                </a:lnTo>
                <a:lnTo>
                  <a:pt x="1052" y="439"/>
                </a:lnTo>
                <a:lnTo>
                  <a:pt x="1056" y="443"/>
                </a:lnTo>
                <a:lnTo>
                  <a:pt x="1061" y="443"/>
                </a:lnTo>
                <a:lnTo>
                  <a:pt x="1079" y="457"/>
                </a:lnTo>
                <a:lnTo>
                  <a:pt x="1084" y="466"/>
                </a:lnTo>
                <a:lnTo>
                  <a:pt x="1088" y="466"/>
                </a:lnTo>
                <a:lnTo>
                  <a:pt x="1093" y="466"/>
                </a:lnTo>
                <a:lnTo>
                  <a:pt x="1093" y="471"/>
                </a:lnTo>
                <a:lnTo>
                  <a:pt x="1097" y="471"/>
                </a:lnTo>
                <a:lnTo>
                  <a:pt x="1102" y="475"/>
                </a:lnTo>
                <a:lnTo>
                  <a:pt x="1102" y="475"/>
                </a:lnTo>
                <a:lnTo>
                  <a:pt x="1111" y="480"/>
                </a:lnTo>
                <a:lnTo>
                  <a:pt x="1120" y="480"/>
                </a:lnTo>
                <a:lnTo>
                  <a:pt x="1125" y="480"/>
                </a:lnTo>
                <a:lnTo>
                  <a:pt x="1129" y="484"/>
                </a:lnTo>
                <a:lnTo>
                  <a:pt x="1139" y="489"/>
                </a:lnTo>
                <a:lnTo>
                  <a:pt x="1143" y="489"/>
                </a:lnTo>
                <a:lnTo>
                  <a:pt x="1143" y="494"/>
                </a:lnTo>
                <a:lnTo>
                  <a:pt x="1148" y="494"/>
                </a:lnTo>
                <a:lnTo>
                  <a:pt x="1148" y="498"/>
                </a:lnTo>
                <a:lnTo>
                  <a:pt x="1148" y="503"/>
                </a:lnTo>
                <a:lnTo>
                  <a:pt x="1148" y="507"/>
                </a:lnTo>
                <a:lnTo>
                  <a:pt x="1152" y="507"/>
                </a:lnTo>
                <a:lnTo>
                  <a:pt x="1152" y="512"/>
                </a:lnTo>
                <a:lnTo>
                  <a:pt x="1157" y="512"/>
                </a:lnTo>
                <a:lnTo>
                  <a:pt x="1166" y="512"/>
                </a:lnTo>
                <a:lnTo>
                  <a:pt x="1171" y="512"/>
                </a:lnTo>
                <a:lnTo>
                  <a:pt x="1175" y="516"/>
                </a:lnTo>
                <a:lnTo>
                  <a:pt x="1198" y="516"/>
                </a:lnTo>
                <a:lnTo>
                  <a:pt x="1203" y="512"/>
                </a:lnTo>
                <a:lnTo>
                  <a:pt x="1216" y="512"/>
                </a:lnTo>
                <a:lnTo>
                  <a:pt x="1225" y="516"/>
                </a:lnTo>
                <a:lnTo>
                  <a:pt x="1230" y="516"/>
                </a:lnTo>
                <a:lnTo>
                  <a:pt x="1239" y="512"/>
                </a:lnTo>
                <a:lnTo>
                  <a:pt x="1248" y="512"/>
                </a:lnTo>
                <a:lnTo>
                  <a:pt x="1253" y="512"/>
                </a:lnTo>
                <a:lnTo>
                  <a:pt x="1257" y="512"/>
                </a:lnTo>
                <a:lnTo>
                  <a:pt x="1267" y="507"/>
                </a:lnTo>
                <a:lnTo>
                  <a:pt x="1271" y="507"/>
                </a:lnTo>
                <a:lnTo>
                  <a:pt x="1276" y="512"/>
                </a:lnTo>
                <a:lnTo>
                  <a:pt x="1280" y="512"/>
                </a:lnTo>
                <a:lnTo>
                  <a:pt x="1285" y="512"/>
                </a:lnTo>
                <a:lnTo>
                  <a:pt x="1285" y="512"/>
                </a:lnTo>
                <a:lnTo>
                  <a:pt x="1289" y="512"/>
                </a:lnTo>
                <a:lnTo>
                  <a:pt x="1289" y="516"/>
                </a:lnTo>
                <a:lnTo>
                  <a:pt x="1294" y="516"/>
                </a:lnTo>
                <a:lnTo>
                  <a:pt x="1299" y="516"/>
                </a:lnTo>
                <a:lnTo>
                  <a:pt x="1299" y="521"/>
                </a:lnTo>
                <a:lnTo>
                  <a:pt x="1299" y="521"/>
                </a:lnTo>
                <a:lnTo>
                  <a:pt x="1308" y="526"/>
                </a:lnTo>
                <a:lnTo>
                  <a:pt x="1312" y="526"/>
                </a:lnTo>
                <a:lnTo>
                  <a:pt x="1317" y="526"/>
                </a:lnTo>
                <a:lnTo>
                  <a:pt x="1321" y="526"/>
                </a:lnTo>
                <a:lnTo>
                  <a:pt x="1321" y="521"/>
                </a:lnTo>
                <a:lnTo>
                  <a:pt x="1321" y="526"/>
                </a:lnTo>
                <a:lnTo>
                  <a:pt x="1321" y="530"/>
                </a:lnTo>
                <a:lnTo>
                  <a:pt x="1321" y="530"/>
                </a:lnTo>
                <a:lnTo>
                  <a:pt x="1321" y="535"/>
                </a:lnTo>
                <a:lnTo>
                  <a:pt x="1317" y="539"/>
                </a:lnTo>
                <a:lnTo>
                  <a:pt x="1317" y="548"/>
                </a:lnTo>
                <a:lnTo>
                  <a:pt x="1312" y="553"/>
                </a:lnTo>
                <a:lnTo>
                  <a:pt x="1312" y="553"/>
                </a:lnTo>
                <a:lnTo>
                  <a:pt x="1308" y="558"/>
                </a:lnTo>
                <a:lnTo>
                  <a:pt x="1308" y="562"/>
                </a:lnTo>
                <a:lnTo>
                  <a:pt x="1303" y="562"/>
                </a:lnTo>
                <a:lnTo>
                  <a:pt x="1303" y="567"/>
                </a:lnTo>
                <a:lnTo>
                  <a:pt x="1299" y="571"/>
                </a:lnTo>
                <a:lnTo>
                  <a:pt x="1299" y="576"/>
                </a:lnTo>
                <a:lnTo>
                  <a:pt x="1299" y="576"/>
                </a:lnTo>
                <a:lnTo>
                  <a:pt x="1299" y="576"/>
                </a:lnTo>
                <a:lnTo>
                  <a:pt x="1299" y="580"/>
                </a:lnTo>
                <a:lnTo>
                  <a:pt x="1294" y="585"/>
                </a:lnTo>
                <a:lnTo>
                  <a:pt x="1294" y="590"/>
                </a:lnTo>
                <a:lnTo>
                  <a:pt x="1294" y="599"/>
                </a:lnTo>
                <a:lnTo>
                  <a:pt x="1294" y="603"/>
                </a:lnTo>
                <a:lnTo>
                  <a:pt x="1294" y="608"/>
                </a:lnTo>
                <a:lnTo>
                  <a:pt x="1289" y="612"/>
                </a:lnTo>
                <a:lnTo>
                  <a:pt x="1289" y="622"/>
                </a:lnTo>
                <a:lnTo>
                  <a:pt x="1289" y="626"/>
                </a:lnTo>
                <a:lnTo>
                  <a:pt x="1289" y="640"/>
                </a:lnTo>
                <a:lnTo>
                  <a:pt x="1285" y="640"/>
                </a:lnTo>
                <a:lnTo>
                  <a:pt x="1285" y="640"/>
                </a:lnTo>
                <a:lnTo>
                  <a:pt x="1285" y="644"/>
                </a:lnTo>
                <a:lnTo>
                  <a:pt x="1280" y="644"/>
                </a:lnTo>
                <a:lnTo>
                  <a:pt x="1276" y="644"/>
                </a:lnTo>
                <a:lnTo>
                  <a:pt x="1271" y="644"/>
                </a:lnTo>
                <a:lnTo>
                  <a:pt x="1262" y="644"/>
                </a:lnTo>
                <a:lnTo>
                  <a:pt x="1257" y="644"/>
                </a:lnTo>
                <a:lnTo>
                  <a:pt x="1257" y="644"/>
                </a:lnTo>
                <a:lnTo>
                  <a:pt x="1253" y="640"/>
                </a:lnTo>
                <a:lnTo>
                  <a:pt x="1244" y="640"/>
                </a:lnTo>
                <a:lnTo>
                  <a:pt x="1230" y="640"/>
                </a:lnTo>
                <a:lnTo>
                  <a:pt x="1225" y="640"/>
                </a:lnTo>
                <a:lnTo>
                  <a:pt x="1221" y="640"/>
                </a:lnTo>
                <a:lnTo>
                  <a:pt x="1212" y="640"/>
                </a:lnTo>
                <a:lnTo>
                  <a:pt x="1203" y="640"/>
                </a:lnTo>
                <a:lnTo>
                  <a:pt x="1198" y="644"/>
                </a:lnTo>
                <a:lnTo>
                  <a:pt x="1193" y="644"/>
                </a:lnTo>
                <a:lnTo>
                  <a:pt x="1189" y="644"/>
                </a:lnTo>
                <a:lnTo>
                  <a:pt x="1189" y="640"/>
                </a:lnTo>
                <a:lnTo>
                  <a:pt x="1189" y="640"/>
                </a:lnTo>
                <a:lnTo>
                  <a:pt x="1184" y="640"/>
                </a:lnTo>
                <a:lnTo>
                  <a:pt x="1180" y="640"/>
                </a:lnTo>
                <a:lnTo>
                  <a:pt x="1175" y="640"/>
                </a:lnTo>
                <a:lnTo>
                  <a:pt x="1171" y="640"/>
                </a:lnTo>
                <a:lnTo>
                  <a:pt x="1157" y="640"/>
                </a:lnTo>
                <a:lnTo>
                  <a:pt x="1152" y="640"/>
                </a:lnTo>
                <a:lnTo>
                  <a:pt x="1148" y="640"/>
                </a:lnTo>
                <a:lnTo>
                  <a:pt x="1143" y="640"/>
                </a:lnTo>
                <a:lnTo>
                  <a:pt x="1143" y="635"/>
                </a:lnTo>
                <a:lnTo>
                  <a:pt x="1139" y="635"/>
                </a:lnTo>
                <a:lnTo>
                  <a:pt x="1134" y="635"/>
                </a:lnTo>
                <a:lnTo>
                  <a:pt x="1129" y="635"/>
                </a:lnTo>
                <a:lnTo>
                  <a:pt x="1125" y="631"/>
                </a:lnTo>
                <a:lnTo>
                  <a:pt x="1120" y="626"/>
                </a:lnTo>
                <a:lnTo>
                  <a:pt x="1116" y="626"/>
                </a:lnTo>
                <a:lnTo>
                  <a:pt x="1116" y="622"/>
                </a:lnTo>
                <a:lnTo>
                  <a:pt x="1111" y="622"/>
                </a:lnTo>
                <a:lnTo>
                  <a:pt x="1107" y="622"/>
                </a:lnTo>
                <a:lnTo>
                  <a:pt x="1102" y="617"/>
                </a:lnTo>
                <a:lnTo>
                  <a:pt x="1102" y="617"/>
                </a:lnTo>
                <a:lnTo>
                  <a:pt x="1097" y="612"/>
                </a:lnTo>
                <a:lnTo>
                  <a:pt x="1093" y="608"/>
                </a:lnTo>
                <a:lnTo>
                  <a:pt x="1088" y="603"/>
                </a:lnTo>
                <a:lnTo>
                  <a:pt x="1084" y="603"/>
                </a:lnTo>
                <a:lnTo>
                  <a:pt x="1084" y="599"/>
                </a:lnTo>
                <a:lnTo>
                  <a:pt x="1079" y="599"/>
                </a:lnTo>
                <a:lnTo>
                  <a:pt x="1079" y="599"/>
                </a:lnTo>
                <a:lnTo>
                  <a:pt x="1075" y="599"/>
                </a:lnTo>
                <a:lnTo>
                  <a:pt x="1070" y="599"/>
                </a:lnTo>
                <a:lnTo>
                  <a:pt x="1065" y="599"/>
                </a:lnTo>
                <a:lnTo>
                  <a:pt x="1061" y="599"/>
                </a:lnTo>
                <a:lnTo>
                  <a:pt x="1056" y="599"/>
                </a:lnTo>
                <a:lnTo>
                  <a:pt x="1056" y="599"/>
                </a:lnTo>
                <a:lnTo>
                  <a:pt x="1052" y="603"/>
                </a:lnTo>
                <a:lnTo>
                  <a:pt x="1047" y="608"/>
                </a:lnTo>
                <a:lnTo>
                  <a:pt x="1043" y="608"/>
                </a:lnTo>
                <a:lnTo>
                  <a:pt x="1043" y="612"/>
                </a:lnTo>
                <a:lnTo>
                  <a:pt x="1038" y="622"/>
                </a:lnTo>
                <a:lnTo>
                  <a:pt x="1038" y="622"/>
                </a:lnTo>
                <a:lnTo>
                  <a:pt x="1038" y="626"/>
                </a:lnTo>
                <a:lnTo>
                  <a:pt x="1033" y="626"/>
                </a:lnTo>
                <a:lnTo>
                  <a:pt x="1033" y="631"/>
                </a:lnTo>
                <a:lnTo>
                  <a:pt x="1029" y="635"/>
                </a:lnTo>
                <a:lnTo>
                  <a:pt x="1024" y="640"/>
                </a:lnTo>
                <a:lnTo>
                  <a:pt x="1020" y="640"/>
                </a:lnTo>
                <a:lnTo>
                  <a:pt x="1020" y="640"/>
                </a:lnTo>
                <a:lnTo>
                  <a:pt x="1015" y="640"/>
                </a:lnTo>
                <a:lnTo>
                  <a:pt x="1015" y="644"/>
                </a:lnTo>
                <a:lnTo>
                  <a:pt x="1015" y="644"/>
                </a:lnTo>
                <a:lnTo>
                  <a:pt x="1015" y="649"/>
                </a:lnTo>
                <a:lnTo>
                  <a:pt x="1011" y="649"/>
                </a:lnTo>
                <a:lnTo>
                  <a:pt x="1006" y="654"/>
                </a:lnTo>
                <a:lnTo>
                  <a:pt x="1001" y="654"/>
                </a:lnTo>
                <a:lnTo>
                  <a:pt x="1001" y="658"/>
                </a:lnTo>
                <a:lnTo>
                  <a:pt x="1001" y="663"/>
                </a:lnTo>
                <a:lnTo>
                  <a:pt x="997" y="663"/>
                </a:lnTo>
                <a:lnTo>
                  <a:pt x="997" y="663"/>
                </a:lnTo>
                <a:lnTo>
                  <a:pt x="997" y="667"/>
                </a:lnTo>
                <a:lnTo>
                  <a:pt x="1001" y="681"/>
                </a:lnTo>
                <a:lnTo>
                  <a:pt x="1001" y="686"/>
                </a:lnTo>
                <a:lnTo>
                  <a:pt x="1006" y="686"/>
                </a:lnTo>
                <a:lnTo>
                  <a:pt x="1006" y="690"/>
                </a:lnTo>
                <a:lnTo>
                  <a:pt x="1011" y="695"/>
                </a:lnTo>
                <a:lnTo>
                  <a:pt x="1011" y="699"/>
                </a:lnTo>
                <a:lnTo>
                  <a:pt x="1015" y="704"/>
                </a:lnTo>
                <a:lnTo>
                  <a:pt x="1015" y="704"/>
                </a:lnTo>
                <a:lnTo>
                  <a:pt x="1024" y="704"/>
                </a:lnTo>
                <a:lnTo>
                  <a:pt x="1029" y="704"/>
                </a:lnTo>
                <a:lnTo>
                  <a:pt x="1033" y="704"/>
                </a:lnTo>
                <a:lnTo>
                  <a:pt x="1033" y="708"/>
                </a:lnTo>
                <a:lnTo>
                  <a:pt x="1038" y="708"/>
                </a:lnTo>
                <a:lnTo>
                  <a:pt x="1038" y="713"/>
                </a:lnTo>
                <a:lnTo>
                  <a:pt x="1038" y="718"/>
                </a:lnTo>
                <a:lnTo>
                  <a:pt x="1038" y="727"/>
                </a:lnTo>
                <a:lnTo>
                  <a:pt x="1038" y="731"/>
                </a:lnTo>
                <a:lnTo>
                  <a:pt x="1043" y="731"/>
                </a:lnTo>
                <a:lnTo>
                  <a:pt x="1043" y="736"/>
                </a:lnTo>
                <a:lnTo>
                  <a:pt x="1047" y="736"/>
                </a:lnTo>
                <a:lnTo>
                  <a:pt x="1052" y="736"/>
                </a:lnTo>
                <a:lnTo>
                  <a:pt x="1056" y="736"/>
                </a:lnTo>
                <a:lnTo>
                  <a:pt x="1056" y="736"/>
                </a:lnTo>
                <a:lnTo>
                  <a:pt x="1065" y="731"/>
                </a:lnTo>
                <a:lnTo>
                  <a:pt x="1070" y="731"/>
                </a:lnTo>
                <a:lnTo>
                  <a:pt x="1075" y="731"/>
                </a:lnTo>
                <a:lnTo>
                  <a:pt x="1079" y="736"/>
                </a:lnTo>
                <a:lnTo>
                  <a:pt x="1079" y="740"/>
                </a:lnTo>
                <a:lnTo>
                  <a:pt x="1079" y="745"/>
                </a:lnTo>
                <a:lnTo>
                  <a:pt x="1079" y="750"/>
                </a:lnTo>
                <a:lnTo>
                  <a:pt x="1079" y="759"/>
                </a:lnTo>
                <a:lnTo>
                  <a:pt x="1075" y="763"/>
                </a:lnTo>
                <a:lnTo>
                  <a:pt x="1075" y="768"/>
                </a:lnTo>
                <a:lnTo>
                  <a:pt x="1075" y="772"/>
                </a:lnTo>
                <a:lnTo>
                  <a:pt x="1070" y="772"/>
                </a:lnTo>
                <a:lnTo>
                  <a:pt x="1070" y="772"/>
                </a:lnTo>
                <a:lnTo>
                  <a:pt x="1065" y="777"/>
                </a:lnTo>
                <a:lnTo>
                  <a:pt x="1065" y="772"/>
                </a:lnTo>
                <a:lnTo>
                  <a:pt x="1065" y="772"/>
                </a:lnTo>
                <a:lnTo>
                  <a:pt x="1061" y="768"/>
                </a:lnTo>
                <a:lnTo>
                  <a:pt x="1061" y="763"/>
                </a:lnTo>
                <a:lnTo>
                  <a:pt x="1056" y="759"/>
                </a:lnTo>
                <a:lnTo>
                  <a:pt x="1056" y="759"/>
                </a:lnTo>
                <a:lnTo>
                  <a:pt x="1052" y="759"/>
                </a:lnTo>
                <a:lnTo>
                  <a:pt x="1047" y="754"/>
                </a:lnTo>
                <a:lnTo>
                  <a:pt x="1043" y="754"/>
                </a:lnTo>
                <a:lnTo>
                  <a:pt x="1038" y="754"/>
                </a:lnTo>
                <a:lnTo>
                  <a:pt x="1033" y="754"/>
                </a:lnTo>
                <a:lnTo>
                  <a:pt x="1029" y="754"/>
                </a:lnTo>
                <a:lnTo>
                  <a:pt x="1015" y="759"/>
                </a:lnTo>
                <a:lnTo>
                  <a:pt x="1015" y="759"/>
                </a:lnTo>
                <a:lnTo>
                  <a:pt x="1015" y="763"/>
                </a:lnTo>
                <a:lnTo>
                  <a:pt x="1011" y="768"/>
                </a:lnTo>
                <a:lnTo>
                  <a:pt x="1011" y="772"/>
                </a:lnTo>
                <a:lnTo>
                  <a:pt x="1011" y="777"/>
                </a:lnTo>
                <a:lnTo>
                  <a:pt x="1011" y="782"/>
                </a:lnTo>
                <a:lnTo>
                  <a:pt x="1011" y="786"/>
                </a:lnTo>
                <a:lnTo>
                  <a:pt x="1006" y="786"/>
                </a:lnTo>
                <a:lnTo>
                  <a:pt x="1006" y="791"/>
                </a:lnTo>
                <a:lnTo>
                  <a:pt x="1001" y="795"/>
                </a:lnTo>
                <a:lnTo>
                  <a:pt x="997" y="795"/>
                </a:lnTo>
                <a:lnTo>
                  <a:pt x="992" y="795"/>
                </a:lnTo>
                <a:lnTo>
                  <a:pt x="992" y="800"/>
                </a:lnTo>
                <a:lnTo>
                  <a:pt x="988" y="800"/>
                </a:lnTo>
                <a:lnTo>
                  <a:pt x="979" y="800"/>
                </a:lnTo>
                <a:lnTo>
                  <a:pt x="969" y="800"/>
                </a:lnTo>
                <a:lnTo>
                  <a:pt x="969" y="795"/>
                </a:lnTo>
                <a:lnTo>
                  <a:pt x="965" y="795"/>
                </a:lnTo>
                <a:lnTo>
                  <a:pt x="960" y="795"/>
                </a:lnTo>
                <a:lnTo>
                  <a:pt x="960" y="795"/>
                </a:lnTo>
                <a:lnTo>
                  <a:pt x="956" y="795"/>
                </a:lnTo>
                <a:lnTo>
                  <a:pt x="951" y="795"/>
                </a:lnTo>
                <a:lnTo>
                  <a:pt x="947" y="791"/>
                </a:lnTo>
                <a:lnTo>
                  <a:pt x="947" y="786"/>
                </a:lnTo>
                <a:lnTo>
                  <a:pt x="942" y="786"/>
                </a:lnTo>
                <a:lnTo>
                  <a:pt x="942" y="782"/>
                </a:lnTo>
                <a:lnTo>
                  <a:pt x="937" y="777"/>
                </a:lnTo>
                <a:lnTo>
                  <a:pt x="933" y="772"/>
                </a:lnTo>
                <a:lnTo>
                  <a:pt x="928" y="772"/>
                </a:lnTo>
                <a:lnTo>
                  <a:pt x="924" y="772"/>
                </a:lnTo>
                <a:lnTo>
                  <a:pt x="919" y="772"/>
                </a:lnTo>
                <a:lnTo>
                  <a:pt x="915" y="772"/>
                </a:lnTo>
                <a:lnTo>
                  <a:pt x="915" y="777"/>
                </a:lnTo>
                <a:lnTo>
                  <a:pt x="910" y="777"/>
                </a:lnTo>
                <a:lnTo>
                  <a:pt x="910" y="782"/>
                </a:lnTo>
                <a:lnTo>
                  <a:pt x="905" y="782"/>
                </a:lnTo>
                <a:lnTo>
                  <a:pt x="905" y="782"/>
                </a:lnTo>
                <a:lnTo>
                  <a:pt x="901" y="782"/>
                </a:lnTo>
                <a:lnTo>
                  <a:pt x="896" y="777"/>
                </a:lnTo>
                <a:lnTo>
                  <a:pt x="892" y="777"/>
                </a:lnTo>
                <a:lnTo>
                  <a:pt x="887" y="772"/>
                </a:lnTo>
                <a:lnTo>
                  <a:pt x="883" y="772"/>
                </a:lnTo>
                <a:lnTo>
                  <a:pt x="883" y="772"/>
                </a:lnTo>
                <a:lnTo>
                  <a:pt x="878" y="772"/>
                </a:lnTo>
                <a:lnTo>
                  <a:pt x="864" y="777"/>
                </a:lnTo>
                <a:lnTo>
                  <a:pt x="860" y="777"/>
                </a:lnTo>
                <a:lnTo>
                  <a:pt x="860" y="777"/>
                </a:lnTo>
                <a:lnTo>
                  <a:pt x="860" y="772"/>
                </a:lnTo>
                <a:lnTo>
                  <a:pt x="855" y="772"/>
                </a:lnTo>
                <a:lnTo>
                  <a:pt x="855" y="772"/>
                </a:lnTo>
                <a:lnTo>
                  <a:pt x="851" y="768"/>
                </a:lnTo>
                <a:lnTo>
                  <a:pt x="851" y="763"/>
                </a:lnTo>
                <a:lnTo>
                  <a:pt x="846" y="759"/>
                </a:lnTo>
                <a:lnTo>
                  <a:pt x="841" y="759"/>
                </a:lnTo>
                <a:lnTo>
                  <a:pt x="837" y="759"/>
                </a:lnTo>
                <a:lnTo>
                  <a:pt x="837" y="754"/>
                </a:lnTo>
                <a:lnTo>
                  <a:pt x="828" y="754"/>
                </a:lnTo>
                <a:lnTo>
                  <a:pt x="823" y="754"/>
                </a:lnTo>
                <a:lnTo>
                  <a:pt x="819" y="754"/>
                </a:lnTo>
                <a:lnTo>
                  <a:pt x="819" y="759"/>
                </a:lnTo>
                <a:lnTo>
                  <a:pt x="814" y="763"/>
                </a:lnTo>
                <a:lnTo>
                  <a:pt x="809" y="763"/>
                </a:lnTo>
                <a:lnTo>
                  <a:pt x="805" y="768"/>
                </a:lnTo>
                <a:lnTo>
                  <a:pt x="800" y="768"/>
                </a:lnTo>
                <a:lnTo>
                  <a:pt x="796" y="763"/>
                </a:lnTo>
                <a:lnTo>
                  <a:pt x="796" y="763"/>
                </a:lnTo>
                <a:lnTo>
                  <a:pt x="791" y="763"/>
                </a:lnTo>
                <a:lnTo>
                  <a:pt x="787" y="763"/>
                </a:lnTo>
                <a:lnTo>
                  <a:pt x="782" y="763"/>
                </a:lnTo>
                <a:lnTo>
                  <a:pt x="782" y="768"/>
                </a:lnTo>
                <a:lnTo>
                  <a:pt x="777" y="768"/>
                </a:lnTo>
                <a:lnTo>
                  <a:pt x="773" y="768"/>
                </a:lnTo>
                <a:lnTo>
                  <a:pt x="773" y="768"/>
                </a:lnTo>
                <a:lnTo>
                  <a:pt x="773" y="772"/>
                </a:lnTo>
                <a:lnTo>
                  <a:pt x="768" y="772"/>
                </a:lnTo>
                <a:lnTo>
                  <a:pt x="755" y="772"/>
                </a:lnTo>
                <a:lnTo>
                  <a:pt x="750" y="772"/>
                </a:lnTo>
                <a:lnTo>
                  <a:pt x="750" y="772"/>
                </a:lnTo>
                <a:lnTo>
                  <a:pt x="750" y="772"/>
                </a:lnTo>
                <a:lnTo>
                  <a:pt x="741" y="772"/>
                </a:lnTo>
                <a:lnTo>
                  <a:pt x="736" y="772"/>
                </a:lnTo>
                <a:lnTo>
                  <a:pt x="732" y="768"/>
                </a:lnTo>
                <a:lnTo>
                  <a:pt x="727" y="772"/>
                </a:lnTo>
                <a:lnTo>
                  <a:pt x="727" y="772"/>
                </a:lnTo>
                <a:lnTo>
                  <a:pt x="723" y="772"/>
                </a:lnTo>
                <a:lnTo>
                  <a:pt x="713" y="772"/>
                </a:lnTo>
                <a:lnTo>
                  <a:pt x="709" y="772"/>
                </a:lnTo>
                <a:lnTo>
                  <a:pt x="704" y="772"/>
                </a:lnTo>
                <a:lnTo>
                  <a:pt x="700" y="772"/>
                </a:lnTo>
                <a:lnTo>
                  <a:pt x="691" y="768"/>
                </a:lnTo>
                <a:lnTo>
                  <a:pt x="686" y="763"/>
                </a:lnTo>
                <a:lnTo>
                  <a:pt x="681" y="759"/>
                </a:lnTo>
                <a:lnTo>
                  <a:pt x="677" y="750"/>
                </a:lnTo>
                <a:lnTo>
                  <a:pt x="672" y="750"/>
                </a:lnTo>
                <a:lnTo>
                  <a:pt x="672" y="750"/>
                </a:lnTo>
                <a:lnTo>
                  <a:pt x="672" y="745"/>
                </a:lnTo>
                <a:lnTo>
                  <a:pt x="668" y="736"/>
                </a:lnTo>
                <a:lnTo>
                  <a:pt x="672" y="731"/>
                </a:lnTo>
                <a:lnTo>
                  <a:pt x="668" y="727"/>
                </a:lnTo>
                <a:lnTo>
                  <a:pt x="668" y="722"/>
                </a:lnTo>
                <a:lnTo>
                  <a:pt x="663" y="718"/>
                </a:lnTo>
                <a:lnTo>
                  <a:pt x="663" y="713"/>
                </a:lnTo>
                <a:lnTo>
                  <a:pt x="663" y="708"/>
                </a:lnTo>
                <a:lnTo>
                  <a:pt x="663" y="708"/>
                </a:lnTo>
                <a:lnTo>
                  <a:pt x="659" y="704"/>
                </a:lnTo>
                <a:lnTo>
                  <a:pt x="654" y="699"/>
                </a:lnTo>
                <a:lnTo>
                  <a:pt x="649" y="699"/>
                </a:lnTo>
                <a:lnTo>
                  <a:pt x="645" y="695"/>
                </a:lnTo>
                <a:lnTo>
                  <a:pt x="640" y="690"/>
                </a:lnTo>
                <a:lnTo>
                  <a:pt x="640" y="686"/>
                </a:lnTo>
                <a:lnTo>
                  <a:pt x="640" y="686"/>
                </a:lnTo>
                <a:lnTo>
                  <a:pt x="631" y="681"/>
                </a:lnTo>
                <a:lnTo>
                  <a:pt x="631" y="676"/>
                </a:lnTo>
                <a:lnTo>
                  <a:pt x="627" y="672"/>
                </a:lnTo>
                <a:lnTo>
                  <a:pt x="617" y="667"/>
                </a:lnTo>
                <a:lnTo>
                  <a:pt x="617" y="663"/>
                </a:lnTo>
                <a:lnTo>
                  <a:pt x="617" y="658"/>
                </a:lnTo>
                <a:lnTo>
                  <a:pt x="613" y="658"/>
                </a:lnTo>
                <a:lnTo>
                  <a:pt x="608" y="649"/>
                </a:lnTo>
                <a:lnTo>
                  <a:pt x="608" y="644"/>
                </a:lnTo>
                <a:lnTo>
                  <a:pt x="604" y="640"/>
                </a:lnTo>
                <a:lnTo>
                  <a:pt x="599" y="635"/>
                </a:lnTo>
                <a:lnTo>
                  <a:pt x="599" y="631"/>
                </a:lnTo>
                <a:lnTo>
                  <a:pt x="599" y="626"/>
                </a:lnTo>
                <a:lnTo>
                  <a:pt x="595" y="622"/>
                </a:lnTo>
                <a:lnTo>
                  <a:pt x="590" y="612"/>
                </a:lnTo>
                <a:lnTo>
                  <a:pt x="585" y="603"/>
                </a:lnTo>
                <a:lnTo>
                  <a:pt x="585" y="599"/>
                </a:lnTo>
                <a:lnTo>
                  <a:pt x="581" y="599"/>
                </a:lnTo>
                <a:lnTo>
                  <a:pt x="581" y="599"/>
                </a:lnTo>
                <a:lnTo>
                  <a:pt x="576" y="594"/>
                </a:lnTo>
                <a:lnTo>
                  <a:pt x="576" y="590"/>
                </a:lnTo>
                <a:lnTo>
                  <a:pt x="576" y="585"/>
                </a:lnTo>
                <a:lnTo>
                  <a:pt x="572" y="580"/>
                </a:lnTo>
                <a:lnTo>
                  <a:pt x="572" y="576"/>
                </a:lnTo>
                <a:lnTo>
                  <a:pt x="567" y="576"/>
                </a:lnTo>
                <a:lnTo>
                  <a:pt x="563" y="567"/>
                </a:lnTo>
                <a:lnTo>
                  <a:pt x="558" y="558"/>
                </a:lnTo>
                <a:lnTo>
                  <a:pt x="553" y="558"/>
                </a:lnTo>
                <a:lnTo>
                  <a:pt x="553" y="553"/>
                </a:lnTo>
                <a:lnTo>
                  <a:pt x="553" y="553"/>
                </a:lnTo>
                <a:lnTo>
                  <a:pt x="553" y="553"/>
                </a:lnTo>
                <a:lnTo>
                  <a:pt x="553" y="548"/>
                </a:lnTo>
                <a:lnTo>
                  <a:pt x="553" y="544"/>
                </a:lnTo>
                <a:lnTo>
                  <a:pt x="549" y="539"/>
                </a:lnTo>
                <a:lnTo>
                  <a:pt x="549" y="535"/>
                </a:lnTo>
                <a:lnTo>
                  <a:pt x="544" y="530"/>
                </a:lnTo>
                <a:lnTo>
                  <a:pt x="544" y="526"/>
                </a:lnTo>
                <a:lnTo>
                  <a:pt x="544" y="521"/>
                </a:lnTo>
                <a:lnTo>
                  <a:pt x="544" y="512"/>
                </a:lnTo>
                <a:lnTo>
                  <a:pt x="544" y="507"/>
                </a:lnTo>
                <a:lnTo>
                  <a:pt x="544" y="503"/>
                </a:lnTo>
                <a:lnTo>
                  <a:pt x="544" y="498"/>
                </a:lnTo>
                <a:lnTo>
                  <a:pt x="544" y="494"/>
                </a:lnTo>
                <a:lnTo>
                  <a:pt x="544" y="489"/>
                </a:lnTo>
                <a:lnTo>
                  <a:pt x="549" y="489"/>
                </a:lnTo>
                <a:lnTo>
                  <a:pt x="553" y="489"/>
                </a:lnTo>
                <a:lnTo>
                  <a:pt x="553" y="484"/>
                </a:lnTo>
                <a:lnTo>
                  <a:pt x="553" y="480"/>
                </a:lnTo>
                <a:lnTo>
                  <a:pt x="553" y="480"/>
                </a:lnTo>
                <a:lnTo>
                  <a:pt x="553" y="475"/>
                </a:lnTo>
                <a:lnTo>
                  <a:pt x="558" y="471"/>
                </a:lnTo>
                <a:lnTo>
                  <a:pt x="558" y="466"/>
                </a:lnTo>
                <a:lnTo>
                  <a:pt x="563" y="466"/>
                </a:lnTo>
                <a:lnTo>
                  <a:pt x="567" y="457"/>
                </a:lnTo>
                <a:lnTo>
                  <a:pt x="576" y="452"/>
                </a:lnTo>
                <a:lnTo>
                  <a:pt x="576" y="448"/>
                </a:lnTo>
                <a:lnTo>
                  <a:pt x="576" y="443"/>
                </a:lnTo>
                <a:lnTo>
                  <a:pt x="581" y="443"/>
                </a:lnTo>
                <a:lnTo>
                  <a:pt x="585" y="443"/>
                </a:lnTo>
                <a:lnTo>
                  <a:pt x="599" y="434"/>
                </a:lnTo>
                <a:lnTo>
                  <a:pt x="604" y="430"/>
                </a:lnTo>
                <a:lnTo>
                  <a:pt x="604" y="425"/>
                </a:lnTo>
                <a:lnTo>
                  <a:pt x="608" y="425"/>
                </a:lnTo>
                <a:lnTo>
                  <a:pt x="608" y="420"/>
                </a:lnTo>
                <a:lnTo>
                  <a:pt x="608" y="420"/>
                </a:lnTo>
                <a:lnTo>
                  <a:pt x="608" y="416"/>
                </a:lnTo>
                <a:lnTo>
                  <a:pt x="604" y="411"/>
                </a:lnTo>
                <a:lnTo>
                  <a:pt x="599" y="407"/>
                </a:lnTo>
                <a:lnTo>
                  <a:pt x="599" y="402"/>
                </a:lnTo>
                <a:lnTo>
                  <a:pt x="590" y="407"/>
                </a:lnTo>
                <a:lnTo>
                  <a:pt x="585" y="407"/>
                </a:lnTo>
                <a:lnTo>
                  <a:pt x="585" y="411"/>
                </a:lnTo>
                <a:lnTo>
                  <a:pt x="581" y="411"/>
                </a:lnTo>
                <a:lnTo>
                  <a:pt x="576" y="411"/>
                </a:lnTo>
                <a:lnTo>
                  <a:pt x="576" y="416"/>
                </a:lnTo>
                <a:lnTo>
                  <a:pt x="576" y="416"/>
                </a:lnTo>
                <a:lnTo>
                  <a:pt x="576" y="420"/>
                </a:lnTo>
                <a:lnTo>
                  <a:pt x="567" y="420"/>
                </a:lnTo>
                <a:lnTo>
                  <a:pt x="558" y="425"/>
                </a:lnTo>
                <a:lnTo>
                  <a:pt x="558" y="430"/>
                </a:lnTo>
                <a:lnTo>
                  <a:pt x="553" y="434"/>
                </a:lnTo>
                <a:lnTo>
                  <a:pt x="553" y="439"/>
                </a:lnTo>
                <a:lnTo>
                  <a:pt x="549" y="439"/>
                </a:lnTo>
                <a:lnTo>
                  <a:pt x="544" y="439"/>
                </a:lnTo>
                <a:lnTo>
                  <a:pt x="540" y="439"/>
                </a:lnTo>
                <a:lnTo>
                  <a:pt x="535" y="434"/>
                </a:lnTo>
                <a:lnTo>
                  <a:pt x="531" y="434"/>
                </a:lnTo>
                <a:lnTo>
                  <a:pt x="531" y="430"/>
                </a:lnTo>
                <a:lnTo>
                  <a:pt x="526" y="430"/>
                </a:lnTo>
                <a:lnTo>
                  <a:pt x="521" y="425"/>
                </a:lnTo>
                <a:lnTo>
                  <a:pt x="517" y="425"/>
                </a:lnTo>
                <a:lnTo>
                  <a:pt x="512" y="420"/>
                </a:lnTo>
                <a:lnTo>
                  <a:pt x="512" y="420"/>
                </a:lnTo>
                <a:lnTo>
                  <a:pt x="508" y="420"/>
                </a:lnTo>
                <a:lnTo>
                  <a:pt x="508" y="416"/>
                </a:lnTo>
                <a:lnTo>
                  <a:pt x="503" y="407"/>
                </a:lnTo>
                <a:lnTo>
                  <a:pt x="499" y="407"/>
                </a:lnTo>
                <a:lnTo>
                  <a:pt x="499" y="402"/>
                </a:lnTo>
                <a:lnTo>
                  <a:pt x="494" y="402"/>
                </a:lnTo>
                <a:lnTo>
                  <a:pt x="494" y="402"/>
                </a:lnTo>
                <a:lnTo>
                  <a:pt x="489" y="398"/>
                </a:lnTo>
                <a:lnTo>
                  <a:pt x="485" y="398"/>
                </a:lnTo>
                <a:lnTo>
                  <a:pt x="485" y="393"/>
                </a:lnTo>
                <a:lnTo>
                  <a:pt x="480" y="393"/>
                </a:lnTo>
                <a:lnTo>
                  <a:pt x="476" y="388"/>
                </a:lnTo>
                <a:lnTo>
                  <a:pt x="476" y="384"/>
                </a:lnTo>
                <a:lnTo>
                  <a:pt x="471" y="379"/>
                </a:lnTo>
                <a:lnTo>
                  <a:pt x="476" y="375"/>
                </a:lnTo>
                <a:lnTo>
                  <a:pt x="471" y="375"/>
                </a:lnTo>
                <a:lnTo>
                  <a:pt x="471" y="370"/>
                </a:lnTo>
                <a:lnTo>
                  <a:pt x="467" y="365"/>
                </a:lnTo>
                <a:lnTo>
                  <a:pt x="467" y="361"/>
                </a:lnTo>
                <a:lnTo>
                  <a:pt x="467" y="356"/>
                </a:lnTo>
                <a:lnTo>
                  <a:pt x="467" y="356"/>
                </a:lnTo>
                <a:lnTo>
                  <a:pt x="467" y="356"/>
                </a:lnTo>
                <a:lnTo>
                  <a:pt x="453" y="347"/>
                </a:lnTo>
                <a:lnTo>
                  <a:pt x="448" y="343"/>
                </a:lnTo>
                <a:lnTo>
                  <a:pt x="444" y="338"/>
                </a:lnTo>
                <a:lnTo>
                  <a:pt x="444" y="338"/>
                </a:lnTo>
                <a:lnTo>
                  <a:pt x="435" y="338"/>
                </a:lnTo>
                <a:lnTo>
                  <a:pt x="430" y="338"/>
                </a:lnTo>
                <a:lnTo>
                  <a:pt x="425" y="338"/>
                </a:lnTo>
                <a:lnTo>
                  <a:pt x="421" y="338"/>
                </a:lnTo>
                <a:lnTo>
                  <a:pt x="421" y="338"/>
                </a:lnTo>
                <a:lnTo>
                  <a:pt x="421" y="343"/>
                </a:lnTo>
                <a:lnTo>
                  <a:pt x="416" y="343"/>
                </a:lnTo>
                <a:lnTo>
                  <a:pt x="412" y="343"/>
                </a:lnTo>
                <a:lnTo>
                  <a:pt x="412" y="347"/>
                </a:lnTo>
                <a:lnTo>
                  <a:pt x="407" y="347"/>
                </a:lnTo>
                <a:lnTo>
                  <a:pt x="403" y="347"/>
                </a:lnTo>
                <a:lnTo>
                  <a:pt x="403" y="352"/>
                </a:lnTo>
                <a:lnTo>
                  <a:pt x="398" y="356"/>
                </a:lnTo>
                <a:lnTo>
                  <a:pt x="398" y="356"/>
                </a:lnTo>
                <a:lnTo>
                  <a:pt x="389" y="361"/>
                </a:lnTo>
                <a:lnTo>
                  <a:pt x="389" y="365"/>
                </a:lnTo>
                <a:lnTo>
                  <a:pt x="384" y="370"/>
                </a:lnTo>
                <a:lnTo>
                  <a:pt x="384" y="375"/>
                </a:lnTo>
                <a:lnTo>
                  <a:pt x="384" y="379"/>
                </a:lnTo>
                <a:lnTo>
                  <a:pt x="384" y="379"/>
                </a:lnTo>
                <a:lnTo>
                  <a:pt x="384" y="384"/>
                </a:lnTo>
                <a:lnTo>
                  <a:pt x="384" y="393"/>
                </a:lnTo>
                <a:lnTo>
                  <a:pt x="380" y="398"/>
                </a:lnTo>
                <a:lnTo>
                  <a:pt x="380" y="402"/>
                </a:lnTo>
                <a:lnTo>
                  <a:pt x="380" y="402"/>
                </a:lnTo>
                <a:lnTo>
                  <a:pt x="380" y="402"/>
                </a:lnTo>
                <a:lnTo>
                  <a:pt x="375" y="407"/>
                </a:lnTo>
                <a:lnTo>
                  <a:pt x="371" y="407"/>
                </a:lnTo>
                <a:lnTo>
                  <a:pt x="371" y="411"/>
                </a:lnTo>
                <a:lnTo>
                  <a:pt x="366" y="411"/>
                </a:lnTo>
                <a:lnTo>
                  <a:pt x="366" y="416"/>
                </a:lnTo>
                <a:lnTo>
                  <a:pt x="361" y="416"/>
                </a:lnTo>
                <a:lnTo>
                  <a:pt x="357" y="416"/>
                </a:lnTo>
                <a:lnTo>
                  <a:pt x="357" y="420"/>
                </a:lnTo>
                <a:lnTo>
                  <a:pt x="357" y="420"/>
                </a:lnTo>
                <a:lnTo>
                  <a:pt x="352" y="420"/>
                </a:lnTo>
                <a:lnTo>
                  <a:pt x="348" y="420"/>
                </a:lnTo>
                <a:lnTo>
                  <a:pt x="348" y="425"/>
                </a:lnTo>
                <a:lnTo>
                  <a:pt x="343" y="425"/>
                </a:lnTo>
                <a:lnTo>
                  <a:pt x="339" y="425"/>
                </a:lnTo>
                <a:lnTo>
                  <a:pt x="329" y="434"/>
                </a:lnTo>
                <a:lnTo>
                  <a:pt x="320" y="439"/>
                </a:lnTo>
                <a:lnTo>
                  <a:pt x="307" y="443"/>
                </a:lnTo>
                <a:lnTo>
                  <a:pt x="302" y="443"/>
                </a:lnTo>
                <a:lnTo>
                  <a:pt x="288" y="443"/>
                </a:lnTo>
                <a:lnTo>
                  <a:pt x="288" y="448"/>
                </a:lnTo>
                <a:lnTo>
                  <a:pt x="279" y="452"/>
                </a:lnTo>
                <a:lnTo>
                  <a:pt x="275" y="452"/>
                </a:lnTo>
                <a:lnTo>
                  <a:pt x="270" y="457"/>
                </a:lnTo>
                <a:lnTo>
                  <a:pt x="265" y="462"/>
                </a:lnTo>
                <a:lnTo>
                  <a:pt x="261" y="462"/>
                </a:lnTo>
                <a:lnTo>
                  <a:pt x="256" y="466"/>
                </a:lnTo>
                <a:lnTo>
                  <a:pt x="256" y="466"/>
                </a:lnTo>
                <a:lnTo>
                  <a:pt x="252" y="466"/>
                </a:lnTo>
                <a:lnTo>
                  <a:pt x="247" y="471"/>
                </a:lnTo>
                <a:lnTo>
                  <a:pt x="238" y="475"/>
                </a:lnTo>
                <a:lnTo>
                  <a:pt x="233" y="475"/>
                </a:lnTo>
                <a:lnTo>
                  <a:pt x="229" y="475"/>
                </a:lnTo>
                <a:lnTo>
                  <a:pt x="224" y="475"/>
                </a:lnTo>
                <a:lnTo>
                  <a:pt x="224" y="475"/>
                </a:lnTo>
                <a:lnTo>
                  <a:pt x="220" y="480"/>
                </a:lnTo>
                <a:lnTo>
                  <a:pt x="215" y="480"/>
                </a:lnTo>
                <a:lnTo>
                  <a:pt x="215" y="484"/>
                </a:lnTo>
                <a:lnTo>
                  <a:pt x="206" y="489"/>
                </a:lnTo>
                <a:lnTo>
                  <a:pt x="201" y="489"/>
                </a:lnTo>
                <a:lnTo>
                  <a:pt x="201" y="489"/>
                </a:lnTo>
                <a:lnTo>
                  <a:pt x="197" y="489"/>
                </a:lnTo>
                <a:lnTo>
                  <a:pt x="192" y="489"/>
                </a:lnTo>
                <a:lnTo>
                  <a:pt x="183" y="489"/>
                </a:lnTo>
                <a:lnTo>
                  <a:pt x="179" y="489"/>
                </a:lnTo>
                <a:lnTo>
                  <a:pt x="179" y="489"/>
                </a:lnTo>
                <a:lnTo>
                  <a:pt x="179" y="489"/>
                </a:lnTo>
                <a:lnTo>
                  <a:pt x="174" y="489"/>
                </a:lnTo>
                <a:lnTo>
                  <a:pt x="169" y="489"/>
                </a:lnTo>
                <a:lnTo>
                  <a:pt x="165" y="489"/>
                </a:lnTo>
                <a:lnTo>
                  <a:pt x="160" y="489"/>
                </a:lnTo>
                <a:lnTo>
                  <a:pt x="160" y="489"/>
                </a:lnTo>
                <a:lnTo>
                  <a:pt x="156" y="489"/>
                </a:lnTo>
                <a:lnTo>
                  <a:pt x="151" y="489"/>
                </a:lnTo>
                <a:lnTo>
                  <a:pt x="147" y="489"/>
                </a:lnTo>
                <a:lnTo>
                  <a:pt x="142" y="489"/>
                </a:lnTo>
                <a:lnTo>
                  <a:pt x="137" y="494"/>
                </a:lnTo>
                <a:lnTo>
                  <a:pt x="137" y="494"/>
                </a:lnTo>
                <a:lnTo>
                  <a:pt x="137" y="498"/>
                </a:lnTo>
                <a:lnTo>
                  <a:pt x="133" y="498"/>
                </a:lnTo>
                <a:lnTo>
                  <a:pt x="128" y="503"/>
                </a:lnTo>
                <a:lnTo>
                  <a:pt x="124" y="503"/>
                </a:lnTo>
                <a:lnTo>
                  <a:pt x="119" y="507"/>
                </a:lnTo>
                <a:lnTo>
                  <a:pt x="119" y="512"/>
                </a:lnTo>
                <a:lnTo>
                  <a:pt x="115" y="512"/>
                </a:lnTo>
                <a:lnTo>
                  <a:pt x="115" y="512"/>
                </a:lnTo>
                <a:lnTo>
                  <a:pt x="110" y="512"/>
                </a:lnTo>
                <a:lnTo>
                  <a:pt x="110" y="516"/>
                </a:lnTo>
                <a:lnTo>
                  <a:pt x="105" y="521"/>
                </a:lnTo>
                <a:lnTo>
                  <a:pt x="101" y="526"/>
                </a:lnTo>
                <a:lnTo>
                  <a:pt x="96" y="526"/>
                </a:lnTo>
                <a:lnTo>
                  <a:pt x="92" y="530"/>
                </a:lnTo>
                <a:lnTo>
                  <a:pt x="87" y="535"/>
                </a:lnTo>
                <a:lnTo>
                  <a:pt x="83" y="535"/>
                </a:lnTo>
                <a:lnTo>
                  <a:pt x="78" y="544"/>
                </a:lnTo>
                <a:lnTo>
                  <a:pt x="73" y="544"/>
                </a:lnTo>
                <a:lnTo>
                  <a:pt x="73" y="548"/>
                </a:lnTo>
                <a:lnTo>
                  <a:pt x="69" y="548"/>
                </a:lnTo>
                <a:lnTo>
                  <a:pt x="69" y="553"/>
                </a:lnTo>
                <a:lnTo>
                  <a:pt x="69" y="553"/>
                </a:lnTo>
                <a:lnTo>
                  <a:pt x="69" y="553"/>
                </a:lnTo>
                <a:lnTo>
                  <a:pt x="64" y="553"/>
                </a:lnTo>
                <a:lnTo>
                  <a:pt x="60" y="558"/>
                </a:lnTo>
                <a:lnTo>
                  <a:pt x="55" y="553"/>
                </a:lnTo>
                <a:lnTo>
                  <a:pt x="51" y="553"/>
                </a:lnTo>
                <a:lnTo>
                  <a:pt x="46" y="553"/>
                </a:lnTo>
                <a:lnTo>
                  <a:pt x="37" y="553"/>
                </a:lnTo>
                <a:lnTo>
                  <a:pt x="28" y="553"/>
                </a:lnTo>
                <a:lnTo>
                  <a:pt x="28" y="553"/>
                </a:lnTo>
                <a:lnTo>
                  <a:pt x="23" y="562"/>
                </a:lnTo>
                <a:lnTo>
                  <a:pt x="19" y="567"/>
                </a:lnTo>
                <a:lnTo>
                  <a:pt x="14" y="571"/>
                </a:lnTo>
                <a:lnTo>
                  <a:pt x="9" y="571"/>
                </a:lnTo>
                <a:lnTo>
                  <a:pt x="9" y="571"/>
                </a:lnTo>
                <a:lnTo>
                  <a:pt x="9" y="567"/>
                </a:lnTo>
                <a:lnTo>
                  <a:pt x="9" y="567"/>
                </a:lnTo>
                <a:lnTo>
                  <a:pt x="9" y="558"/>
                </a:lnTo>
                <a:lnTo>
                  <a:pt x="9" y="553"/>
                </a:lnTo>
                <a:lnTo>
                  <a:pt x="9" y="548"/>
                </a:lnTo>
                <a:lnTo>
                  <a:pt x="9" y="544"/>
                </a:lnTo>
                <a:lnTo>
                  <a:pt x="5" y="544"/>
                </a:lnTo>
                <a:lnTo>
                  <a:pt x="5" y="544"/>
                </a:lnTo>
                <a:lnTo>
                  <a:pt x="5" y="539"/>
                </a:lnTo>
                <a:lnTo>
                  <a:pt x="9" y="539"/>
                </a:lnTo>
                <a:lnTo>
                  <a:pt x="9" y="535"/>
                </a:lnTo>
                <a:lnTo>
                  <a:pt x="9" y="530"/>
                </a:lnTo>
                <a:lnTo>
                  <a:pt x="9" y="526"/>
                </a:lnTo>
                <a:lnTo>
                  <a:pt x="9" y="521"/>
                </a:lnTo>
                <a:lnTo>
                  <a:pt x="9" y="516"/>
                </a:lnTo>
                <a:lnTo>
                  <a:pt x="9" y="512"/>
                </a:lnTo>
                <a:lnTo>
                  <a:pt x="9" y="507"/>
                </a:lnTo>
                <a:lnTo>
                  <a:pt x="9" y="507"/>
                </a:lnTo>
                <a:lnTo>
                  <a:pt x="5" y="503"/>
                </a:lnTo>
                <a:lnTo>
                  <a:pt x="5" y="498"/>
                </a:lnTo>
                <a:lnTo>
                  <a:pt x="0" y="498"/>
                </a:lnTo>
                <a:lnTo>
                  <a:pt x="5" y="494"/>
                </a:lnTo>
                <a:lnTo>
                  <a:pt x="5" y="494"/>
                </a:lnTo>
                <a:lnTo>
                  <a:pt x="5" y="489"/>
                </a:lnTo>
                <a:lnTo>
                  <a:pt x="9" y="489"/>
                </a:lnTo>
                <a:lnTo>
                  <a:pt x="14" y="484"/>
                </a:lnTo>
                <a:lnTo>
                  <a:pt x="14" y="484"/>
                </a:lnTo>
                <a:lnTo>
                  <a:pt x="14" y="484"/>
                </a:lnTo>
                <a:lnTo>
                  <a:pt x="14" y="484"/>
                </a:lnTo>
                <a:lnTo>
                  <a:pt x="14" y="480"/>
                </a:lnTo>
                <a:lnTo>
                  <a:pt x="14" y="475"/>
                </a:lnTo>
                <a:lnTo>
                  <a:pt x="14" y="466"/>
                </a:lnTo>
                <a:lnTo>
                  <a:pt x="14" y="466"/>
                </a:lnTo>
                <a:lnTo>
                  <a:pt x="14" y="466"/>
                </a:lnTo>
                <a:lnTo>
                  <a:pt x="14" y="462"/>
                </a:lnTo>
                <a:lnTo>
                  <a:pt x="14" y="462"/>
                </a:lnTo>
                <a:lnTo>
                  <a:pt x="19" y="462"/>
                </a:lnTo>
                <a:lnTo>
                  <a:pt x="19" y="452"/>
                </a:lnTo>
                <a:lnTo>
                  <a:pt x="19" y="448"/>
                </a:lnTo>
                <a:lnTo>
                  <a:pt x="14" y="448"/>
                </a:lnTo>
                <a:lnTo>
                  <a:pt x="14" y="448"/>
                </a:lnTo>
                <a:lnTo>
                  <a:pt x="14" y="448"/>
                </a:lnTo>
                <a:lnTo>
                  <a:pt x="14" y="448"/>
                </a:lnTo>
                <a:lnTo>
                  <a:pt x="14" y="443"/>
                </a:lnTo>
                <a:lnTo>
                  <a:pt x="14" y="443"/>
                </a:lnTo>
                <a:lnTo>
                  <a:pt x="19" y="443"/>
                </a:lnTo>
                <a:lnTo>
                  <a:pt x="19" y="443"/>
                </a:lnTo>
                <a:lnTo>
                  <a:pt x="23" y="434"/>
                </a:lnTo>
                <a:lnTo>
                  <a:pt x="23" y="430"/>
                </a:lnTo>
                <a:lnTo>
                  <a:pt x="19" y="430"/>
                </a:lnTo>
                <a:lnTo>
                  <a:pt x="19" y="430"/>
                </a:lnTo>
                <a:lnTo>
                  <a:pt x="23" y="425"/>
                </a:lnTo>
                <a:lnTo>
                  <a:pt x="23" y="420"/>
                </a:lnTo>
                <a:lnTo>
                  <a:pt x="23" y="420"/>
                </a:lnTo>
                <a:lnTo>
                  <a:pt x="23" y="420"/>
                </a:lnTo>
                <a:lnTo>
                  <a:pt x="23" y="416"/>
                </a:lnTo>
                <a:lnTo>
                  <a:pt x="23" y="416"/>
                </a:lnTo>
                <a:lnTo>
                  <a:pt x="23" y="416"/>
                </a:lnTo>
                <a:lnTo>
                  <a:pt x="23" y="416"/>
                </a:lnTo>
                <a:lnTo>
                  <a:pt x="23" y="416"/>
                </a:lnTo>
                <a:lnTo>
                  <a:pt x="23" y="411"/>
                </a:lnTo>
                <a:lnTo>
                  <a:pt x="23" y="411"/>
                </a:lnTo>
                <a:lnTo>
                  <a:pt x="23" y="411"/>
                </a:lnTo>
                <a:lnTo>
                  <a:pt x="19" y="407"/>
                </a:lnTo>
                <a:lnTo>
                  <a:pt x="19" y="407"/>
                </a:lnTo>
                <a:lnTo>
                  <a:pt x="23" y="407"/>
                </a:lnTo>
                <a:lnTo>
                  <a:pt x="23" y="402"/>
                </a:lnTo>
                <a:lnTo>
                  <a:pt x="23" y="402"/>
                </a:lnTo>
                <a:lnTo>
                  <a:pt x="19" y="402"/>
                </a:lnTo>
                <a:lnTo>
                  <a:pt x="19" y="402"/>
                </a:lnTo>
                <a:lnTo>
                  <a:pt x="19" y="402"/>
                </a:lnTo>
                <a:lnTo>
                  <a:pt x="23" y="398"/>
                </a:lnTo>
                <a:lnTo>
                  <a:pt x="23" y="398"/>
                </a:lnTo>
                <a:lnTo>
                  <a:pt x="23" y="393"/>
                </a:lnTo>
                <a:lnTo>
                  <a:pt x="23" y="393"/>
                </a:lnTo>
                <a:lnTo>
                  <a:pt x="23" y="393"/>
                </a:lnTo>
                <a:lnTo>
                  <a:pt x="23" y="388"/>
                </a:lnTo>
                <a:lnTo>
                  <a:pt x="41" y="388"/>
                </a:lnTo>
                <a:lnTo>
                  <a:pt x="51" y="388"/>
                </a:lnTo>
                <a:lnTo>
                  <a:pt x="55" y="388"/>
                </a:lnTo>
                <a:lnTo>
                  <a:pt x="60" y="388"/>
                </a:lnTo>
                <a:lnTo>
                  <a:pt x="60" y="384"/>
                </a:lnTo>
                <a:lnTo>
                  <a:pt x="64" y="379"/>
                </a:lnTo>
                <a:lnTo>
                  <a:pt x="64" y="379"/>
                </a:lnTo>
                <a:lnTo>
                  <a:pt x="73" y="379"/>
                </a:lnTo>
                <a:lnTo>
                  <a:pt x="87" y="375"/>
                </a:lnTo>
                <a:lnTo>
                  <a:pt x="87" y="375"/>
                </a:lnTo>
                <a:lnTo>
                  <a:pt x="92" y="379"/>
                </a:lnTo>
                <a:lnTo>
                  <a:pt x="101" y="384"/>
                </a:lnTo>
                <a:lnTo>
                  <a:pt x="101" y="384"/>
                </a:lnTo>
                <a:lnTo>
                  <a:pt x="110" y="384"/>
                </a:lnTo>
                <a:lnTo>
                  <a:pt x="110" y="384"/>
                </a:lnTo>
                <a:lnTo>
                  <a:pt x="119" y="379"/>
                </a:lnTo>
                <a:lnTo>
                  <a:pt x="119" y="379"/>
                </a:lnTo>
                <a:lnTo>
                  <a:pt x="124" y="379"/>
                </a:lnTo>
                <a:lnTo>
                  <a:pt x="128" y="379"/>
                </a:lnTo>
                <a:lnTo>
                  <a:pt x="137" y="375"/>
                </a:lnTo>
                <a:lnTo>
                  <a:pt x="137" y="375"/>
                </a:lnTo>
                <a:lnTo>
                  <a:pt x="142" y="361"/>
                </a:lnTo>
                <a:lnTo>
                  <a:pt x="142" y="352"/>
                </a:lnTo>
                <a:lnTo>
                  <a:pt x="151" y="338"/>
                </a:lnTo>
                <a:lnTo>
                  <a:pt x="151" y="338"/>
                </a:lnTo>
                <a:lnTo>
                  <a:pt x="151" y="329"/>
                </a:lnTo>
                <a:lnTo>
                  <a:pt x="151" y="320"/>
                </a:lnTo>
                <a:lnTo>
                  <a:pt x="151" y="315"/>
                </a:lnTo>
                <a:lnTo>
                  <a:pt x="156" y="315"/>
                </a:lnTo>
                <a:lnTo>
                  <a:pt x="160" y="306"/>
                </a:lnTo>
                <a:lnTo>
                  <a:pt x="165" y="306"/>
                </a:lnTo>
                <a:lnTo>
                  <a:pt x="165" y="301"/>
                </a:lnTo>
                <a:lnTo>
                  <a:pt x="165" y="292"/>
                </a:lnTo>
                <a:lnTo>
                  <a:pt x="165" y="288"/>
                </a:lnTo>
                <a:lnTo>
                  <a:pt x="160" y="283"/>
                </a:lnTo>
                <a:lnTo>
                  <a:pt x="165" y="279"/>
                </a:lnTo>
                <a:lnTo>
                  <a:pt x="165" y="274"/>
                </a:lnTo>
                <a:lnTo>
                  <a:pt x="160" y="269"/>
                </a:lnTo>
                <a:lnTo>
                  <a:pt x="156" y="251"/>
                </a:lnTo>
                <a:lnTo>
                  <a:pt x="156" y="247"/>
                </a:lnTo>
                <a:lnTo>
                  <a:pt x="156" y="237"/>
                </a:lnTo>
                <a:lnTo>
                  <a:pt x="160" y="228"/>
                </a:lnTo>
                <a:lnTo>
                  <a:pt x="165" y="224"/>
                </a:lnTo>
                <a:lnTo>
                  <a:pt x="165" y="224"/>
                </a:lnTo>
                <a:lnTo>
                  <a:pt x="174" y="219"/>
                </a:lnTo>
                <a:lnTo>
                  <a:pt x="174" y="219"/>
                </a:lnTo>
                <a:lnTo>
                  <a:pt x="179" y="215"/>
                </a:lnTo>
                <a:lnTo>
                  <a:pt x="183" y="205"/>
                </a:lnTo>
                <a:lnTo>
                  <a:pt x="188" y="201"/>
                </a:lnTo>
                <a:lnTo>
                  <a:pt x="192" y="196"/>
                </a:lnTo>
                <a:lnTo>
                  <a:pt x="192" y="192"/>
                </a:lnTo>
                <a:lnTo>
                  <a:pt x="197" y="187"/>
                </a:lnTo>
                <a:lnTo>
                  <a:pt x="201" y="183"/>
                </a:lnTo>
                <a:lnTo>
                  <a:pt x="201" y="183"/>
                </a:lnTo>
                <a:lnTo>
                  <a:pt x="201" y="169"/>
                </a:lnTo>
                <a:lnTo>
                  <a:pt x="206" y="164"/>
                </a:lnTo>
                <a:lnTo>
                  <a:pt x="206" y="164"/>
                </a:lnTo>
                <a:lnTo>
                  <a:pt x="206" y="160"/>
                </a:lnTo>
                <a:lnTo>
                  <a:pt x="211" y="160"/>
                </a:lnTo>
                <a:lnTo>
                  <a:pt x="215" y="160"/>
                </a:lnTo>
                <a:lnTo>
                  <a:pt x="224" y="164"/>
                </a:lnTo>
                <a:lnTo>
                  <a:pt x="224" y="164"/>
                </a:lnTo>
                <a:lnTo>
                  <a:pt x="233" y="155"/>
                </a:lnTo>
                <a:lnTo>
                  <a:pt x="238" y="151"/>
                </a:lnTo>
                <a:lnTo>
                  <a:pt x="238" y="146"/>
                </a:lnTo>
                <a:lnTo>
                  <a:pt x="238" y="146"/>
                </a:lnTo>
                <a:lnTo>
                  <a:pt x="233" y="137"/>
                </a:lnTo>
                <a:lnTo>
                  <a:pt x="233" y="137"/>
                </a:lnTo>
                <a:lnTo>
                  <a:pt x="229" y="128"/>
                </a:lnTo>
                <a:lnTo>
                  <a:pt x="229" y="123"/>
                </a:lnTo>
                <a:lnTo>
                  <a:pt x="229" y="119"/>
                </a:lnTo>
                <a:lnTo>
                  <a:pt x="229" y="109"/>
                </a:lnTo>
                <a:lnTo>
                  <a:pt x="238" y="100"/>
                </a:lnTo>
                <a:lnTo>
                  <a:pt x="238" y="100"/>
                </a:lnTo>
                <a:lnTo>
                  <a:pt x="247" y="96"/>
                </a:lnTo>
                <a:lnTo>
                  <a:pt x="252" y="96"/>
                </a:lnTo>
                <a:lnTo>
                  <a:pt x="265" y="91"/>
                </a:lnTo>
                <a:lnTo>
                  <a:pt x="279" y="87"/>
                </a:lnTo>
                <a:lnTo>
                  <a:pt x="284" y="87"/>
                </a:lnTo>
                <a:lnTo>
                  <a:pt x="288" y="87"/>
                </a:lnTo>
                <a:lnTo>
                  <a:pt x="293" y="87"/>
                </a:lnTo>
                <a:lnTo>
                  <a:pt x="297" y="87"/>
                </a:lnTo>
                <a:lnTo>
                  <a:pt x="302" y="87"/>
                </a:lnTo>
                <a:lnTo>
                  <a:pt x="307" y="87"/>
                </a:lnTo>
                <a:lnTo>
                  <a:pt x="311" y="82"/>
                </a:lnTo>
                <a:lnTo>
                  <a:pt x="311" y="77"/>
                </a:lnTo>
                <a:lnTo>
                  <a:pt x="311" y="77"/>
                </a:lnTo>
                <a:lnTo>
                  <a:pt x="316" y="77"/>
                </a:lnTo>
                <a:lnTo>
                  <a:pt x="320" y="73"/>
                </a:lnTo>
                <a:lnTo>
                  <a:pt x="320" y="73"/>
                </a:lnTo>
                <a:lnTo>
                  <a:pt x="320" y="64"/>
                </a:lnTo>
                <a:lnTo>
                  <a:pt x="320" y="59"/>
                </a:lnTo>
                <a:lnTo>
                  <a:pt x="329" y="55"/>
                </a:lnTo>
                <a:lnTo>
                  <a:pt x="334" y="50"/>
                </a:lnTo>
                <a:lnTo>
                  <a:pt x="334" y="41"/>
                </a:lnTo>
                <a:lnTo>
                  <a:pt x="339" y="36"/>
                </a:lnTo>
                <a:lnTo>
                  <a:pt x="339" y="32"/>
                </a:lnTo>
                <a:lnTo>
                  <a:pt x="339" y="27"/>
                </a:lnTo>
                <a:lnTo>
                  <a:pt x="339" y="27"/>
                </a:lnTo>
                <a:lnTo>
                  <a:pt x="334" y="18"/>
                </a:lnTo>
                <a:lnTo>
                  <a:pt x="339" y="9"/>
                </a:lnTo>
                <a:lnTo>
                  <a:pt x="339" y="4"/>
                </a:lnTo>
                <a:lnTo>
                  <a:pt x="343" y="0"/>
                </a:lnTo>
                <a:lnTo>
                  <a:pt x="343" y="0"/>
                </a:lnTo>
                <a:lnTo>
                  <a:pt x="343" y="0"/>
                </a:lnTo>
                <a:lnTo>
                  <a:pt x="343" y="4"/>
                </a:lnTo>
                <a:lnTo>
                  <a:pt x="348" y="4"/>
                </a:lnTo>
                <a:lnTo>
                  <a:pt x="352" y="9"/>
                </a:lnTo>
                <a:lnTo>
                  <a:pt x="357" y="9"/>
                </a:lnTo>
                <a:lnTo>
                  <a:pt x="361" y="9"/>
                </a:lnTo>
                <a:lnTo>
                  <a:pt x="380" y="9"/>
                </a:lnTo>
                <a:lnTo>
                  <a:pt x="389" y="9"/>
                </a:lnTo>
                <a:lnTo>
                  <a:pt x="393" y="13"/>
                </a:lnTo>
                <a:lnTo>
                  <a:pt x="398" y="18"/>
                </a:lnTo>
                <a:lnTo>
                  <a:pt x="398" y="23"/>
                </a:lnTo>
                <a:lnTo>
                  <a:pt x="398" y="27"/>
                </a:lnTo>
                <a:lnTo>
                  <a:pt x="403" y="27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Kwara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"/>
          <p:cNvSpPr/>
          <p:nvPr/>
        </p:nvSpPr>
        <p:spPr>
          <a:xfrm>
            <a:off x="591067" y="5152106"/>
            <a:ext cx="798773" cy="182474"/>
          </a:xfrm>
          <a:custGeom>
            <a:avLst/>
            <a:gdLst/>
            <a:ahLst/>
            <a:cxnLst/>
            <a:rect l="l" t="t" r="r" b="b"/>
            <a:pathLst>
              <a:path w="603" h="128" extrusionOk="0">
                <a:moveTo>
                  <a:pt x="265" y="14"/>
                </a:moveTo>
                <a:lnTo>
                  <a:pt x="265" y="9"/>
                </a:lnTo>
                <a:lnTo>
                  <a:pt x="265" y="4"/>
                </a:lnTo>
                <a:lnTo>
                  <a:pt x="265" y="0"/>
                </a:lnTo>
                <a:lnTo>
                  <a:pt x="269" y="0"/>
                </a:lnTo>
                <a:lnTo>
                  <a:pt x="274" y="0"/>
                </a:lnTo>
                <a:lnTo>
                  <a:pt x="375" y="0"/>
                </a:lnTo>
                <a:lnTo>
                  <a:pt x="379" y="0"/>
                </a:lnTo>
                <a:lnTo>
                  <a:pt x="393" y="0"/>
                </a:lnTo>
                <a:lnTo>
                  <a:pt x="461" y="0"/>
                </a:lnTo>
                <a:lnTo>
                  <a:pt x="507" y="0"/>
                </a:lnTo>
                <a:lnTo>
                  <a:pt x="530" y="0"/>
                </a:lnTo>
                <a:lnTo>
                  <a:pt x="535" y="4"/>
                </a:lnTo>
                <a:lnTo>
                  <a:pt x="535" y="9"/>
                </a:lnTo>
                <a:lnTo>
                  <a:pt x="530" y="9"/>
                </a:lnTo>
                <a:lnTo>
                  <a:pt x="530" y="14"/>
                </a:lnTo>
                <a:lnTo>
                  <a:pt x="525" y="18"/>
                </a:lnTo>
                <a:lnTo>
                  <a:pt x="521" y="18"/>
                </a:lnTo>
                <a:lnTo>
                  <a:pt x="512" y="23"/>
                </a:lnTo>
                <a:lnTo>
                  <a:pt x="512" y="27"/>
                </a:lnTo>
                <a:lnTo>
                  <a:pt x="507" y="27"/>
                </a:lnTo>
                <a:lnTo>
                  <a:pt x="507" y="32"/>
                </a:lnTo>
                <a:lnTo>
                  <a:pt x="507" y="36"/>
                </a:lnTo>
                <a:lnTo>
                  <a:pt x="512" y="41"/>
                </a:lnTo>
                <a:lnTo>
                  <a:pt x="512" y="46"/>
                </a:lnTo>
                <a:lnTo>
                  <a:pt x="512" y="50"/>
                </a:lnTo>
                <a:lnTo>
                  <a:pt x="512" y="50"/>
                </a:lnTo>
                <a:lnTo>
                  <a:pt x="516" y="50"/>
                </a:lnTo>
                <a:lnTo>
                  <a:pt x="521" y="50"/>
                </a:lnTo>
                <a:lnTo>
                  <a:pt x="525" y="50"/>
                </a:lnTo>
                <a:lnTo>
                  <a:pt x="530" y="46"/>
                </a:lnTo>
                <a:lnTo>
                  <a:pt x="535" y="46"/>
                </a:lnTo>
                <a:lnTo>
                  <a:pt x="539" y="46"/>
                </a:lnTo>
                <a:lnTo>
                  <a:pt x="539" y="41"/>
                </a:lnTo>
                <a:lnTo>
                  <a:pt x="548" y="41"/>
                </a:lnTo>
                <a:lnTo>
                  <a:pt x="553" y="41"/>
                </a:lnTo>
                <a:lnTo>
                  <a:pt x="557" y="41"/>
                </a:lnTo>
                <a:lnTo>
                  <a:pt x="557" y="41"/>
                </a:lnTo>
                <a:lnTo>
                  <a:pt x="557" y="41"/>
                </a:lnTo>
                <a:lnTo>
                  <a:pt x="562" y="41"/>
                </a:lnTo>
                <a:lnTo>
                  <a:pt x="562" y="46"/>
                </a:lnTo>
                <a:lnTo>
                  <a:pt x="562" y="50"/>
                </a:lnTo>
                <a:lnTo>
                  <a:pt x="562" y="55"/>
                </a:lnTo>
                <a:lnTo>
                  <a:pt x="557" y="59"/>
                </a:lnTo>
                <a:lnTo>
                  <a:pt x="557" y="64"/>
                </a:lnTo>
                <a:lnTo>
                  <a:pt x="557" y="64"/>
                </a:lnTo>
                <a:lnTo>
                  <a:pt x="553" y="64"/>
                </a:lnTo>
                <a:lnTo>
                  <a:pt x="548" y="64"/>
                </a:lnTo>
                <a:lnTo>
                  <a:pt x="544" y="64"/>
                </a:lnTo>
                <a:lnTo>
                  <a:pt x="539" y="64"/>
                </a:lnTo>
                <a:lnTo>
                  <a:pt x="535" y="68"/>
                </a:lnTo>
                <a:lnTo>
                  <a:pt x="535" y="73"/>
                </a:lnTo>
                <a:lnTo>
                  <a:pt x="535" y="78"/>
                </a:lnTo>
                <a:lnTo>
                  <a:pt x="539" y="82"/>
                </a:lnTo>
                <a:lnTo>
                  <a:pt x="544" y="87"/>
                </a:lnTo>
                <a:lnTo>
                  <a:pt x="553" y="87"/>
                </a:lnTo>
                <a:lnTo>
                  <a:pt x="557" y="87"/>
                </a:lnTo>
                <a:lnTo>
                  <a:pt x="562" y="91"/>
                </a:lnTo>
                <a:lnTo>
                  <a:pt x="567" y="91"/>
                </a:lnTo>
                <a:lnTo>
                  <a:pt x="576" y="96"/>
                </a:lnTo>
                <a:lnTo>
                  <a:pt x="580" y="96"/>
                </a:lnTo>
                <a:lnTo>
                  <a:pt x="585" y="91"/>
                </a:lnTo>
                <a:lnTo>
                  <a:pt x="594" y="91"/>
                </a:lnTo>
                <a:lnTo>
                  <a:pt x="599" y="91"/>
                </a:lnTo>
                <a:lnTo>
                  <a:pt x="603" y="91"/>
                </a:lnTo>
                <a:lnTo>
                  <a:pt x="603" y="96"/>
                </a:lnTo>
                <a:lnTo>
                  <a:pt x="603" y="105"/>
                </a:lnTo>
                <a:lnTo>
                  <a:pt x="599" y="123"/>
                </a:lnTo>
                <a:lnTo>
                  <a:pt x="594" y="123"/>
                </a:lnTo>
                <a:lnTo>
                  <a:pt x="594" y="123"/>
                </a:lnTo>
                <a:lnTo>
                  <a:pt x="585" y="123"/>
                </a:lnTo>
                <a:lnTo>
                  <a:pt x="576" y="123"/>
                </a:lnTo>
                <a:lnTo>
                  <a:pt x="571" y="119"/>
                </a:lnTo>
                <a:lnTo>
                  <a:pt x="567" y="119"/>
                </a:lnTo>
                <a:lnTo>
                  <a:pt x="548" y="119"/>
                </a:lnTo>
                <a:lnTo>
                  <a:pt x="548" y="119"/>
                </a:lnTo>
                <a:lnTo>
                  <a:pt x="535" y="114"/>
                </a:lnTo>
                <a:lnTo>
                  <a:pt x="516" y="110"/>
                </a:lnTo>
                <a:lnTo>
                  <a:pt x="503" y="110"/>
                </a:lnTo>
                <a:lnTo>
                  <a:pt x="503" y="105"/>
                </a:lnTo>
                <a:lnTo>
                  <a:pt x="489" y="105"/>
                </a:lnTo>
                <a:lnTo>
                  <a:pt x="461" y="105"/>
                </a:lnTo>
                <a:lnTo>
                  <a:pt x="457" y="105"/>
                </a:lnTo>
                <a:lnTo>
                  <a:pt x="452" y="105"/>
                </a:lnTo>
                <a:lnTo>
                  <a:pt x="434" y="105"/>
                </a:lnTo>
                <a:lnTo>
                  <a:pt x="420" y="100"/>
                </a:lnTo>
                <a:lnTo>
                  <a:pt x="416" y="100"/>
                </a:lnTo>
                <a:lnTo>
                  <a:pt x="407" y="100"/>
                </a:lnTo>
                <a:lnTo>
                  <a:pt x="402" y="100"/>
                </a:lnTo>
                <a:lnTo>
                  <a:pt x="393" y="105"/>
                </a:lnTo>
                <a:lnTo>
                  <a:pt x="365" y="110"/>
                </a:lnTo>
                <a:lnTo>
                  <a:pt x="361" y="110"/>
                </a:lnTo>
                <a:lnTo>
                  <a:pt x="352" y="110"/>
                </a:lnTo>
                <a:lnTo>
                  <a:pt x="338" y="110"/>
                </a:lnTo>
                <a:lnTo>
                  <a:pt x="315" y="110"/>
                </a:lnTo>
                <a:lnTo>
                  <a:pt x="311" y="110"/>
                </a:lnTo>
                <a:lnTo>
                  <a:pt x="306" y="110"/>
                </a:lnTo>
                <a:lnTo>
                  <a:pt x="292" y="110"/>
                </a:lnTo>
                <a:lnTo>
                  <a:pt x="283" y="110"/>
                </a:lnTo>
                <a:lnTo>
                  <a:pt x="274" y="110"/>
                </a:lnTo>
                <a:lnTo>
                  <a:pt x="274" y="96"/>
                </a:lnTo>
                <a:lnTo>
                  <a:pt x="274" y="96"/>
                </a:lnTo>
                <a:lnTo>
                  <a:pt x="274" y="110"/>
                </a:lnTo>
                <a:lnTo>
                  <a:pt x="265" y="110"/>
                </a:lnTo>
                <a:lnTo>
                  <a:pt x="260" y="114"/>
                </a:lnTo>
                <a:lnTo>
                  <a:pt x="260" y="114"/>
                </a:lnTo>
                <a:lnTo>
                  <a:pt x="260" y="119"/>
                </a:lnTo>
                <a:lnTo>
                  <a:pt x="256" y="119"/>
                </a:lnTo>
                <a:lnTo>
                  <a:pt x="251" y="119"/>
                </a:lnTo>
                <a:lnTo>
                  <a:pt x="247" y="119"/>
                </a:lnTo>
                <a:lnTo>
                  <a:pt x="242" y="114"/>
                </a:lnTo>
                <a:lnTo>
                  <a:pt x="219" y="114"/>
                </a:lnTo>
                <a:lnTo>
                  <a:pt x="196" y="114"/>
                </a:lnTo>
                <a:lnTo>
                  <a:pt x="187" y="114"/>
                </a:lnTo>
                <a:lnTo>
                  <a:pt x="173" y="119"/>
                </a:lnTo>
                <a:lnTo>
                  <a:pt x="160" y="119"/>
                </a:lnTo>
                <a:lnTo>
                  <a:pt x="155" y="119"/>
                </a:lnTo>
                <a:lnTo>
                  <a:pt x="151" y="119"/>
                </a:lnTo>
                <a:lnTo>
                  <a:pt x="132" y="119"/>
                </a:lnTo>
                <a:lnTo>
                  <a:pt x="119" y="119"/>
                </a:lnTo>
                <a:lnTo>
                  <a:pt x="109" y="119"/>
                </a:lnTo>
                <a:lnTo>
                  <a:pt x="100" y="119"/>
                </a:lnTo>
                <a:lnTo>
                  <a:pt x="100" y="119"/>
                </a:lnTo>
                <a:lnTo>
                  <a:pt x="73" y="119"/>
                </a:lnTo>
                <a:lnTo>
                  <a:pt x="59" y="119"/>
                </a:lnTo>
                <a:lnTo>
                  <a:pt x="55" y="119"/>
                </a:lnTo>
                <a:lnTo>
                  <a:pt x="50" y="119"/>
                </a:lnTo>
                <a:lnTo>
                  <a:pt x="27" y="123"/>
                </a:lnTo>
                <a:lnTo>
                  <a:pt x="4" y="123"/>
                </a:lnTo>
                <a:lnTo>
                  <a:pt x="4" y="128"/>
                </a:lnTo>
                <a:lnTo>
                  <a:pt x="0" y="128"/>
                </a:lnTo>
                <a:lnTo>
                  <a:pt x="0" y="114"/>
                </a:lnTo>
                <a:lnTo>
                  <a:pt x="0" y="110"/>
                </a:lnTo>
                <a:lnTo>
                  <a:pt x="0" y="105"/>
                </a:lnTo>
                <a:lnTo>
                  <a:pt x="0" y="96"/>
                </a:lnTo>
                <a:lnTo>
                  <a:pt x="4" y="87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8"/>
                </a:lnTo>
                <a:lnTo>
                  <a:pt x="9" y="78"/>
                </a:lnTo>
                <a:lnTo>
                  <a:pt x="13" y="78"/>
                </a:lnTo>
                <a:lnTo>
                  <a:pt x="23" y="78"/>
                </a:lnTo>
                <a:lnTo>
                  <a:pt x="32" y="82"/>
                </a:lnTo>
                <a:lnTo>
                  <a:pt x="32" y="78"/>
                </a:lnTo>
                <a:lnTo>
                  <a:pt x="36" y="78"/>
                </a:lnTo>
                <a:lnTo>
                  <a:pt x="36" y="73"/>
                </a:lnTo>
                <a:lnTo>
                  <a:pt x="41" y="73"/>
                </a:lnTo>
                <a:lnTo>
                  <a:pt x="45" y="73"/>
                </a:lnTo>
                <a:lnTo>
                  <a:pt x="45" y="68"/>
                </a:lnTo>
                <a:lnTo>
                  <a:pt x="55" y="64"/>
                </a:lnTo>
                <a:lnTo>
                  <a:pt x="55" y="64"/>
                </a:lnTo>
                <a:lnTo>
                  <a:pt x="55" y="59"/>
                </a:lnTo>
                <a:lnTo>
                  <a:pt x="59" y="59"/>
                </a:lnTo>
                <a:lnTo>
                  <a:pt x="68" y="59"/>
                </a:lnTo>
                <a:lnTo>
                  <a:pt x="73" y="59"/>
                </a:lnTo>
                <a:lnTo>
                  <a:pt x="77" y="64"/>
                </a:lnTo>
                <a:lnTo>
                  <a:pt x="82" y="64"/>
                </a:lnTo>
                <a:lnTo>
                  <a:pt x="87" y="64"/>
                </a:lnTo>
                <a:lnTo>
                  <a:pt x="96" y="64"/>
                </a:lnTo>
                <a:lnTo>
                  <a:pt x="100" y="64"/>
                </a:lnTo>
                <a:lnTo>
                  <a:pt x="109" y="64"/>
                </a:lnTo>
                <a:lnTo>
                  <a:pt x="114" y="64"/>
                </a:lnTo>
                <a:lnTo>
                  <a:pt x="119" y="64"/>
                </a:lnTo>
                <a:lnTo>
                  <a:pt x="119" y="64"/>
                </a:lnTo>
                <a:lnTo>
                  <a:pt x="128" y="64"/>
                </a:lnTo>
                <a:lnTo>
                  <a:pt x="132" y="64"/>
                </a:lnTo>
                <a:lnTo>
                  <a:pt x="141" y="64"/>
                </a:lnTo>
                <a:lnTo>
                  <a:pt x="141" y="64"/>
                </a:lnTo>
                <a:lnTo>
                  <a:pt x="151" y="64"/>
                </a:lnTo>
                <a:lnTo>
                  <a:pt x="155" y="64"/>
                </a:lnTo>
                <a:lnTo>
                  <a:pt x="160" y="64"/>
                </a:lnTo>
                <a:lnTo>
                  <a:pt x="164" y="64"/>
                </a:lnTo>
                <a:lnTo>
                  <a:pt x="164" y="59"/>
                </a:lnTo>
                <a:lnTo>
                  <a:pt x="169" y="55"/>
                </a:lnTo>
                <a:lnTo>
                  <a:pt x="173" y="50"/>
                </a:lnTo>
                <a:lnTo>
                  <a:pt x="178" y="41"/>
                </a:lnTo>
                <a:lnTo>
                  <a:pt x="178" y="36"/>
                </a:lnTo>
                <a:lnTo>
                  <a:pt x="183" y="32"/>
                </a:lnTo>
                <a:lnTo>
                  <a:pt x="183" y="27"/>
                </a:lnTo>
                <a:lnTo>
                  <a:pt x="183" y="27"/>
                </a:lnTo>
                <a:lnTo>
                  <a:pt x="183" y="23"/>
                </a:lnTo>
                <a:lnTo>
                  <a:pt x="187" y="23"/>
                </a:lnTo>
                <a:lnTo>
                  <a:pt x="192" y="14"/>
                </a:lnTo>
                <a:lnTo>
                  <a:pt x="192" y="9"/>
                </a:lnTo>
                <a:lnTo>
                  <a:pt x="192" y="4"/>
                </a:lnTo>
                <a:lnTo>
                  <a:pt x="196" y="0"/>
                </a:lnTo>
                <a:lnTo>
                  <a:pt x="196" y="0"/>
                </a:lnTo>
                <a:lnTo>
                  <a:pt x="201" y="0"/>
                </a:lnTo>
                <a:lnTo>
                  <a:pt x="205" y="0"/>
                </a:lnTo>
                <a:lnTo>
                  <a:pt x="219" y="0"/>
                </a:lnTo>
                <a:lnTo>
                  <a:pt x="228" y="0"/>
                </a:lnTo>
                <a:lnTo>
                  <a:pt x="228" y="0"/>
                </a:lnTo>
                <a:lnTo>
                  <a:pt x="233" y="9"/>
                </a:lnTo>
                <a:lnTo>
                  <a:pt x="237" y="14"/>
                </a:lnTo>
                <a:lnTo>
                  <a:pt x="237" y="14"/>
                </a:lnTo>
                <a:lnTo>
                  <a:pt x="242" y="18"/>
                </a:lnTo>
                <a:lnTo>
                  <a:pt x="247" y="18"/>
                </a:lnTo>
                <a:lnTo>
                  <a:pt x="251" y="18"/>
                </a:lnTo>
                <a:lnTo>
                  <a:pt x="251" y="18"/>
                </a:lnTo>
                <a:lnTo>
                  <a:pt x="256" y="14"/>
                </a:lnTo>
                <a:lnTo>
                  <a:pt x="265" y="14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Lagos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"/>
          <p:cNvSpPr/>
          <p:nvPr/>
        </p:nvSpPr>
        <p:spPr>
          <a:xfrm>
            <a:off x="2723273" y="3733781"/>
            <a:ext cx="1369939" cy="858460"/>
          </a:xfrm>
          <a:custGeom>
            <a:avLst/>
            <a:gdLst/>
            <a:ahLst/>
            <a:cxnLst/>
            <a:rect l="l" t="t" r="r" b="b"/>
            <a:pathLst>
              <a:path w="1033" h="608" extrusionOk="0">
                <a:moveTo>
                  <a:pt x="370" y="5"/>
                </a:moveTo>
                <a:lnTo>
                  <a:pt x="375" y="5"/>
                </a:lnTo>
                <a:lnTo>
                  <a:pt x="375" y="5"/>
                </a:lnTo>
                <a:lnTo>
                  <a:pt x="379" y="0"/>
                </a:lnTo>
                <a:lnTo>
                  <a:pt x="384" y="0"/>
                </a:lnTo>
                <a:lnTo>
                  <a:pt x="393" y="0"/>
                </a:lnTo>
                <a:lnTo>
                  <a:pt x="398" y="0"/>
                </a:lnTo>
                <a:lnTo>
                  <a:pt x="398" y="5"/>
                </a:lnTo>
                <a:lnTo>
                  <a:pt x="398" y="5"/>
                </a:lnTo>
                <a:lnTo>
                  <a:pt x="402" y="9"/>
                </a:lnTo>
                <a:lnTo>
                  <a:pt x="402" y="14"/>
                </a:lnTo>
                <a:lnTo>
                  <a:pt x="407" y="14"/>
                </a:lnTo>
                <a:lnTo>
                  <a:pt x="407" y="18"/>
                </a:lnTo>
                <a:lnTo>
                  <a:pt x="411" y="18"/>
                </a:lnTo>
                <a:lnTo>
                  <a:pt x="411" y="27"/>
                </a:lnTo>
                <a:lnTo>
                  <a:pt x="416" y="27"/>
                </a:lnTo>
                <a:lnTo>
                  <a:pt x="416" y="32"/>
                </a:lnTo>
                <a:lnTo>
                  <a:pt x="416" y="37"/>
                </a:lnTo>
                <a:lnTo>
                  <a:pt x="416" y="41"/>
                </a:lnTo>
                <a:lnTo>
                  <a:pt x="420" y="50"/>
                </a:lnTo>
                <a:lnTo>
                  <a:pt x="420" y="55"/>
                </a:lnTo>
                <a:lnTo>
                  <a:pt x="425" y="59"/>
                </a:lnTo>
                <a:lnTo>
                  <a:pt x="425" y="59"/>
                </a:lnTo>
                <a:lnTo>
                  <a:pt x="430" y="59"/>
                </a:lnTo>
                <a:lnTo>
                  <a:pt x="430" y="64"/>
                </a:lnTo>
                <a:lnTo>
                  <a:pt x="434" y="69"/>
                </a:lnTo>
                <a:lnTo>
                  <a:pt x="434" y="73"/>
                </a:lnTo>
                <a:lnTo>
                  <a:pt x="439" y="73"/>
                </a:lnTo>
                <a:lnTo>
                  <a:pt x="439" y="78"/>
                </a:lnTo>
                <a:lnTo>
                  <a:pt x="439" y="82"/>
                </a:lnTo>
                <a:lnTo>
                  <a:pt x="439" y="82"/>
                </a:lnTo>
                <a:lnTo>
                  <a:pt x="443" y="87"/>
                </a:lnTo>
                <a:lnTo>
                  <a:pt x="443" y="91"/>
                </a:lnTo>
                <a:lnTo>
                  <a:pt x="443" y="101"/>
                </a:lnTo>
                <a:lnTo>
                  <a:pt x="443" y="105"/>
                </a:lnTo>
                <a:lnTo>
                  <a:pt x="443" y="110"/>
                </a:lnTo>
                <a:lnTo>
                  <a:pt x="439" y="128"/>
                </a:lnTo>
                <a:lnTo>
                  <a:pt x="439" y="133"/>
                </a:lnTo>
                <a:lnTo>
                  <a:pt x="443" y="146"/>
                </a:lnTo>
                <a:lnTo>
                  <a:pt x="443" y="146"/>
                </a:lnTo>
                <a:lnTo>
                  <a:pt x="448" y="146"/>
                </a:lnTo>
                <a:lnTo>
                  <a:pt x="448" y="146"/>
                </a:lnTo>
                <a:lnTo>
                  <a:pt x="452" y="146"/>
                </a:lnTo>
                <a:lnTo>
                  <a:pt x="457" y="146"/>
                </a:lnTo>
                <a:lnTo>
                  <a:pt x="462" y="142"/>
                </a:lnTo>
                <a:lnTo>
                  <a:pt x="462" y="137"/>
                </a:lnTo>
                <a:lnTo>
                  <a:pt x="466" y="133"/>
                </a:lnTo>
                <a:lnTo>
                  <a:pt x="466" y="128"/>
                </a:lnTo>
                <a:lnTo>
                  <a:pt x="471" y="128"/>
                </a:lnTo>
                <a:lnTo>
                  <a:pt x="475" y="128"/>
                </a:lnTo>
                <a:lnTo>
                  <a:pt x="480" y="124"/>
                </a:lnTo>
                <a:lnTo>
                  <a:pt x="480" y="119"/>
                </a:lnTo>
                <a:lnTo>
                  <a:pt x="484" y="119"/>
                </a:lnTo>
                <a:lnTo>
                  <a:pt x="484" y="114"/>
                </a:lnTo>
                <a:lnTo>
                  <a:pt x="484" y="110"/>
                </a:lnTo>
                <a:lnTo>
                  <a:pt x="489" y="105"/>
                </a:lnTo>
                <a:lnTo>
                  <a:pt x="489" y="105"/>
                </a:lnTo>
                <a:lnTo>
                  <a:pt x="494" y="105"/>
                </a:lnTo>
                <a:lnTo>
                  <a:pt x="498" y="101"/>
                </a:lnTo>
                <a:lnTo>
                  <a:pt x="503" y="101"/>
                </a:lnTo>
                <a:lnTo>
                  <a:pt x="507" y="101"/>
                </a:lnTo>
                <a:lnTo>
                  <a:pt x="516" y="96"/>
                </a:lnTo>
                <a:lnTo>
                  <a:pt x="521" y="101"/>
                </a:lnTo>
                <a:lnTo>
                  <a:pt x="530" y="101"/>
                </a:lnTo>
                <a:lnTo>
                  <a:pt x="535" y="101"/>
                </a:lnTo>
                <a:lnTo>
                  <a:pt x="539" y="101"/>
                </a:lnTo>
                <a:lnTo>
                  <a:pt x="544" y="105"/>
                </a:lnTo>
                <a:lnTo>
                  <a:pt x="544" y="105"/>
                </a:lnTo>
                <a:lnTo>
                  <a:pt x="548" y="110"/>
                </a:lnTo>
                <a:lnTo>
                  <a:pt x="548" y="114"/>
                </a:lnTo>
                <a:lnTo>
                  <a:pt x="553" y="119"/>
                </a:lnTo>
                <a:lnTo>
                  <a:pt x="558" y="124"/>
                </a:lnTo>
                <a:lnTo>
                  <a:pt x="558" y="128"/>
                </a:lnTo>
                <a:lnTo>
                  <a:pt x="562" y="128"/>
                </a:lnTo>
                <a:lnTo>
                  <a:pt x="562" y="133"/>
                </a:lnTo>
                <a:lnTo>
                  <a:pt x="567" y="133"/>
                </a:lnTo>
                <a:lnTo>
                  <a:pt x="567" y="137"/>
                </a:lnTo>
                <a:lnTo>
                  <a:pt x="571" y="137"/>
                </a:lnTo>
                <a:lnTo>
                  <a:pt x="571" y="142"/>
                </a:lnTo>
                <a:lnTo>
                  <a:pt x="576" y="146"/>
                </a:lnTo>
                <a:lnTo>
                  <a:pt x="580" y="146"/>
                </a:lnTo>
                <a:lnTo>
                  <a:pt x="585" y="146"/>
                </a:lnTo>
                <a:lnTo>
                  <a:pt x="590" y="146"/>
                </a:lnTo>
                <a:lnTo>
                  <a:pt x="599" y="146"/>
                </a:lnTo>
                <a:lnTo>
                  <a:pt x="603" y="146"/>
                </a:lnTo>
                <a:lnTo>
                  <a:pt x="608" y="146"/>
                </a:lnTo>
                <a:lnTo>
                  <a:pt x="612" y="146"/>
                </a:lnTo>
                <a:lnTo>
                  <a:pt x="617" y="146"/>
                </a:lnTo>
                <a:lnTo>
                  <a:pt x="617" y="142"/>
                </a:lnTo>
                <a:lnTo>
                  <a:pt x="622" y="137"/>
                </a:lnTo>
                <a:lnTo>
                  <a:pt x="626" y="137"/>
                </a:lnTo>
                <a:lnTo>
                  <a:pt x="631" y="133"/>
                </a:lnTo>
                <a:lnTo>
                  <a:pt x="631" y="128"/>
                </a:lnTo>
                <a:lnTo>
                  <a:pt x="631" y="124"/>
                </a:lnTo>
                <a:lnTo>
                  <a:pt x="631" y="119"/>
                </a:lnTo>
                <a:lnTo>
                  <a:pt x="635" y="114"/>
                </a:lnTo>
                <a:lnTo>
                  <a:pt x="635" y="110"/>
                </a:lnTo>
                <a:lnTo>
                  <a:pt x="635" y="105"/>
                </a:lnTo>
                <a:lnTo>
                  <a:pt x="635" y="101"/>
                </a:lnTo>
                <a:lnTo>
                  <a:pt x="640" y="96"/>
                </a:lnTo>
                <a:lnTo>
                  <a:pt x="640" y="91"/>
                </a:lnTo>
                <a:lnTo>
                  <a:pt x="644" y="87"/>
                </a:lnTo>
                <a:lnTo>
                  <a:pt x="644" y="82"/>
                </a:lnTo>
                <a:lnTo>
                  <a:pt x="644" y="82"/>
                </a:lnTo>
                <a:lnTo>
                  <a:pt x="649" y="78"/>
                </a:lnTo>
                <a:lnTo>
                  <a:pt x="649" y="73"/>
                </a:lnTo>
                <a:lnTo>
                  <a:pt x="654" y="69"/>
                </a:lnTo>
                <a:lnTo>
                  <a:pt x="654" y="64"/>
                </a:lnTo>
                <a:lnTo>
                  <a:pt x="658" y="59"/>
                </a:lnTo>
                <a:lnTo>
                  <a:pt x="658" y="64"/>
                </a:lnTo>
                <a:lnTo>
                  <a:pt x="667" y="69"/>
                </a:lnTo>
                <a:lnTo>
                  <a:pt x="676" y="69"/>
                </a:lnTo>
                <a:lnTo>
                  <a:pt x="690" y="69"/>
                </a:lnTo>
                <a:lnTo>
                  <a:pt x="690" y="78"/>
                </a:lnTo>
                <a:lnTo>
                  <a:pt x="695" y="87"/>
                </a:lnTo>
                <a:lnTo>
                  <a:pt x="695" y="105"/>
                </a:lnTo>
                <a:lnTo>
                  <a:pt x="699" y="105"/>
                </a:lnTo>
                <a:lnTo>
                  <a:pt x="704" y="110"/>
                </a:lnTo>
                <a:lnTo>
                  <a:pt x="704" y="119"/>
                </a:lnTo>
                <a:lnTo>
                  <a:pt x="704" y="128"/>
                </a:lnTo>
                <a:lnTo>
                  <a:pt x="708" y="128"/>
                </a:lnTo>
                <a:lnTo>
                  <a:pt x="722" y="128"/>
                </a:lnTo>
                <a:lnTo>
                  <a:pt x="736" y="128"/>
                </a:lnTo>
                <a:lnTo>
                  <a:pt x="745" y="133"/>
                </a:lnTo>
                <a:lnTo>
                  <a:pt x="745" y="133"/>
                </a:lnTo>
                <a:lnTo>
                  <a:pt x="754" y="133"/>
                </a:lnTo>
                <a:lnTo>
                  <a:pt x="763" y="128"/>
                </a:lnTo>
                <a:lnTo>
                  <a:pt x="768" y="128"/>
                </a:lnTo>
                <a:lnTo>
                  <a:pt x="777" y="128"/>
                </a:lnTo>
                <a:lnTo>
                  <a:pt x="786" y="128"/>
                </a:lnTo>
                <a:lnTo>
                  <a:pt x="791" y="128"/>
                </a:lnTo>
                <a:lnTo>
                  <a:pt x="791" y="128"/>
                </a:lnTo>
                <a:lnTo>
                  <a:pt x="795" y="128"/>
                </a:lnTo>
                <a:lnTo>
                  <a:pt x="795" y="142"/>
                </a:lnTo>
                <a:lnTo>
                  <a:pt x="800" y="146"/>
                </a:lnTo>
                <a:lnTo>
                  <a:pt x="795" y="160"/>
                </a:lnTo>
                <a:lnTo>
                  <a:pt x="791" y="169"/>
                </a:lnTo>
                <a:lnTo>
                  <a:pt x="786" y="183"/>
                </a:lnTo>
                <a:lnTo>
                  <a:pt x="786" y="188"/>
                </a:lnTo>
                <a:lnTo>
                  <a:pt x="782" y="192"/>
                </a:lnTo>
                <a:lnTo>
                  <a:pt x="772" y="197"/>
                </a:lnTo>
                <a:lnTo>
                  <a:pt x="768" y="201"/>
                </a:lnTo>
                <a:lnTo>
                  <a:pt x="759" y="201"/>
                </a:lnTo>
                <a:lnTo>
                  <a:pt x="754" y="215"/>
                </a:lnTo>
                <a:lnTo>
                  <a:pt x="754" y="220"/>
                </a:lnTo>
                <a:lnTo>
                  <a:pt x="745" y="229"/>
                </a:lnTo>
                <a:lnTo>
                  <a:pt x="740" y="233"/>
                </a:lnTo>
                <a:lnTo>
                  <a:pt x="731" y="242"/>
                </a:lnTo>
                <a:lnTo>
                  <a:pt x="731" y="256"/>
                </a:lnTo>
                <a:lnTo>
                  <a:pt x="736" y="261"/>
                </a:lnTo>
                <a:lnTo>
                  <a:pt x="745" y="270"/>
                </a:lnTo>
                <a:lnTo>
                  <a:pt x="745" y="279"/>
                </a:lnTo>
                <a:lnTo>
                  <a:pt x="745" y="279"/>
                </a:lnTo>
                <a:lnTo>
                  <a:pt x="750" y="288"/>
                </a:lnTo>
                <a:lnTo>
                  <a:pt x="754" y="297"/>
                </a:lnTo>
                <a:lnTo>
                  <a:pt x="763" y="297"/>
                </a:lnTo>
                <a:lnTo>
                  <a:pt x="768" y="302"/>
                </a:lnTo>
                <a:lnTo>
                  <a:pt x="768" y="311"/>
                </a:lnTo>
                <a:lnTo>
                  <a:pt x="768" y="320"/>
                </a:lnTo>
                <a:lnTo>
                  <a:pt x="768" y="325"/>
                </a:lnTo>
                <a:lnTo>
                  <a:pt x="768" y="329"/>
                </a:lnTo>
                <a:lnTo>
                  <a:pt x="772" y="329"/>
                </a:lnTo>
                <a:lnTo>
                  <a:pt x="782" y="329"/>
                </a:lnTo>
                <a:lnTo>
                  <a:pt x="786" y="325"/>
                </a:lnTo>
                <a:lnTo>
                  <a:pt x="791" y="329"/>
                </a:lnTo>
                <a:lnTo>
                  <a:pt x="795" y="334"/>
                </a:lnTo>
                <a:lnTo>
                  <a:pt x="800" y="338"/>
                </a:lnTo>
                <a:lnTo>
                  <a:pt x="804" y="343"/>
                </a:lnTo>
                <a:lnTo>
                  <a:pt x="809" y="348"/>
                </a:lnTo>
                <a:lnTo>
                  <a:pt x="814" y="352"/>
                </a:lnTo>
                <a:lnTo>
                  <a:pt x="814" y="352"/>
                </a:lnTo>
                <a:lnTo>
                  <a:pt x="818" y="352"/>
                </a:lnTo>
                <a:lnTo>
                  <a:pt x="827" y="348"/>
                </a:lnTo>
                <a:lnTo>
                  <a:pt x="841" y="348"/>
                </a:lnTo>
                <a:lnTo>
                  <a:pt x="859" y="348"/>
                </a:lnTo>
                <a:lnTo>
                  <a:pt x="873" y="348"/>
                </a:lnTo>
                <a:lnTo>
                  <a:pt x="878" y="348"/>
                </a:lnTo>
                <a:lnTo>
                  <a:pt x="882" y="343"/>
                </a:lnTo>
                <a:lnTo>
                  <a:pt x="900" y="343"/>
                </a:lnTo>
                <a:lnTo>
                  <a:pt x="910" y="343"/>
                </a:lnTo>
                <a:lnTo>
                  <a:pt x="919" y="348"/>
                </a:lnTo>
                <a:lnTo>
                  <a:pt x="932" y="348"/>
                </a:lnTo>
                <a:lnTo>
                  <a:pt x="951" y="357"/>
                </a:lnTo>
                <a:lnTo>
                  <a:pt x="969" y="366"/>
                </a:lnTo>
                <a:lnTo>
                  <a:pt x="978" y="366"/>
                </a:lnTo>
                <a:lnTo>
                  <a:pt x="987" y="375"/>
                </a:lnTo>
                <a:lnTo>
                  <a:pt x="996" y="375"/>
                </a:lnTo>
                <a:lnTo>
                  <a:pt x="1010" y="380"/>
                </a:lnTo>
                <a:lnTo>
                  <a:pt x="1019" y="380"/>
                </a:lnTo>
                <a:lnTo>
                  <a:pt x="1033" y="384"/>
                </a:lnTo>
                <a:lnTo>
                  <a:pt x="1033" y="389"/>
                </a:lnTo>
                <a:lnTo>
                  <a:pt x="1033" y="389"/>
                </a:lnTo>
                <a:lnTo>
                  <a:pt x="1024" y="389"/>
                </a:lnTo>
                <a:lnTo>
                  <a:pt x="1019" y="389"/>
                </a:lnTo>
                <a:lnTo>
                  <a:pt x="1015" y="393"/>
                </a:lnTo>
                <a:lnTo>
                  <a:pt x="1010" y="398"/>
                </a:lnTo>
                <a:lnTo>
                  <a:pt x="1010" y="402"/>
                </a:lnTo>
                <a:lnTo>
                  <a:pt x="1010" y="407"/>
                </a:lnTo>
                <a:lnTo>
                  <a:pt x="1010" y="412"/>
                </a:lnTo>
                <a:lnTo>
                  <a:pt x="1006" y="412"/>
                </a:lnTo>
                <a:lnTo>
                  <a:pt x="1001" y="412"/>
                </a:lnTo>
                <a:lnTo>
                  <a:pt x="1001" y="416"/>
                </a:lnTo>
                <a:lnTo>
                  <a:pt x="992" y="416"/>
                </a:lnTo>
                <a:lnTo>
                  <a:pt x="987" y="416"/>
                </a:lnTo>
                <a:lnTo>
                  <a:pt x="978" y="416"/>
                </a:lnTo>
                <a:lnTo>
                  <a:pt x="974" y="416"/>
                </a:lnTo>
                <a:lnTo>
                  <a:pt x="969" y="416"/>
                </a:lnTo>
                <a:lnTo>
                  <a:pt x="964" y="412"/>
                </a:lnTo>
                <a:lnTo>
                  <a:pt x="964" y="412"/>
                </a:lnTo>
                <a:lnTo>
                  <a:pt x="955" y="412"/>
                </a:lnTo>
                <a:lnTo>
                  <a:pt x="951" y="412"/>
                </a:lnTo>
                <a:lnTo>
                  <a:pt x="946" y="412"/>
                </a:lnTo>
                <a:lnTo>
                  <a:pt x="946" y="407"/>
                </a:lnTo>
                <a:lnTo>
                  <a:pt x="942" y="407"/>
                </a:lnTo>
                <a:lnTo>
                  <a:pt x="937" y="407"/>
                </a:lnTo>
                <a:lnTo>
                  <a:pt x="928" y="402"/>
                </a:lnTo>
                <a:lnTo>
                  <a:pt x="923" y="402"/>
                </a:lnTo>
                <a:lnTo>
                  <a:pt x="923" y="407"/>
                </a:lnTo>
                <a:lnTo>
                  <a:pt x="914" y="407"/>
                </a:lnTo>
                <a:lnTo>
                  <a:pt x="910" y="412"/>
                </a:lnTo>
                <a:lnTo>
                  <a:pt x="905" y="421"/>
                </a:lnTo>
                <a:lnTo>
                  <a:pt x="905" y="434"/>
                </a:lnTo>
                <a:lnTo>
                  <a:pt x="910" y="434"/>
                </a:lnTo>
                <a:lnTo>
                  <a:pt x="910" y="444"/>
                </a:lnTo>
                <a:lnTo>
                  <a:pt x="914" y="453"/>
                </a:lnTo>
                <a:lnTo>
                  <a:pt x="914" y="457"/>
                </a:lnTo>
                <a:lnTo>
                  <a:pt x="919" y="457"/>
                </a:lnTo>
                <a:lnTo>
                  <a:pt x="923" y="462"/>
                </a:lnTo>
                <a:lnTo>
                  <a:pt x="923" y="471"/>
                </a:lnTo>
                <a:lnTo>
                  <a:pt x="923" y="476"/>
                </a:lnTo>
                <a:lnTo>
                  <a:pt x="923" y="476"/>
                </a:lnTo>
                <a:lnTo>
                  <a:pt x="928" y="480"/>
                </a:lnTo>
                <a:lnTo>
                  <a:pt x="928" y="485"/>
                </a:lnTo>
                <a:lnTo>
                  <a:pt x="928" y="489"/>
                </a:lnTo>
                <a:lnTo>
                  <a:pt x="928" y="498"/>
                </a:lnTo>
                <a:lnTo>
                  <a:pt x="932" y="503"/>
                </a:lnTo>
                <a:lnTo>
                  <a:pt x="928" y="503"/>
                </a:lnTo>
                <a:lnTo>
                  <a:pt x="928" y="508"/>
                </a:lnTo>
                <a:lnTo>
                  <a:pt x="928" y="512"/>
                </a:lnTo>
                <a:lnTo>
                  <a:pt x="923" y="512"/>
                </a:lnTo>
                <a:lnTo>
                  <a:pt x="923" y="512"/>
                </a:lnTo>
                <a:lnTo>
                  <a:pt x="923" y="517"/>
                </a:lnTo>
                <a:lnTo>
                  <a:pt x="919" y="521"/>
                </a:lnTo>
                <a:lnTo>
                  <a:pt x="914" y="521"/>
                </a:lnTo>
                <a:lnTo>
                  <a:pt x="910" y="521"/>
                </a:lnTo>
                <a:lnTo>
                  <a:pt x="900" y="530"/>
                </a:lnTo>
                <a:lnTo>
                  <a:pt x="900" y="530"/>
                </a:lnTo>
                <a:lnTo>
                  <a:pt x="900" y="535"/>
                </a:lnTo>
                <a:lnTo>
                  <a:pt x="896" y="535"/>
                </a:lnTo>
                <a:lnTo>
                  <a:pt x="896" y="540"/>
                </a:lnTo>
                <a:lnTo>
                  <a:pt x="891" y="544"/>
                </a:lnTo>
                <a:lnTo>
                  <a:pt x="887" y="544"/>
                </a:lnTo>
                <a:lnTo>
                  <a:pt x="887" y="544"/>
                </a:lnTo>
                <a:lnTo>
                  <a:pt x="882" y="544"/>
                </a:lnTo>
                <a:lnTo>
                  <a:pt x="882" y="549"/>
                </a:lnTo>
                <a:lnTo>
                  <a:pt x="878" y="549"/>
                </a:lnTo>
                <a:lnTo>
                  <a:pt x="878" y="553"/>
                </a:lnTo>
                <a:lnTo>
                  <a:pt x="864" y="562"/>
                </a:lnTo>
                <a:lnTo>
                  <a:pt x="855" y="562"/>
                </a:lnTo>
                <a:lnTo>
                  <a:pt x="855" y="562"/>
                </a:lnTo>
                <a:lnTo>
                  <a:pt x="850" y="562"/>
                </a:lnTo>
                <a:lnTo>
                  <a:pt x="846" y="558"/>
                </a:lnTo>
                <a:lnTo>
                  <a:pt x="841" y="558"/>
                </a:lnTo>
                <a:lnTo>
                  <a:pt x="841" y="553"/>
                </a:lnTo>
                <a:lnTo>
                  <a:pt x="841" y="549"/>
                </a:lnTo>
                <a:lnTo>
                  <a:pt x="836" y="549"/>
                </a:lnTo>
                <a:lnTo>
                  <a:pt x="836" y="544"/>
                </a:lnTo>
                <a:lnTo>
                  <a:pt x="836" y="544"/>
                </a:lnTo>
                <a:lnTo>
                  <a:pt x="832" y="535"/>
                </a:lnTo>
                <a:lnTo>
                  <a:pt x="832" y="526"/>
                </a:lnTo>
                <a:lnTo>
                  <a:pt x="827" y="526"/>
                </a:lnTo>
                <a:lnTo>
                  <a:pt x="823" y="521"/>
                </a:lnTo>
                <a:lnTo>
                  <a:pt x="823" y="517"/>
                </a:lnTo>
                <a:lnTo>
                  <a:pt x="818" y="517"/>
                </a:lnTo>
                <a:lnTo>
                  <a:pt x="818" y="512"/>
                </a:lnTo>
                <a:lnTo>
                  <a:pt x="814" y="512"/>
                </a:lnTo>
                <a:lnTo>
                  <a:pt x="814" y="508"/>
                </a:lnTo>
                <a:lnTo>
                  <a:pt x="804" y="503"/>
                </a:lnTo>
                <a:lnTo>
                  <a:pt x="800" y="498"/>
                </a:lnTo>
                <a:lnTo>
                  <a:pt x="795" y="498"/>
                </a:lnTo>
                <a:lnTo>
                  <a:pt x="791" y="498"/>
                </a:lnTo>
                <a:lnTo>
                  <a:pt x="791" y="498"/>
                </a:lnTo>
                <a:lnTo>
                  <a:pt x="786" y="498"/>
                </a:lnTo>
                <a:lnTo>
                  <a:pt x="782" y="498"/>
                </a:lnTo>
                <a:lnTo>
                  <a:pt x="777" y="503"/>
                </a:lnTo>
                <a:lnTo>
                  <a:pt x="768" y="503"/>
                </a:lnTo>
                <a:lnTo>
                  <a:pt x="768" y="503"/>
                </a:lnTo>
                <a:lnTo>
                  <a:pt x="763" y="503"/>
                </a:lnTo>
                <a:lnTo>
                  <a:pt x="759" y="503"/>
                </a:lnTo>
                <a:lnTo>
                  <a:pt x="750" y="498"/>
                </a:lnTo>
                <a:lnTo>
                  <a:pt x="745" y="498"/>
                </a:lnTo>
                <a:lnTo>
                  <a:pt x="731" y="498"/>
                </a:lnTo>
                <a:lnTo>
                  <a:pt x="722" y="498"/>
                </a:lnTo>
                <a:lnTo>
                  <a:pt x="718" y="498"/>
                </a:lnTo>
                <a:lnTo>
                  <a:pt x="708" y="498"/>
                </a:lnTo>
                <a:lnTo>
                  <a:pt x="708" y="494"/>
                </a:lnTo>
                <a:lnTo>
                  <a:pt x="699" y="494"/>
                </a:lnTo>
                <a:lnTo>
                  <a:pt x="695" y="489"/>
                </a:lnTo>
                <a:lnTo>
                  <a:pt x="681" y="485"/>
                </a:lnTo>
                <a:lnTo>
                  <a:pt x="681" y="485"/>
                </a:lnTo>
                <a:lnTo>
                  <a:pt x="676" y="485"/>
                </a:lnTo>
                <a:lnTo>
                  <a:pt x="672" y="485"/>
                </a:lnTo>
                <a:lnTo>
                  <a:pt x="658" y="476"/>
                </a:lnTo>
                <a:lnTo>
                  <a:pt x="654" y="476"/>
                </a:lnTo>
                <a:lnTo>
                  <a:pt x="649" y="476"/>
                </a:lnTo>
                <a:lnTo>
                  <a:pt x="649" y="476"/>
                </a:lnTo>
                <a:lnTo>
                  <a:pt x="640" y="476"/>
                </a:lnTo>
                <a:lnTo>
                  <a:pt x="635" y="471"/>
                </a:lnTo>
                <a:lnTo>
                  <a:pt x="635" y="471"/>
                </a:lnTo>
                <a:lnTo>
                  <a:pt x="631" y="466"/>
                </a:lnTo>
                <a:lnTo>
                  <a:pt x="626" y="466"/>
                </a:lnTo>
                <a:lnTo>
                  <a:pt x="622" y="462"/>
                </a:lnTo>
                <a:lnTo>
                  <a:pt x="617" y="462"/>
                </a:lnTo>
                <a:lnTo>
                  <a:pt x="617" y="462"/>
                </a:lnTo>
                <a:lnTo>
                  <a:pt x="603" y="466"/>
                </a:lnTo>
                <a:lnTo>
                  <a:pt x="599" y="466"/>
                </a:lnTo>
                <a:lnTo>
                  <a:pt x="594" y="471"/>
                </a:lnTo>
                <a:lnTo>
                  <a:pt x="590" y="476"/>
                </a:lnTo>
                <a:lnTo>
                  <a:pt x="585" y="476"/>
                </a:lnTo>
                <a:lnTo>
                  <a:pt x="576" y="476"/>
                </a:lnTo>
                <a:lnTo>
                  <a:pt x="553" y="498"/>
                </a:lnTo>
                <a:lnTo>
                  <a:pt x="548" y="498"/>
                </a:lnTo>
                <a:lnTo>
                  <a:pt x="548" y="498"/>
                </a:lnTo>
                <a:lnTo>
                  <a:pt x="548" y="503"/>
                </a:lnTo>
                <a:lnTo>
                  <a:pt x="548" y="508"/>
                </a:lnTo>
                <a:lnTo>
                  <a:pt x="544" y="512"/>
                </a:lnTo>
                <a:lnTo>
                  <a:pt x="544" y="517"/>
                </a:lnTo>
                <a:lnTo>
                  <a:pt x="544" y="521"/>
                </a:lnTo>
                <a:lnTo>
                  <a:pt x="539" y="521"/>
                </a:lnTo>
                <a:lnTo>
                  <a:pt x="539" y="521"/>
                </a:lnTo>
                <a:lnTo>
                  <a:pt x="539" y="530"/>
                </a:lnTo>
                <a:lnTo>
                  <a:pt x="539" y="535"/>
                </a:lnTo>
                <a:lnTo>
                  <a:pt x="544" y="540"/>
                </a:lnTo>
                <a:lnTo>
                  <a:pt x="544" y="544"/>
                </a:lnTo>
                <a:lnTo>
                  <a:pt x="544" y="544"/>
                </a:lnTo>
                <a:lnTo>
                  <a:pt x="548" y="544"/>
                </a:lnTo>
                <a:lnTo>
                  <a:pt x="548" y="549"/>
                </a:lnTo>
                <a:lnTo>
                  <a:pt x="548" y="553"/>
                </a:lnTo>
                <a:lnTo>
                  <a:pt x="548" y="562"/>
                </a:lnTo>
                <a:lnTo>
                  <a:pt x="553" y="562"/>
                </a:lnTo>
                <a:lnTo>
                  <a:pt x="553" y="567"/>
                </a:lnTo>
                <a:lnTo>
                  <a:pt x="558" y="572"/>
                </a:lnTo>
                <a:lnTo>
                  <a:pt x="558" y="576"/>
                </a:lnTo>
                <a:lnTo>
                  <a:pt x="562" y="585"/>
                </a:lnTo>
                <a:lnTo>
                  <a:pt x="562" y="585"/>
                </a:lnTo>
                <a:lnTo>
                  <a:pt x="567" y="590"/>
                </a:lnTo>
                <a:lnTo>
                  <a:pt x="567" y="594"/>
                </a:lnTo>
                <a:lnTo>
                  <a:pt x="571" y="599"/>
                </a:lnTo>
                <a:lnTo>
                  <a:pt x="571" y="604"/>
                </a:lnTo>
                <a:lnTo>
                  <a:pt x="567" y="608"/>
                </a:lnTo>
                <a:lnTo>
                  <a:pt x="567" y="608"/>
                </a:lnTo>
                <a:lnTo>
                  <a:pt x="562" y="608"/>
                </a:lnTo>
                <a:lnTo>
                  <a:pt x="558" y="608"/>
                </a:lnTo>
                <a:lnTo>
                  <a:pt x="553" y="608"/>
                </a:lnTo>
                <a:lnTo>
                  <a:pt x="548" y="608"/>
                </a:lnTo>
                <a:lnTo>
                  <a:pt x="548" y="608"/>
                </a:lnTo>
                <a:lnTo>
                  <a:pt x="548" y="604"/>
                </a:lnTo>
                <a:lnTo>
                  <a:pt x="535" y="594"/>
                </a:lnTo>
                <a:lnTo>
                  <a:pt x="530" y="594"/>
                </a:lnTo>
                <a:lnTo>
                  <a:pt x="526" y="594"/>
                </a:lnTo>
                <a:lnTo>
                  <a:pt x="526" y="590"/>
                </a:lnTo>
                <a:lnTo>
                  <a:pt x="526" y="590"/>
                </a:lnTo>
                <a:lnTo>
                  <a:pt x="521" y="585"/>
                </a:lnTo>
                <a:lnTo>
                  <a:pt x="516" y="585"/>
                </a:lnTo>
                <a:lnTo>
                  <a:pt x="512" y="585"/>
                </a:lnTo>
                <a:lnTo>
                  <a:pt x="507" y="585"/>
                </a:lnTo>
                <a:lnTo>
                  <a:pt x="507" y="581"/>
                </a:lnTo>
                <a:lnTo>
                  <a:pt x="503" y="576"/>
                </a:lnTo>
                <a:lnTo>
                  <a:pt x="498" y="576"/>
                </a:lnTo>
                <a:lnTo>
                  <a:pt x="494" y="576"/>
                </a:lnTo>
                <a:lnTo>
                  <a:pt x="489" y="572"/>
                </a:lnTo>
                <a:lnTo>
                  <a:pt x="484" y="572"/>
                </a:lnTo>
                <a:lnTo>
                  <a:pt x="475" y="567"/>
                </a:lnTo>
                <a:lnTo>
                  <a:pt x="471" y="567"/>
                </a:lnTo>
                <a:lnTo>
                  <a:pt x="462" y="567"/>
                </a:lnTo>
                <a:lnTo>
                  <a:pt x="462" y="562"/>
                </a:lnTo>
                <a:lnTo>
                  <a:pt x="452" y="562"/>
                </a:lnTo>
                <a:lnTo>
                  <a:pt x="439" y="553"/>
                </a:lnTo>
                <a:lnTo>
                  <a:pt x="439" y="553"/>
                </a:lnTo>
                <a:lnTo>
                  <a:pt x="434" y="553"/>
                </a:lnTo>
                <a:lnTo>
                  <a:pt x="434" y="549"/>
                </a:lnTo>
                <a:lnTo>
                  <a:pt x="430" y="549"/>
                </a:lnTo>
                <a:lnTo>
                  <a:pt x="425" y="549"/>
                </a:lnTo>
                <a:lnTo>
                  <a:pt x="420" y="544"/>
                </a:lnTo>
                <a:lnTo>
                  <a:pt x="416" y="544"/>
                </a:lnTo>
                <a:lnTo>
                  <a:pt x="416" y="544"/>
                </a:lnTo>
                <a:lnTo>
                  <a:pt x="411" y="544"/>
                </a:lnTo>
                <a:lnTo>
                  <a:pt x="407" y="544"/>
                </a:lnTo>
                <a:lnTo>
                  <a:pt x="402" y="544"/>
                </a:lnTo>
                <a:lnTo>
                  <a:pt x="398" y="540"/>
                </a:lnTo>
                <a:lnTo>
                  <a:pt x="388" y="540"/>
                </a:lnTo>
                <a:lnTo>
                  <a:pt x="384" y="535"/>
                </a:lnTo>
                <a:lnTo>
                  <a:pt x="375" y="530"/>
                </a:lnTo>
                <a:lnTo>
                  <a:pt x="370" y="530"/>
                </a:lnTo>
                <a:lnTo>
                  <a:pt x="356" y="530"/>
                </a:lnTo>
                <a:lnTo>
                  <a:pt x="338" y="526"/>
                </a:lnTo>
                <a:lnTo>
                  <a:pt x="329" y="526"/>
                </a:lnTo>
                <a:lnTo>
                  <a:pt x="329" y="521"/>
                </a:lnTo>
                <a:lnTo>
                  <a:pt x="315" y="521"/>
                </a:lnTo>
                <a:lnTo>
                  <a:pt x="311" y="521"/>
                </a:lnTo>
                <a:lnTo>
                  <a:pt x="306" y="521"/>
                </a:lnTo>
                <a:lnTo>
                  <a:pt x="297" y="517"/>
                </a:lnTo>
                <a:lnTo>
                  <a:pt x="292" y="517"/>
                </a:lnTo>
                <a:lnTo>
                  <a:pt x="288" y="512"/>
                </a:lnTo>
                <a:lnTo>
                  <a:pt x="279" y="512"/>
                </a:lnTo>
                <a:lnTo>
                  <a:pt x="274" y="508"/>
                </a:lnTo>
                <a:lnTo>
                  <a:pt x="270" y="508"/>
                </a:lnTo>
                <a:lnTo>
                  <a:pt x="265" y="508"/>
                </a:lnTo>
                <a:lnTo>
                  <a:pt x="260" y="503"/>
                </a:lnTo>
                <a:lnTo>
                  <a:pt x="256" y="503"/>
                </a:lnTo>
                <a:lnTo>
                  <a:pt x="247" y="503"/>
                </a:lnTo>
                <a:lnTo>
                  <a:pt x="242" y="503"/>
                </a:lnTo>
                <a:lnTo>
                  <a:pt x="228" y="498"/>
                </a:lnTo>
                <a:lnTo>
                  <a:pt x="219" y="498"/>
                </a:lnTo>
                <a:lnTo>
                  <a:pt x="219" y="498"/>
                </a:lnTo>
                <a:lnTo>
                  <a:pt x="215" y="498"/>
                </a:lnTo>
                <a:lnTo>
                  <a:pt x="210" y="503"/>
                </a:lnTo>
                <a:lnTo>
                  <a:pt x="206" y="503"/>
                </a:lnTo>
                <a:lnTo>
                  <a:pt x="201" y="503"/>
                </a:lnTo>
                <a:lnTo>
                  <a:pt x="192" y="503"/>
                </a:lnTo>
                <a:lnTo>
                  <a:pt x="183" y="503"/>
                </a:lnTo>
                <a:lnTo>
                  <a:pt x="178" y="503"/>
                </a:lnTo>
                <a:lnTo>
                  <a:pt x="169" y="508"/>
                </a:lnTo>
                <a:lnTo>
                  <a:pt x="160" y="508"/>
                </a:lnTo>
                <a:lnTo>
                  <a:pt x="155" y="512"/>
                </a:lnTo>
                <a:lnTo>
                  <a:pt x="151" y="512"/>
                </a:lnTo>
                <a:lnTo>
                  <a:pt x="146" y="512"/>
                </a:lnTo>
                <a:lnTo>
                  <a:pt x="132" y="517"/>
                </a:lnTo>
                <a:lnTo>
                  <a:pt x="128" y="517"/>
                </a:lnTo>
                <a:lnTo>
                  <a:pt x="123" y="521"/>
                </a:lnTo>
                <a:lnTo>
                  <a:pt x="119" y="521"/>
                </a:lnTo>
                <a:lnTo>
                  <a:pt x="110" y="521"/>
                </a:lnTo>
                <a:lnTo>
                  <a:pt x="105" y="521"/>
                </a:lnTo>
                <a:lnTo>
                  <a:pt x="100" y="526"/>
                </a:lnTo>
                <a:lnTo>
                  <a:pt x="91" y="526"/>
                </a:lnTo>
                <a:lnTo>
                  <a:pt x="91" y="526"/>
                </a:lnTo>
                <a:lnTo>
                  <a:pt x="91" y="530"/>
                </a:lnTo>
                <a:lnTo>
                  <a:pt x="87" y="530"/>
                </a:lnTo>
                <a:lnTo>
                  <a:pt x="82" y="530"/>
                </a:lnTo>
                <a:lnTo>
                  <a:pt x="78" y="530"/>
                </a:lnTo>
                <a:lnTo>
                  <a:pt x="78" y="535"/>
                </a:lnTo>
                <a:lnTo>
                  <a:pt x="68" y="535"/>
                </a:lnTo>
                <a:lnTo>
                  <a:pt x="64" y="535"/>
                </a:lnTo>
                <a:lnTo>
                  <a:pt x="64" y="540"/>
                </a:lnTo>
                <a:lnTo>
                  <a:pt x="59" y="540"/>
                </a:lnTo>
                <a:lnTo>
                  <a:pt x="55" y="540"/>
                </a:lnTo>
                <a:lnTo>
                  <a:pt x="46" y="544"/>
                </a:lnTo>
                <a:lnTo>
                  <a:pt x="46" y="544"/>
                </a:lnTo>
                <a:lnTo>
                  <a:pt x="41" y="544"/>
                </a:lnTo>
                <a:lnTo>
                  <a:pt x="36" y="549"/>
                </a:lnTo>
                <a:lnTo>
                  <a:pt x="32" y="549"/>
                </a:lnTo>
                <a:lnTo>
                  <a:pt x="27" y="553"/>
                </a:lnTo>
                <a:lnTo>
                  <a:pt x="23" y="553"/>
                </a:lnTo>
                <a:lnTo>
                  <a:pt x="23" y="558"/>
                </a:lnTo>
                <a:lnTo>
                  <a:pt x="18" y="562"/>
                </a:lnTo>
                <a:lnTo>
                  <a:pt x="9" y="567"/>
                </a:lnTo>
                <a:lnTo>
                  <a:pt x="4" y="567"/>
                </a:lnTo>
                <a:lnTo>
                  <a:pt x="4" y="562"/>
                </a:lnTo>
                <a:lnTo>
                  <a:pt x="4" y="558"/>
                </a:lnTo>
                <a:lnTo>
                  <a:pt x="4" y="553"/>
                </a:lnTo>
                <a:lnTo>
                  <a:pt x="4" y="549"/>
                </a:lnTo>
                <a:lnTo>
                  <a:pt x="4" y="540"/>
                </a:lnTo>
                <a:lnTo>
                  <a:pt x="9" y="530"/>
                </a:lnTo>
                <a:lnTo>
                  <a:pt x="9" y="521"/>
                </a:lnTo>
                <a:lnTo>
                  <a:pt x="14" y="521"/>
                </a:lnTo>
                <a:lnTo>
                  <a:pt x="14" y="517"/>
                </a:lnTo>
                <a:lnTo>
                  <a:pt x="14" y="512"/>
                </a:lnTo>
                <a:lnTo>
                  <a:pt x="14" y="508"/>
                </a:lnTo>
                <a:lnTo>
                  <a:pt x="14" y="503"/>
                </a:lnTo>
                <a:lnTo>
                  <a:pt x="18" y="503"/>
                </a:lnTo>
                <a:lnTo>
                  <a:pt x="18" y="498"/>
                </a:lnTo>
                <a:lnTo>
                  <a:pt x="18" y="498"/>
                </a:lnTo>
                <a:lnTo>
                  <a:pt x="23" y="494"/>
                </a:lnTo>
                <a:lnTo>
                  <a:pt x="23" y="485"/>
                </a:lnTo>
                <a:lnTo>
                  <a:pt x="18" y="480"/>
                </a:lnTo>
                <a:lnTo>
                  <a:pt x="18" y="476"/>
                </a:lnTo>
                <a:lnTo>
                  <a:pt x="18" y="476"/>
                </a:lnTo>
                <a:lnTo>
                  <a:pt x="18" y="471"/>
                </a:lnTo>
                <a:lnTo>
                  <a:pt x="23" y="462"/>
                </a:lnTo>
                <a:lnTo>
                  <a:pt x="23" y="457"/>
                </a:lnTo>
                <a:lnTo>
                  <a:pt x="23" y="457"/>
                </a:lnTo>
                <a:lnTo>
                  <a:pt x="23" y="457"/>
                </a:lnTo>
                <a:lnTo>
                  <a:pt x="23" y="453"/>
                </a:lnTo>
                <a:lnTo>
                  <a:pt x="18" y="448"/>
                </a:lnTo>
                <a:lnTo>
                  <a:pt x="14" y="444"/>
                </a:lnTo>
                <a:lnTo>
                  <a:pt x="14" y="439"/>
                </a:lnTo>
                <a:lnTo>
                  <a:pt x="9" y="434"/>
                </a:lnTo>
                <a:lnTo>
                  <a:pt x="9" y="434"/>
                </a:lnTo>
                <a:lnTo>
                  <a:pt x="9" y="425"/>
                </a:lnTo>
                <a:lnTo>
                  <a:pt x="4" y="421"/>
                </a:lnTo>
                <a:lnTo>
                  <a:pt x="0" y="412"/>
                </a:lnTo>
                <a:lnTo>
                  <a:pt x="0" y="407"/>
                </a:lnTo>
                <a:lnTo>
                  <a:pt x="4" y="398"/>
                </a:lnTo>
                <a:lnTo>
                  <a:pt x="9" y="384"/>
                </a:lnTo>
                <a:lnTo>
                  <a:pt x="18" y="375"/>
                </a:lnTo>
                <a:lnTo>
                  <a:pt x="23" y="370"/>
                </a:lnTo>
                <a:lnTo>
                  <a:pt x="27" y="361"/>
                </a:lnTo>
                <a:lnTo>
                  <a:pt x="46" y="361"/>
                </a:lnTo>
                <a:lnTo>
                  <a:pt x="46" y="361"/>
                </a:lnTo>
                <a:lnTo>
                  <a:pt x="55" y="361"/>
                </a:lnTo>
                <a:lnTo>
                  <a:pt x="68" y="357"/>
                </a:lnTo>
                <a:lnTo>
                  <a:pt x="82" y="357"/>
                </a:lnTo>
                <a:lnTo>
                  <a:pt x="87" y="357"/>
                </a:lnTo>
                <a:lnTo>
                  <a:pt x="91" y="352"/>
                </a:lnTo>
                <a:lnTo>
                  <a:pt x="114" y="348"/>
                </a:lnTo>
                <a:lnTo>
                  <a:pt x="119" y="348"/>
                </a:lnTo>
                <a:lnTo>
                  <a:pt x="132" y="343"/>
                </a:lnTo>
                <a:lnTo>
                  <a:pt x="137" y="338"/>
                </a:lnTo>
                <a:lnTo>
                  <a:pt x="142" y="334"/>
                </a:lnTo>
                <a:lnTo>
                  <a:pt x="151" y="334"/>
                </a:lnTo>
                <a:lnTo>
                  <a:pt x="151" y="329"/>
                </a:lnTo>
                <a:lnTo>
                  <a:pt x="155" y="329"/>
                </a:lnTo>
                <a:lnTo>
                  <a:pt x="155" y="329"/>
                </a:lnTo>
                <a:lnTo>
                  <a:pt x="155" y="325"/>
                </a:lnTo>
                <a:lnTo>
                  <a:pt x="160" y="325"/>
                </a:lnTo>
                <a:lnTo>
                  <a:pt x="160" y="325"/>
                </a:lnTo>
                <a:lnTo>
                  <a:pt x="164" y="325"/>
                </a:lnTo>
                <a:lnTo>
                  <a:pt x="169" y="325"/>
                </a:lnTo>
                <a:lnTo>
                  <a:pt x="169" y="320"/>
                </a:lnTo>
                <a:lnTo>
                  <a:pt x="174" y="320"/>
                </a:lnTo>
                <a:lnTo>
                  <a:pt x="178" y="316"/>
                </a:lnTo>
                <a:lnTo>
                  <a:pt x="178" y="311"/>
                </a:lnTo>
                <a:lnTo>
                  <a:pt x="183" y="306"/>
                </a:lnTo>
                <a:lnTo>
                  <a:pt x="187" y="306"/>
                </a:lnTo>
                <a:lnTo>
                  <a:pt x="192" y="302"/>
                </a:lnTo>
                <a:lnTo>
                  <a:pt x="192" y="302"/>
                </a:lnTo>
                <a:lnTo>
                  <a:pt x="196" y="297"/>
                </a:lnTo>
                <a:lnTo>
                  <a:pt x="196" y="293"/>
                </a:lnTo>
                <a:lnTo>
                  <a:pt x="196" y="293"/>
                </a:lnTo>
                <a:lnTo>
                  <a:pt x="196" y="288"/>
                </a:lnTo>
                <a:lnTo>
                  <a:pt x="201" y="288"/>
                </a:lnTo>
                <a:lnTo>
                  <a:pt x="201" y="284"/>
                </a:lnTo>
                <a:lnTo>
                  <a:pt x="206" y="284"/>
                </a:lnTo>
                <a:lnTo>
                  <a:pt x="206" y="279"/>
                </a:lnTo>
                <a:lnTo>
                  <a:pt x="210" y="279"/>
                </a:lnTo>
                <a:lnTo>
                  <a:pt x="215" y="274"/>
                </a:lnTo>
                <a:lnTo>
                  <a:pt x="215" y="270"/>
                </a:lnTo>
                <a:lnTo>
                  <a:pt x="219" y="270"/>
                </a:lnTo>
                <a:lnTo>
                  <a:pt x="219" y="265"/>
                </a:lnTo>
                <a:lnTo>
                  <a:pt x="219" y="261"/>
                </a:lnTo>
                <a:lnTo>
                  <a:pt x="224" y="256"/>
                </a:lnTo>
                <a:lnTo>
                  <a:pt x="238" y="233"/>
                </a:lnTo>
                <a:lnTo>
                  <a:pt x="238" y="224"/>
                </a:lnTo>
                <a:lnTo>
                  <a:pt x="238" y="215"/>
                </a:lnTo>
                <a:lnTo>
                  <a:pt x="238" y="210"/>
                </a:lnTo>
                <a:lnTo>
                  <a:pt x="238" y="206"/>
                </a:lnTo>
                <a:lnTo>
                  <a:pt x="242" y="192"/>
                </a:lnTo>
                <a:lnTo>
                  <a:pt x="242" y="183"/>
                </a:lnTo>
                <a:lnTo>
                  <a:pt x="242" y="169"/>
                </a:lnTo>
                <a:lnTo>
                  <a:pt x="242" y="160"/>
                </a:lnTo>
                <a:lnTo>
                  <a:pt x="242" y="146"/>
                </a:lnTo>
                <a:lnTo>
                  <a:pt x="242" y="142"/>
                </a:lnTo>
                <a:lnTo>
                  <a:pt x="242" y="128"/>
                </a:lnTo>
                <a:lnTo>
                  <a:pt x="242" y="110"/>
                </a:lnTo>
                <a:lnTo>
                  <a:pt x="242" y="73"/>
                </a:lnTo>
                <a:lnTo>
                  <a:pt x="242" y="59"/>
                </a:lnTo>
                <a:lnTo>
                  <a:pt x="242" y="59"/>
                </a:lnTo>
                <a:lnTo>
                  <a:pt x="242" y="50"/>
                </a:lnTo>
                <a:lnTo>
                  <a:pt x="242" y="46"/>
                </a:lnTo>
                <a:lnTo>
                  <a:pt x="242" y="41"/>
                </a:lnTo>
                <a:lnTo>
                  <a:pt x="247" y="37"/>
                </a:lnTo>
                <a:lnTo>
                  <a:pt x="251" y="37"/>
                </a:lnTo>
                <a:lnTo>
                  <a:pt x="256" y="32"/>
                </a:lnTo>
                <a:lnTo>
                  <a:pt x="265" y="27"/>
                </a:lnTo>
                <a:lnTo>
                  <a:pt x="270" y="23"/>
                </a:lnTo>
                <a:lnTo>
                  <a:pt x="260" y="18"/>
                </a:lnTo>
                <a:lnTo>
                  <a:pt x="265" y="14"/>
                </a:lnTo>
                <a:lnTo>
                  <a:pt x="265" y="14"/>
                </a:lnTo>
                <a:lnTo>
                  <a:pt x="270" y="14"/>
                </a:lnTo>
                <a:lnTo>
                  <a:pt x="274" y="14"/>
                </a:lnTo>
                <a:lnTo>
                  <a:pt x="274" y="9"/>
                </a:lnTo>
                <a:lnTo>
                  <a:pt x="279" y="9"/>
                </a:lnTo>
                <a:lnTo>
                  <a:pt x="283" y="9"/>
                </a:lnTo>
                <a:lnTo>
                  <a:pt x="288" y="9"/>
                </a:lnTo>
                <a:lnTo>
                  <a:pt x="288" y="9"/>
                </a:lnTo>
                <a:lnTo>
                  <a:pt x="292" y="14"/>
                </a:lnTo>
                <a:lnTo>
                  <a:pt x="292" y="18"/>
                </a:lnTo>
                <a:lnTo>
                  <a:pt x="292" y="18"/>
                </a:lnTo>
                <a:lnTo>
                  <a:pt x="297" y="23"/>
                </a:lnTo>
                <a:lnTo>
                  <a:pt x="302" y="18"/>
                </a:lnTo>
                <a:lnTo>
                  <a:pt x="306" y="18"/>
                </a:lnTo>
                <a:lnTo>
                  <a:pt x="306" y="18"/>
                </a:lnTo>
                <a:lnTo>
                  <a:pt x="311" y="18"/>
                </a:lnTo>
                <a:lnTo>
                  <a:pt x="315" y="23"/>
                </a:lnTo>
                <a:lnTo>
                  <a:pt x="320" y="23"/>
                </a:lnTo>
                <a:lnTo>
                  <a:pt x="320" y="27"/>
                </a:lnTo>
                <a:lnTo>
                  <a:pt x="329" y="27"/>
                </a:lnTo>
                <a:lnTo>
                  <a:pt x="329" y="32"/>
                </a:lnTo>
                <a:lnTo>
                  <a:pt x="334" y="32"/>
                </a:lnTo>
                <a:lnTo>
                  <a:pt x="343" y="27"/>
                </a:lnTo>
                <a:lnTo>
                  <a:pt x="352" y="23"/>
                </a:lnTo>
                <a:lnTo>
                  <a:pt x="352" y="18"/>
                </a:lnTo>
                <a:lnTo>
                  <a:pt x="356" y="18"/>
                </a:lnTo>
                <a:lnTo>
                  <a:pt x="356" y="14"/>
                </a:lnTo>
                <a:lnTo>
                  <a:pt x="361" y="14"/>
                </a:lnTo>
                <a:lnTo>
                  <a:pt x="361" y="9"/>
                </a:lnTo>
                <a:lnTo>
                  <a:pt x="366" y="9"/>
                </a:lnTo>
                <a:lnTo>
                  <a:pt x="366" y="5"/>
                </a:lnTo>
                <a:lnTo>
                  <a:pt x="370" y="5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Nasarawa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"/>
          <p:cNvSpPr/>
          <p:nvPr/>
        </p:nvSpPr>
        <p:spPr>
          <a:xfrm>
            <a:off x="1026955" y="2674187"/>
            <a:ext cx="1926074" cy="1679596"/>
          </a:xfrm>
          <a:custGeom>
            <a:avLst/>
            <a:gdLst/>
            <a:ahLst/>
            <a:cxnLst/>
            <a:rect l="l" t="t" r="r" b="b"/>
            <a:pathLst>
              <a:path w="1454" h="1189" extrusionOk="0">
                <a:moveTo>
                  <a:pt x="804" y="142"/>
                </a:moveTo>
                <a:lnTo>
                  <a:pt x="809" y="142"/>
                </a:lnTo>
                <a:lnTo>
                  <a:pt x="818" y="142"/>
                </a:lnTo>
                <a:lnTo>
                  <a:pt x="823" y="142"/>
                </a:lnTo>
                <a:lnTo>
                  <a:pt x="832" y="142"/>
                </a:lnTo>
                <a:lnTo>
                  <a:pt x="850" y="137"/>
                </a:lnTo>
                <a:lnTo>
                  <a:pt x="868" y="128"/>
                </a:lnTo>
                <a:lnTo>
                  <a:pt x="873" y="128"/>
                </a:lnTo>
                <a:lnTo>
                  <a:pt x="878" y="128"/>
                </a:lnTo>
                <a:lnTo>
                  <a:pt x="882" y="128"/>
                </a:lnTo>
                <a:lnTo>
                  <a:pt x="887" y="128"/>
                </a:lnTo>
                <a:lnTo>
                  <a:pt x="887" y="124"/>
                </a:lnTo>
                <a:lnTo>
                  <a:pt x="891" y="124"/>
                </a:lnTo>
                <a:lnTo>
                  <a:pt x="896" y="119"/>
                </a:lnTo>
                <a:lnTo>
                  <a:pt x="900" y="119"/>
                </a:lnTo>
                <a:lnTo>
                  <a:pt x="900" y="115"/>
                </a:lnTo>
                <a:lnTo>
                  <a:pt x="905" y="115"/>
                </a:lnTo>
                <a:lnTo>
                  <a:pt x="910" y="110"/>
                </a:lnTo>
                <a:lnTo>
                  <a:pt x="910" y="110"/>
                </a:lnTo>
                <a:lnTo>
                  <a:pt x="914" y="105"/>
                </a:lnTo>
                <a:lnTo>
                  <a:pt x="923" y="101"/>
                </a:lnTo>
                <a:lnTo>
                  <a:pt x="923" y="96"/>
                </a:lnTo>
                <a:lnTo>
                  <a:pt x="928" y="96"/>
                </a:lnTo>
                <a:lnTo>
                  <a:pt x="932" y="96"/>
                </a:lnTo>
                <a:lnTo>
                  <a:pt x="932" y="96"/>
                </a:lnTo>
                <a:lnTo>
                  <a:pt x="932" y="101"/>
                </a:lnTo>
                <a:lnTo>
                  <a:pt x="937" y="101"/>
                </a:lnTo>
                <a:lnTo>
                  <a:pt x="937" y="105"/>
                </a:lnTo>
                <a:lnTo>
                  <a:pt x="946" y="115"/>
                </a:lnTo>
                <a:lnTo>
                  <a:pt x="951" y="119"/>
                </a:lnTo>
                <a:lnTo>
                  <a:pt x="951" y="124"/>
                </a:lnTo>
                <a:lnTo>
                  <a:pt x="951" y="128"/>
                </a:lnTo>
                <a:lnTo>
                  <a:pt x="955" y="128"/>
                </a:lnTo>
                <a:lnTo>
                  <a:pt x="955" y="133"/>
                </a:lnTo>
                <a:lnTo>
                  <a:pt x="960" y="137"/>
                </a:lnTo>
                <a:lnTo>
                  <a:pt x="960" y="142"/>
                </a:lnTo>
                <a:lnTo>
                  <a:pt x="964" y="142"/>
                </a:lnTo>
                <a:lnTo>
                  <a:pt x="969" y="151"/>
                </a:lnTo>
                <a:lnTo>
                  <a:pt x="974" y="151"/>
                </a:lnTo>
                <a:lnTo>
                  <a:pt x="974" y="156"/>
                </a:lnTo>
                <a:lnTo>
                  <a:pt x="974" y="160"/>
                </a:lnTo>
                <a:lnTo>
                  <a:pt x="978" y="160"/>
                </a:lnTo>
                <a:lnTo>
                  <a:pt x="978" y="169"/>
                </a:lnTo>
                <a:lnTo>
                  <a:pt x="983" y="174"/>
                </a:lnTo>
                <a:lnTo>
                  <a:pt x="983" y="174"/>
                </a:lnTo>
                <a:lnTo>
                  <a:pt x="983" y="179"/>
                </a:lnTo>
                <a:lnTo>
                  <a:pt x="987" y="188"/>
                </a:lnTo>
                <a:lnTo>
                  <a:pt x="983" y="188"/>
                </a:lnTo>
                <a:lnTo>
                  <a:pt x="974" y="197"/>
                </a:lnTo>
                <a:lnTo>
                  <a:pt x="974" y="197"/>
                </a:lnTo>
                <a:lnTo>
                  <a:pt x="974" y="201"/>
                </a:lnTo>
                <a:lnTo>
                  <a:pt x="969" y="215"/>
                </a:lnTo>
                <a:lnTo>
                  <a:pt x="969" y="220"/>
                </a:lnTo>
                <a:lnTo>
                  <a:pt x="969" y="220"/>
                </a:lnTo>
                <a:lnTo>
                  <a:pt x="964" y="220"/>
                </a:lnTo>
                <a:lnTo>
                  <a:pt x="964" y="224"/>
                </a:lnTo>
                <a:lnTo>
                  <a:pt x="964" y="229"/>
                </a:lnTo>
                <a:lnTo>
                  <a:pt x="964" y="233"/>
                </a:lnTo>
                <a:lnTo>
                  <a:pt x="964" y="238"/>
                </a:lnTo>
                <a:lnTo>
                  <a:pt x="960" y="238"/>
                </a:lnTo>
                <a:lnTo>
                  <a:pt x="960" y="243"/>
                </a:lnTo>
                <a:lnTo>
                  <a:pt x="960" y="247"/>
                </a:lnTo>
                <a:lnTo>
                  <a:pt x="960" y="252"/>
                </a:lnTo>
                <a:lnTo>
                  <a:pt x="964" y="252"/>
                </a:lnTo>
                <a:lnTo>
                  <a:pt x="964" y="256"/>
                </a:lnTo>
                <a:lnTo>
                  <a:pt x="969" y="261"/>
                </a:lnTo>
                <a:lnTo>
                  <a:pt x="969" y="261"/>
                </a:lnTo>
                <a:lnTo>
                  <a:pt x="974" y="261"/>
                </a:lnTo>
                <a:lnTo>
                  <a:pt x="974" y="265"/>
                </a:lnTo>
                <a:lnTo>
                  <a:pt x="974" y="275"/>
                </a:lnTo>
                <a:lnTo>
                  <a:pt x="969" y="279"/>
                </a:lnTo>
                <a:lnTo>
                  <a:pt x="969" y="284"/>
                </a:lnTo>
                <a:lnTo>
                  <a:pt x="974" y="293"/>
                </a:lnTo>
                <a:lnTo>
                  <a:pt x="974" y="302"/>
                </a:lnTo>
                <a:lnTo>
                  <a:pt x="969" y="302"/>
                </a:lnTo>
                <a:lnTo>
                  <a:pt x="969" y="307"/>
                </a:lnTo>
                <a:lnTo>
                  <a:pt x="960" y="316"/>
                </a:lnTo>
                <a:lnTo>
                  <a:pt x="960" y="320"/>
                </a:lnTo>
                <a:lnTo>
                  <a:pt x="955" y="325"/>
                </a:lnTo>
                <a:lnTo>
                  <a:pt x="955" y="329"/>
                </a:lnTo>
                <a:lnTo>
                  <a:pt x="955" y="329"/>
                </a:lnTo>
                <a:lnTo>
                  <a:pt x="955" y="334"/>
                </a:lnTo>
                <a:lnTo>
                  <a:pt x="955" y="339"/>
                </a:lnTo>
                <a:lnTo>
                  <a:pt x="955" y="343"/>
                </a:lnTo>
                <a:lnTo>
                  <a:pt x="960" y="343"/>
                </a:lnTo>
                <a:lnTo>
                  <a:pt x="964" y="348"/>
                </a:lnTo>
                <a:lnTo>
                  <a:pt x="969" y="348"/>
                </a:lnTo>
                <a:lnTo>
                  <a:pt x="974" y="348"/>
                </a:lnTo>
                <a:lnTo>
                  <a:pt x="974" y="348"/>
                </a:lnTo>
                <a:lnTo>
                  <a:pt x="974" y="348"/>
                </a:lnTo>
                <a:lnTo>
                  <a:pt x="974" y="352"/>
                </a:lnTo>
                <a:lnTo>
                  <a:pt x="974" y="357"/>
                </a:lnTo>
                <a:lnTo>
                  <a:pt x="974" y="361"/>
                </a:lnTo>
                <a:lnTo>
                  <a:pt x="978" y="371"/>
                </a:lnTo>
                <a:lnTo>
                  <a:pt x="978" y="371"/>
                </a:lnTo>
                <a:lnTo>
                  <a:pt x="983" y="371"/>
                </a:lnTo>
                <a:lnTo>
                  <a:pt x="987" y="371"/>
                </a:lnTo>
                <a:lnTo>
                  <a:pt x="992" y="375"/>
                </a:lnTo>
                <a:lnTo>
                  <a:pt x="996" y="375"/>
                </a:lnTo>
                <a:lnTo>
                  <a:pt x="1001" y="375"/>
                </a:lnTo>
                <a:lnTo>
                  <a:pt x="1001" y="371"/>
                </a:lnTo>
                <a:lnTo>
                  <a:pt x="1006" y="371"/>
                </a:lnTo>
                <a:lnTo>
                  <a:pt x="1010" y="371"/>
                </a:lnTo>
                <a:lnTo>
                  <a:pt x="1010" y="366"/>
                </a:lnTo>
                <a:lnTo>
                  <a:pt x="1015" y="366"/>
                </a:lnTo>
                <a:lnTo>
                  <a:pt x="1019" y="357"/>
                </a:lnTo>
                <a:lnTo>
                  <a:pt x="1019" y="357"/>
                </a:lnTo>
                <a:lnTo>
                  <a:pt x="1019" y="352"/>
                </a:lnTo>
                <a:lnTo>
                  <a:pt x="1019" y="348"/>
                </a:lnTo>
                <a:lnTo>
                  <a:pt x="1024" y="348"/>
                </a:lnTo>
                <a:lnTo>
                  <a:pt x="1024" y="348"/>
                </a:lnTo>
                <a:lnTo>
                  <a:pt x="1028" y="343"/>
                </a:lnTo>
                <a:lnTo>
                  <a:pt x="1028" y="339"/>
                </a:lnTo>
                <a:lnTo>
                  <a:pt x="1033" y="339"/>
                </a:lnTo>
                <a:lnTo>
                  <a:pt x="1038" y="334"/>
                </a:lnTo>
                <a:lnTo>
                  <a:pt x="1042" y="334"/>
                </a:lnTo>
                <a:lnTo>
                  <a:pt x="1042" y="329"/>
                </a:lnTo>
                <a:lnTo>
                  <a:pt x="1042" y="329"/>
                </a:lnTo>
                <a:lnTo>
                  <a:pt x="1042" y="329"/>
                </a:lnTo>
                <a:lnTo>
                  <a:pt x="1047" y="329"/>
                </a:lnTo>
                <a:lnTo>
                  <a:pt x="1047" y="325"/>
                </a:lnTo>
                <a:lnTo>
                  <a:pt x="1051" y="325"/>
                </a:lnTo>
                <a:lnTo>
                  <a:pt x="1056" y="325"/>
                </a:lnTo>
                <a:lnTo>
                  <a:pt x="1056" y="320"/>
                </a:lnTo>
                <a:lnTo>
                  <a:pt x="1060" y="316"/>
                </a:lnTo>
                <a:lnTo>
                  <a:pt x="1060" y="316"/>
                </a:lnTo>
                <a:lnTo>
                  <a:pt x="1074" y="307"/>
                </a:lnTo>
                <a:lnTo>
                  <a:pt x="1074" y="302"/>
                </a:lnTo>
                <a:lnTo>
                  <a:pt x="1079" y="302"/>
                </a:lnTo>
                <a:lnTo>
                  <a:pt x="1083" y="297"/>
                </a:lnTo>
                <a:lnTo>
                  <a:pt x="1083" y="297"/>
                </a:lnTo>
                <a:lnTo>
                  <a:pt x="1083" y="293"/>
                </a:lnTo>
                <a:lnTo>
                  <a:pt x="1092" y="293"/>
                </a:lnTo>
                <a:lnTo>
                  <a:pt x="1092" y="288"/>
                </a:lnTo>
                <a:lnTo>
                  <a:pt x="1097" y="288"/>
                </a:lnTo>
                <a:lnTo>
                  <a:pt x="1102" y="288"/>
                </a:lnTo>
                <a:lnTo>
                  <a:pt x="1102" y="284"/>
                </a:lnTo>
                <a:lnTo>
                  <a:pt x="1106" y="284"/>
                </a:lnTo>
                <a:lnTo>
                  <a:pt x="1106" y="284"/>
                </a:lnTo>
                <a:lnTo>
                  <a:pt x="1111" y="288"/>
                </a:lnTo>
                <a:lnTo>
                  <a:pt x="1115" y="288"/>
                </a:lnTo>
                <a:lnTo>
                  <a:pt x="1115" y="293"/>
                </a:lnTo>
                <a:lnTo>
                  <a:pt x="1120" y="293"/>
                </a:lnTo>
                <a:lnTo>
                  <a:pt x="1120" y="302"/>
                </a:lnTo>
                <a:lnTo>
                  <a:pt x="1124" y="307"/>
                </a:lnTo>
                <a:lnTo>
                  <a:pt x="1124" y="307"/>
                </a:lnTo>
                <a:lnTo>
                  <a:pt x="1129" y="311"/>
                </a:lnTo>
                <a:lnTo>
                  <a:pt x="1129" y="311"/>
                </a:lnTo>
                <a:lnTo>
                  <a:pt x="1134" y="307"/>
                </a:lnTo>
                <a:lnTo>
                  <a:pt x="1138" y="307"/>
                </a:lnTo>
                <a:lnTo>
                  <a:pt x="1143" y="307"/>
                </a:lnTo>
                <a:lnTo>
                  <a:pt x="1152" y="307"/>
                </a:lnTo>
                <a:lnTo>
                  <a:pt x="1152" y="307"/>
                </a:lnTo>
                <a:lnTo>
                  <a:pt x="1152" y="302"/>
                </a:lnTo>
                <a:lnTo>
                  <a:pt x="1161" y="302"/>
                </a:lnTo>
                <a:lnTo>
                  <a:pt x="1170" y="302"/>
                </a:lnTo>
                <a:lnTo>
                  <a:pt x="1170" y="297"/>
                </a:lnTo>
                <a:lnTo>
                  <a:pt x="1184" y="297"/>
                </a:lnTo>
                <a:lnTo>
                  <a:pt x="1198" y="297"/>
                </a:lnTo>
                <a:lnTo>
                  <a:pt x="1198" y="293"/>
                </a:lnTo>
                <a:lnTo>
                  <a:pt x="1198" y="288"/>
                </a:lnTo>
                <a:lnTo>
                  <a:pt x="1193" y="284"/>
                </a:lnTo>
                <a:lnTo>
                  <a:pt x="1193" y="284"/>
                </a:lnTo>
                <a:lnTo>
                  <a:pt x="1193" y="279"/>
                </a:lnTo>
                <a:lnTo>
                  <a:pt x="1193" y="275"/>
                </a:lnTo>
                <a:lnTo>
                  <a:pt x="1198" y="275"/>
                </a:lnTo>
                <a:lnTo>
                  <a:pt x="1202" y="270"/>
                </a:lnTo>
                <a:lnTo>
                  <a:pt x="1207" y="270"/>
                </a:lnTo>
                <a:lnTo>
                  <a:pt x="1211" y="270"/>
                </a:lnTo>
                <a:lnTo>
                  <a:pt x="1216" y="270"/>
                </a:lnTo>
                <a:lnTo>
                  <a:pt x="1225" y="275"/>
                </a:lnTo>
                <a:lnTo>
                  <a:pt x="1234" y="275"/>
                </a:lnTo>
                <a:lnTo>
                  <a:pt x="1239" y="279"/>
                </a:lnTo>
                <a:lnTo>
                  <a:pt x="1239" y="284"/>
                </a:lnTo>
                <a:lnTo>
                  <a:pt x="1239" y="284"/>
                </a:lnTo>
                <a:lnTo>
                  <a:pt x="1239" y="284"/>
                </a:lnTo>
                <a:lnTo>
                  <a:pt x="1243" y="288"/>
                </a:lnTo>
                <a:lnTo>
                  <a:pt x="1243" y="293"/>
                </a:lnTo>
                <a:lnTo>
                  <a:pt x="1239" y="297"/>
                </a:lnTo>
                <a:lnTo>
                  <a:pt x="1239" y="302"/>
                </a:lnTo>
                <a:lnTo>
                  <a:pt x="1239" y="307"/>
                </a:lnTo>
                <a:lnTo>
                  <a:pt x="1239" y="307"/>
                </a:lnTo>
                <a:lnTo>
                  <a:pt x="1239" y="307"/>
                </a:lnTo>
                <a:lnTo>
                  <a:pt x="1239" y="311"/>
                </a:lnTo>
                <a:lnTo>
                  <a:pt x="1239" y="316"/>
                </a:lnTo>
                <a:lnTo>
                  <a:pt x="1243" y="316"/>
                </a:lnTo>
                <a:lnTo>
                  <a:pt x="1248" y="316"/>
                </a:lnTo>
                <a:lnTo>
                  <a:pt x="1262" y="316"/>
                </a:lnTo>
                <a:lnTo>
                  <a:pt x="1262" y="316"/>
                </a:lnTo>
                <a:lnTo>
                  <a:pt x="1266" y="316"/>
                </a:lnTo>
                <a:lnTo>
                  <a:pt x="1271" y="316"/>
                </a:lnTo>
                <a:lnTo>
                  <a:pt x="1271" y="320"/>
                </a:lnTo>
                <a:lnTo>
                  <a:pt x="1275" y="325"/>
                </a:lnTo>
                <a:lnTo>
                  <a:pt x="1280" y="329"/>
                </a:lnTo>
                <a:lnTo>
                  <a:pt x="1280" y="339"/>
                </a:lnTo>
                <a:lnTo>
                  <a:pt x="1280" y="343"/>
                </a:lnTo>
                <a:lnTo>
                  <a:pt x="1280" y="348"/>
                </a:lnTo>
                <a:lnTo>
                  <a:pt x="1280" y="348"/>
                </a:lnTo>
                <a:lnTo>
                  <a:pt x="1275" y="352"/>
                </a:lnTo>
                <a:lnTo>
                  <a:pt x="1275" y="357"/>
                </a:lnTo>
                <a:lnTo>
                  <a:pt x="1275" y="361"/>
                </a:lnTo>
                <a:lnTo>
                  <a:pt x="1271" y="371"/>
                </a:lnTo>
                <a:lnTo>
                  <a:pt x="1271" y="371"/>
                </a:lnTo>
                <a:lnTo>
                  <a:pt x="1275" y="375"/>
                </a:lnTo>
                <a:lnTo>
                  <a:pt x="1280" y="380"/>
                </a:lnTo>
                <a:lnTo>
                  <a:pt x="1284" y="380"/>
                </a:lnTo>
                <a:lnTo>
                  <a:pt x="1289" y="380"/>
                </a:lnTo>
                <a:lnTo>
                  <a:pt x="1298" y="380"/>
                </a:lnTo>
                <a:lnTo>
                  <a:pt x="1303" y="380"/>
                </a:lnTo>
                <a:lnTo>
                  <a:pt x="1303" y="380"/>
                </a:lnTo>
                <a:lnTo>
                  <a:pt x="1307" y="384"/>
                </a:lnTo>
                <a:lnTo>
                  <a:pt x="1312" y="389"/>
                </a:lnTo>
                <a:lnTo>
                  <a:pt x="1316" y="393"/>
                </a:lnTo>
                <a:lnTo>
                  <a:pt x="1316" y="393"/>
                </a:lnTo>
                <a:lnTo>
                  <a:pt x="1321" y="393"/>
                </a:lnTo>
                <a:lnTo>
                  <a:pt x="1321" y="398"/>
                </a:lnTo>
                <a:lnTo>
                  <a:pt x="1321" y="403"/>
                </a:lnTo>
                <a:lnTo>
                  <a:pt x="1316" y="407"/>
                </a:lnTo>
                <a:lnTo>
                  <a:pt x="1316" y="412"/>
                </a:lnTo>
                <a:lnTo>
                  <a:pt x="1316" y="416"/>
                </a:lnTo>
                <a:lnTo>
                  <a:pt x="1307" y="416"/>
                </a:lnTo>
                <a:lnTo>
                  <a:pt x="1307" y="421"/>
                </a:lnTo>
                <a:lnTo>
                  <a:pt x="1303" y="421"/>
                </a:lnTo>
                <a:lnTo>
                  <a:pt x="1303" y="425"/>
                </a:lnTo>
                <a:lnTo>
                  <a:pt x="1298" y="425"/>
                </a:lnTo>
                <a:lnTo>
                  <a:pt x="1289" y="435"/>
                </a:lnTo>
                <a:lnTo>
                  <a:pt x="1289" y="439"/>
                </a:lnTo>
                <a:lnTo>
                  <a:pt x="1284" y="439"/>
                </a:lnTo>
                <a:lnTo>
                  <a:pt x="1280" y="439"/>
                </a:lnTo>
                <a:lnTo>
                  <a:pt x="1280" y="444"/>
                </a:lnTo>
                <a:lnTo>
                  <a:pt x="1280" y="444"/>
                </a:lnTo>
                <a:lnTo>
                  <a:pt x="1280" y="448"/>
                </a:lnTo>
                <a:lnTo>
                  <a:pt x="1275" y="448"/>
                </a:lnTo>
                <a:lnTo>
                  <a:pt x="1275" y="453"/>
                </a:lnTo>
                <a:lnTo>
                  <a:pt x="1271" y="457"/>
                </a:lnTo>
                <a:lnTo>
                  <a:pt x="1266" y="457"/>
                </a:lnTo>
                <a:lnTo>
                  <a:pt x="1266" y="457"/>
                </a:lnTo>
                <a:lnTo>
                  <a:pt x="1262" y="457"/>
                </a:lnTo>
                <a:lnTo>
                  <a:pt x="1262" y="462"/>
                </a:lnTo>
                <a:lnTo>
                  <a:pt x="1262" y="467"/>
                </a:lnTo>
                <a:lnTo>
                  <a:pt x="1262" y="467"/>
                </a:lnTo>
                <a:lnTo>
                  <a:pt x="1262" y="471"/>
                </a:lnTo>
                <a:lnTo>
                  <a:pt x="1262" y="480"/>
                </a:lnTo>
                <a:lnTo>
                  <a:pt x="1266" y="480"/>
                </a:lnTo>
                <a:lnTo>
                  <a:pt x="1266" y="480"/>
                </a:lnTo>
                <a:lnTo>
                  <a:pt x="1271" y="480"/>
                </a:lnTo>
                <a:lnTo>
                  <a:pt x="1280" y="489"/>
                </a:lnTo>
                <a:lnTo>
                  <a:pt x="1284" y="494"/>
                </a:lnTo>
                <a:lnTo>
                  <a:pt x="1289" y="499"/>
                </a:lnTo>
                <a:lnTo>
                  <a:pt x="1294" y="499"/>
                </a:lnTo>
                <a:lnTo>
                  <a:pt x="1298" y="499"/>
                </a:lnTo>
                <a:lnTo>
                  <a:pt x="1303" y="499"/>
                </a:lnTo>
                <a:lnTo>
                  <a:pt x="1303" y="499"/>
                </a:lnTo>
                <a:lnTo>
                  <a:pt x="1307" y="499"/>
                </a:lnTo>
                <a:lnTo>
                  <a:pt x="1312" y="499"/>
                </a:lnTo>
                <a:lnTo>
                  <a:pt x="1321" y="503"/>
                </a:lnTo>
                <a:lnTo>
                  <a:pt x="1326" y="503"/>
                </a:lnTo>
                <a:lnTo>
                  <a:pt x="1326" y="503"/>
                </a:lnTo>
                <a:lnTo>
                  <a:pt x="1330" y="503"/>
                </a:lnTo>
                <a:lnTo>
                  <a:pt x="1339" y="503"/>
                </a:lnTo>
                <a:lnTo>
                  <a:pt x="1344" y="508"/>
                </a:lnTo>
                <a:lnTo>
                  <a:pt x="1348" y="508"/>
                </a:lnTo>
                <a:lnTo>
                  <a:pt x="1358" y="508"/>
                </a:lnTo>
                <a:lnTo>
                  <a:pt x="1367" y="503"/>
                </a:lnTo>
                <a:lnTo>
                  <a:pt x="1371" y="503"/>
                </a:lnTo>
                <a:lnTo>
                  <a:pt x="1371" y="503"/>
                </a:lnTo>
                <a:lnTo>
                  <a:pt x="1380" y="503"/>
                </a:lnTo>
                <a:lnTo>
                  <a:pt x="1390" y="503"/>
                </a:lnTo>
                <a:lnTo>
                  <a:pt x="1394" y="503"/>
                </a:lnTo>
                <a:lnTo>
                  <a:pt x="1399" y="503"/>
                </a:lnTo>
                <a:lnTo>
                  <a:pt x="1403" y="503"/>
                </a:lnTo>
                <a:lnTo>
                  <a:pt x="1408" y="508"/>
                </a:lnTo>
                <a:lnTo>
                  <a:pt x="1408" y="512"/>
                </a:lnTo>
                <a:lnTo>
                  <a:pt x="1412" y="512"/>
                </a:lnTo>
                <a:lnTo>
                  <a:pt x="1412" y="517"/>
                </a:lnTo>
                <a:lnTo>
                  <a:pt x="1412" y="521"/>
                </a:lnTo>
                <a:lnTo>
                  <a:pt x="1412" y="526"/>
                </a:lnTo>
                <a:lnTo>
                  <a:pt x="1408" y="535"/>
                </a:lnTo>
                <a:lnTo>
                  <a:pt x="1408" y="540"/>
                </a:lnTo>
                <a:lnTo>
                  <a:pt x="1408" y="544"/>
                </a:lnTo>
                <a:lnTo>
                  <a:pt x="1412" y="549"/>
                </a:lnTo>
                <a:lnTo>
                  <a:pt x="1412" y="558"/>
                </a:lnTo>
                <a:lnTo>
                  <a:pt x="1412" y="563"/>
                </a:lnTo>
                <a:lnTo>
                  <a:pt x="1412" y="572"/>
                </a:lnTo>
                <a:lnTo>
                  <a:pt x="1412" y="581"/>
                </a:lnTo>
                <a:lnTo>
                  <a:pt x="1412" y="585"/>
                </a:lnTo>
                <a:lnTo>
                  <a:pt x="1412" y="590"/>
                </a:lnTo>
                <a:lnTo>
                  <a:pt x="1408" y="590"/>
                </a:lnTo>
                <a:lnTo>
                  <a:pt x="1403" y="595"/>
                </a:lnTo>
                <a:lnTo>
                  <a:pt x="1399" y="595"/>
                </a:lnTo>
                <a:lnTo>
                  <a:pt x="1394" y="599"/>
                </a:lnTo>
                <a:lnTo>
                  <a:pt x="1390" y="599"/>
                </a:lnTo>
                <a:lnTo>
                  <a:pt x="1390" y="604"/>
                </a:lnTo>
                <a:lnTo>
                  <a:pt x="1385" y="604"/>
                </a:lnTo>
                <a:lnTo>
                  <a:pt x="1385" y="608"/>
                </a:lnTo>
                <a:lnTo>
                  <a:pt x="1380" y="608"/>
                </a:lnTo>
                <a:lnTo>
                  <a:pt x="1380" y="613"/>
                </a:lnTo>
                <a:lnTo>
                  <a:pt x="1385" y="613"/>
                </a:lnTo>
                <a:lnTo>
                  <a:pt x="1390" y="617"/>
                </a:lnTo>
                <a:lnTo>
                  <a:pt x="1390" y="617"/>
                </a:lnTo>
                <a:lnTo>
                  <a:pt x="1394" y="617"/>
                </a:lnTo>
                <a:lnTo>
                  <a:pt x="1399" y="617"/>
                </a:lnTo>
                <a:lnTo>
                  <a:pt x="1403" y="617"/>
                </a:lnTo>
                <a:lnTo>
                  <a:pt x="1408" y="617"/>
                </a:lnTo>
                <a:lnTo>
                  <a:pt x="1408" y="622"/>
                </a:lnTo>
                <a:lnTo>
                  <a:pt x="1412" y="622"/>
                </a:lnTo>
                <a:lnTo>
                  <a:pt x="1412" y="627"/>
                </a:lnTo>
                <a:lnTo>
                  <a:pt x="1408" y="627"/>
                </a:lnTo>
                <a:lnTo>
                  <a:pt x="1408" y="631"/>
                </a:lnTo>
                <a:lnTo>
                  <a:pt x="1403" y="636"/>
                </a:lnTo>
                <a:lnTo>
                  <a:pt x="1403" y="636"/>
                </a:lnTo>
                <a:lnTo>
                  <a:pt x="1403" y="640"/>
                </a:lnTo>
                <a:lnTo>
                  <a:pt x="1408" y="645"/>
                </a:lnTo>
                <a:lnTo>
                  <a:pt x="1412" y="645"/>
                </a:lnTo>
                <a:lnTo>
                  <a:pt x="1412" y="645"/>
                </a:lnTo>
                <a:lnTo>
                  <a:pt x="1412" y="649"/>
                </a:lnTo>
                <a:lnTo>
                  <a:pt x="1417" y="649"/>
                </a:lnTo>
                <a:lnTo>
                  <a:pt x="1417" y="654"/>
                </a:lnTo>
                <a:lnTo>
                  <a:pt x="1422" y="654"/>
                </a:lnTo>
                <a:lnTo>
                  <a:pt x="1426" y="654"/>
                </a:lnTo>
                <a:lnTo>
                  <a:pt x="1426" y="659"/>
                </a:lnTo>
                <a:lnTo>
                  <a:pt x="1431" y="659"/>
                </a:lnTo>
                <a:lnTo>
                  <a:pt x="1431" y="659"/>
                </a:lnTo>
                <a:lnTo>
                  <a:pt x="1426" y="663"/>
                </a:lnTo>
                <a:lnTo>
                  <a:pt x="1422" y="663"/>
                </a:lnTo>
                <a:lnTo>
                  <a:pt x="1422" y="668"/>
                </a:lnTo>
                <a:lnTo>
                  <a:pt x="1417" y="668"/>
                </a:lnTo>
                <a:lnTo>
                  <a:pt x="1417" y="672"/>
                </a:lnTo>
                <a:lnTo>
                  <a:pt x="1412" y="677"/>
                </a:lnTo>
                <a:lnTo>
                  <a:pt x="1412" y="677"/>
                </a:lnTo>
                <a:lnTo>
                  <a:pt x="1412" y="681"/>
                </a:lnTo>
                <a:lnTo>
                  <a:pt x="1412" y="686"/>
                </a:lnTo>
                <a:lnTo>
                  <a:pt x="1408" y="691"/>
                </a:lnTo>
                <a:lnTo>
                  <a:pt x="1403" y="695"/>
                </a:lnTo>
                <a:lnTo>
                  <a:pt x="1403" y="700"/>
                </a:lnTo>
                <a:lnTo>
                  <a:pt x="1399" y="700"/>
                </a:lnTo>
                <a:lnTo>
                  <a:pt x="1394" y="700"/>
                </a:lnTo>
                <a:lnTo>
                  <a:pt x="1390" y="704"/>
                </a:lnTo>
                <a:lnTo>
                  <a:pt x="1390" y="704"/>
                </a:lnTo>
                <a:lnTo>
                  <a:pt x="1390" y="709"/>
                </a:lnTo>
                <a:lnTo>
                  <a:pt x="1385" y="709"/>
                </a:lnTo>
                <a:lnTo>
                  <a:pt x="1385" y="713"/>
                </a:lnTo>
                <a:lnTo>
                  <a:pt x="1380" y="718"/>
                </a:lnTo>
                <a:lnTo>
                  <a:pt x="1380" y="723"/>
                </a:lnTo>
                <a:lnTo>
                  <a:pt x="1380" y="727"/>
                </a:lnTo>
                <a:lnTo>
                  <a:pt x="1380" y="732"/>
                </a:lnTo>
                <a:lnTo>
                  <a:pt x="1385" y="736"/>
                </a:lnTo>
                <a:lnTo>
                  <a:pt x="1385" y="741"/>
                </a:lnTo>
                <a:lnTo>
                  <a:pt x="1390" y="745"/>
                </a:lnTo>
                <a:lnTo>
                  <a:pt x="1390" y="745"/>
                </a:lnTo>
                <a:lnTo>
                  <a:pt x="1399" y="741"/>
                </a:lnTo>
                <a:lnTo>
                  <a:pt x="1403" y="741"/>
                </a:lnTo>
                <a:lnTo>
                  <a:pt x="1408" y="745"/>
                </a:lnTo>
                <a:lnTo>
                  <a:pt x="1408" y="745"/>
                </a:lnTo>
                <a:lnTo>
                  <a:pt x="1408" y="750"/>
                </a:lnTo>
                <a:lnTo>
                  <a:pt x="1399" y="759"/>
                </a:lnTo>
                <a:lnTo>
                  <a:pt x="1399" y="764"/>
                </a:lnTo>
                <a:lnTo>
                  <a:pt x="1394" y="764"/>
                </a:lnTo>
                <a:lnTo>
                  <a:pt x="1394" y="768"/>
                </a:lnTo>
                <a:lnTo>
                  <a:pt x="1399" y="768"/>
                </a:lnTo>
                <a:lnTo>
                  <a:pt x="1403" y="773"/>
                </a:lnTo>
                <a:lnTo>
                  <a:pt x="1408" y="773"/>
                </a:lnTo>
                <a:lnTo>
                  <a:pt x="1412" y="773"/>
                </a:lnTo>
                <a:lnTo>
                  <a:pt x="1417" y="768"/>
                </a:lnTo>
                <a:lnTo>
                  <a:pt x="1426" y="768"/>
                </a:lnTo>
                <a:lnTo>
                  <a:pt x="1431" y="768"/>
                </a:lnTo>
                <a:lnTo>
                  <a:pt x="1435" y="768"/>
                </a:lnTo>
                <a:lnTo>
                  <a:pt x="1435" y="768"/>
                </a:lnTo>
                <a:lnTo>
                  <a:pt x="1435" y="764"/>
                </a:lnTo>
                <a:lnTo>
                  <a:pt x="1440" y="764"/>
                </a:lnTo>
                <a:lnTo>
                  <a:pt x="1444" y="764"/>
                </a:lnTo>
                <a:lnTo>
                  <a:pt x="1454" y="764"/>
                </a:lnTo>
                <a:lnTo>
                  <a:pt x="1454" y="768"/>
                </a:lnTo>
                <a:lnTo>
                  <a:pt x="1449" y="768"/>
                </a:lnTo>
                <a:lnTo>
                  <a:pt x="1440" y="777"/>
                </a:lnTo>
                <a:lnTo>
                  <a:pt x="1376" y="860"/>
                </a:lnTo>
                <a:lnTo>
                  <a:pt x="1371" y="855"/>
                </a:lnTo>
                <a:lnTo>
                  <a:pt x="1353" y="841"/>
                </a:lnTo>
                <a:lnTo>
                  <a:pt x="1307" y="809"/>
                </a:lnTo>
                <a:lnTo>
                  <a:pt x="1303" y="809"/>
                </a:lnTo>
                <a:lnTo>
                  <a:pt x="1284" y="809"/>
                </a:lnTo>
                <a:lnTo>
                  <a:pt x="1252" y="805"/>
                </a:lnTo>
                <a:lnTo>
                  <a:pt x="1225" y="809"/>
                </a:lnTo>
                <a:lnTo>
                  <a:pt x="1225" y="832"/>
                </a:lnTo>
                <a:lnTo>
                  <a:pt x="1216" y="938"/>
                </a:lnTo>
                <a:lnTo>
                  <a:pt x="1216" y="1111"/>
                </a:lnTo>
                <a:lnTo>
                  <a:pt x="1239" y="1111"/>
                </a:lnTo>
                <a:lnTo>
                  <a:pt x="1239" y="1116"/>
                </a:lnTo>
                <a:lnTo>
                  <a:pt x="1239" y="1120"/>
                </a:lnTo>
                <a:lnTo>
                  <a:pt x="1239" y="1125"/>
                </a:lnTo>
                <a:lnTo>
                  <a:pt x="1234" y="1125"/>
                </a:lnTo>
                <a:lnTo>
                  <a:pt x="1234" y="1130"/>
                </a:lnTo>
                <a:lnTo>
                  <a:pt x="1230" y="1134"/>
                </a:lnTo>
                <a:lnTo>
                  <a:pt x="1230" y="1139"/>
                </a:lnTo>
                <a:lnTo>
                  <a:pt x="1225" y="1139"/>
                </a:lnTo>
                <a:lnTo>
                  <a:pt x="1220" y="1139"/>
                </a:lnTo>
                <a:lnTo>
                  <a:pt x="1220" y="1143"/>
                </a:lnTo>
                <a:lnTo>
                  <a:pt x="1216" y="1143"/>
                </a:lnTo>
                <a:lnTo>
                  <a:pt x="1216" y="1148"/>
                </a:lnTo>
                <a:lnTo>
                  <a:pt x="1216" y="1157"/>
                </a:lnTo>
                <a:lnTo>
                  <a:pt x="1216" y="1162"/>
                </a:lnTo>
                <a:lnTo>
                  <a:pt x="1211" y="1166"/>
                </a:lnTo>
                <a:lnTo>
                  <a:pt x="1207" y="1166"/>
                </a:lnTo>
                <a:lnTo>
                  <a:pt x="1207" y="1171"/>
                </a:lnTo>
                <a:lnTo>
                  <a:pt x="1202" y="1175"/>
                </a:lnTo>
                <a:lnTo>
                  <a:pt x="1202" y="1180"/>
                </a:lnTo>
                <a:lnTo>
                  <a:pt x="1198" y="1180"/>
                </a:lnTo>
                <a:lnTo>
                  <a:pt x="1198" y="1184"/>
                </a:lnTo>
                <a:lnTo>
                  <a:pt x="1193" y="1184"/>
                </a:lnTo>
                <a:lnTo>
                  <a:pt x="1193" y="1184"/>
                </a:lnTo>
                <a:lnTo>
                  <a:pt x="1188" y="1189"/>
                </a:lnTo>
                <a:lnTo>
                  <a:pt x="1184" y="1184"/>
                </a:lnTo>
                <a:lnTo>
                  <a:pt x="1179" y="1184"/>
                </a:lnTo>
                <a:lnTo>
                  <a:pt x="1175" y="1180"/>
                </a:lnTo>
                <a:lnTo>
                  <a:pt x="1170" y="1180"/>
                </a:lnTo>
                <a:lnTo>
                  <a:pt x="1170" y="1175"/>
                </a:lnTo>
                <a:lnTo>
                  <a:pt x="1170" y="1171"/>
                </a:lnTo>
                <a:lnTo>
                  <a:pt x="1170" y="1171"/>
                </a:lnTo>
                <a:lnTo>
                  <a:pt x="1170" y="1166"/>
                </a:lnTo>
                <a:lnTo>
                  <a:pt x="1166" y="1162"/>
                </a:lnTo>
                <a:lnTo>
                  <a:pt x="1161" y="1162"/>
                </a:lnTo>
                <a:lnTo>
                  <a:pt x="1156" y="1157"/>
                </a:lnTo>
                <a:lnTo>
                  <a:pt x="1152" y="1152"/>
                </a:lnTo>
                <a:lnTo>
                  <a:pt x="1152" y="1148"/>
                </a:lnTo>
                <a:lnTo>
                  <a:pt x="1152" y="1148"/>
                </a:lnTo>
                <a:lnTo>
                  <a:pt x="1147" y="1143"/>
                </a:lnTo>
                <a:lnTo>
                  <a:pt x="1143" y="1143"/>
                </a:lnTo>
                <a:lnTo>
                  <a:pt x="1143" y="1139"/>
                </a:lnTo>
                <a:lnTo>
                  <a:pt x="1138" y="1139"/>
                </a:lnTo>
                <a:lnTo>
                  <a:pt x="1134" y="1139"/>
                </a:lnTo>
                <a:lnTo>
                  <a:pt x="1134" y="1139"/>
                </a:lnTo>
                <a:lnTo>
                  <a:pt x="1129" y="1134"/>
                </a:lnTo>
                <a:lnTo>
                  <a:pt x="1124" y="1134"/>
                </a:lnTo>
                <a:lnTo>
                  <a:pt x="1124" y="1130"/>
                </a:lnTo>
                <a:lnTo>
                  <a:pt x="1120" y="1130"/>
                </a:lnTo>
                <a:lnTo>
                  <a:pt x="1120" y="1125"/>
                </a:lnTo>
                <a:lnTo>
                  <a:pt x="1111" y="1120"/>
                </a:lnTo>
                <a:lnTo>
                  <a:pt x="1111" y="1116"/>
                </a:lnTo>
                <a:lnTo>
                  <a:pt x="1106" y="1116"/>
                </a:lnTo>
                <a:lnTo>
                  <a:pt x="1106" y="1116"/>
                </a:lnTo>
                <a:lnTo>
                  <a:pt x="1106" y="1116"/>
                </a:lnTo>
                <a:lnTo>
                  <a:pt x="1102" y="1111"/>
                </a:lnTo>
                <a:lnTo>
                  <a:pt x="1097" y="1107"/>
                </a:lnTo>
                <a:lnTo>
                  <a:pt x="1092" y="1107"/>
                </a:lnTo>
                <a:lnTo>
                  <a:pt x="1092" y="1102"/>
                </a:lnTo>
                <a:lnTo>
                  <a:pt x="1088" y="1098"/>
                </a:lnTo>
                <a:lnTo>
                  <a:pt x="1088" y="1098"/>
                </a:lnTo>
                <a:lnTo>
                  <a:pt x="1083" y="1084"/>
                </a:lnTo>
                <a:lnTo>
                  <a:pt x="1083" y="1079"/>
                </a:lnTo>
                <a:lnTo>
                  <a:pt x="1083" y="1075"/>
                </a:lnTo>
                <a:lnTo>
                  <a:pt x="1083" y="1075"/>
                </a:lnTo>
                <a:lnTo>
                  <a:pt x="1083" y="1066"/>
                </a:lnTo>
                <a:lnTo>
                  <a:pt x="1079" y="1066"/>
                </a:lnTo>
                <a:lnTo>
                  <a:pt x="1079" y="1061"/>
                </a:lnTo>
                <a:lnTo>
                  <a:pt x="1079" y="1052"/>
                </a:lnTo>
                <a:lnTo>
                  <a:pt x="1079" y="1052"/>
                </a:lnTo>
                <a:lnTo>
                  <a:pt x="1074" y="1047"/>
                </a:lnTo>
                <a:lnTo>
                  <a:pt x="1070" y="1043"/>
                </a:lnTo>
                <a:lnTo>
                  <a:pt x="1070" y="1038"/>
                </a:lnTo>
                <a:lnTo>
                  <a:pt x="1065" y="1034"/>
                </a:lnTo>
                <a:lnTo>
                  <a:pt x="1065" y="1029"/>
                </a:lnTo>
                <a:lnTo>
                  <a:pt x="1065" y="1029"/>
                </a:lnTo>
                <a:lnTo>
                  <a:pt x="1060" y="1024"/>
                </a:lnTo>
                <a:lnTo>
                  <a:pt x="1060" y="1020"/>
                </a:lnTo>
                <a:lnTo>
                  <a:pt x="1060" y="1015"/>
                </a:lnTo>
                <a:lnTo>
                  <a:pt x="1056" y="1011"/>
                </a:lnTo>
                <a:lnTo>
                  <a:pt x="1051" y="1011"/>
                </a:lnTo>
                <a:lnTo>
                  <a:pt x="1047" y="1006"/>
                </a:lnTo>
                <a:lnTo>
                  <a:pt x="1047" y="1006"/>
                </a:lnTo>
                <a:lnTo>
                  <a:pt x="1042" y="1006"/>
                </a:lnTo>
                <a:lnTo>
                  <a:pt x="1042" y="1002"/>
                </a:lnTo>
                <a:lnTo>
                  <a:pt x="1038" y="1002"/>
                </a:lnTo>
                <a:lnTo>
                  <a:pt x="1028" y="997"/>
                </a:lnTo>
                <a:lnTo>
                  <a:pt x="1024" y="997"/>
                </a:lnTo>
                <a:lnTo>
                  <a:pt x="1019" y="997"/>
                </a:lnTo>
                <a:lnTo>
                  <a:pt x="1019" y="992"/>
                </a:lnTo>
                <a:lnTo>
                  <a:pt x="1015" y="992"/>
                </a:lnTo>
                <a:lnTo>
                  <a:pt x="1010" y="997"/>
                </a:lnTo>
                <a:lnTo>
                  <a:pt x="996" y="1002"/>
                </a:lnTo>
                <a:lnTo>
                  <a:pt x="996" y="997"/>
                </a:lnTo>
                <a:lnTo>
                  <a:pt x="996" y="1002"/>
                </a:lnTo>
                <a:lnTo>
                  <a:pt x="992" y="1002"/>
                </a:lnTo>
                <a:lnTo>
                  <a:pt x="987" y="1002"/>
                </a:lnTo>
                <a:lnTo>
                  <a:pt x="983" y="1002"/>
                </a:lnTo>
                <a:lnTo>
                  <a:pt x="974" y="997"/>
                </a:lnTo>
                <a:lnTo>
                  <a:pt x="974" y="997"/>
                </a:lnTo>
                <a:lnTo>
                  <a:pt x="974" y="992"/>
                </a:lnTo>
                <a:lnTo>
                  <a:pt x="969" y="992"/>
                </a:lnTo>
                <a:lnTo>
                  <a:pt x="964" y="992"/>
                </a:lnTo>
                <a:lnTo>
                  <a:pt x="964" y="988"/>
                </a:lnTo>
                <a:lnTo>
                  <a:pt x="960" y="988"/>
                </a:lnTo>
                <a:lnTo>
                  <a:pt x="960" y="988"/>
                </a:lnTo>
                <a:lnTo>
                  <a:pt x="955" y="988"/>
                </a:lnTo>
                <a:lnTo>
                  <a:pt x="951" y="988"/>
                </a:lnTo>
                <a:lnTo>
                  <a:pt x="946" y="983"/>
                </a:lnTo>
                <a:lnTo>
                  <a:pt x="942" y="983"/>
                </a:lnTo>
                <a:lnTo>
                  <a:pt x="932" y="988"/>
                </a:lnTo>
                <a:lnTo>
                  <a:pt x="928" y="988"/>
                </a:lnTo>
                <a:lnTo>
                  <a:pt x="923" y="988"/>
                </a:lnTo>
                <a:lnTo>
                  <a:pt x="914" y="988"/>
                </a:lnTo>
                <a:lnTo>
                  <a:pt x="905" y="992"/>
                </a:lnTo>
                <a:lnTo>
                  <a:pt x="900" y="992"/>
                </a:lnTo>
                <a:lnTo>
                  <a:pt x="891" y="988"/>
                </a:lnTo>
                <a:lnTo>
                  <a:pt x="878" y="988"/>
                </a:lnTo>
                <a:lnTo>
                  <a:pt x="873" y="992"/>
                </a:lnTo>
                <a:lnTo>
                  <a:pt x="850" y="992"/>
                </a:lnTo>
                <a:lnTo>
                  <a:pt x="846" y="988"/>
                </a:lnTo>
                <a:lnTo>
                  <a:pt x="841" y="988"/>
                </a:lnTo>
                <a:lnTo>
                  <a:pt x="832" y="988"/>
                </a:lnTo>
                <a:lnTo>
                  <a:pt x="827" y="988"/>
                </a:lnTo>
                <a:lnTo>
                  <a:pt x="827" y="983"/>
                </a:lnTo>
                <a:lnTo>
                  <a:pt x="823" y="983"/>
                </a:lnTo>
                <a:lnTo>
                  <a:pt x="823" y="979"/>
                </a:lnTo>
                <a:lnTo>
                  <a:pt x="823" y="974"/>
                </a:lnTo>
                <a:lnTo>
                  <a:pt x="823" y="970"/>
                </a:lnTo>
                <a:lnTo>
                  <a:pt x="818" y="970"/>
                </a:lnTo>
                <a:lnTo>
                  <a:pt x="818" y="965"/>
                </a:lnTo>
                <a:lnTo>
                  <a:pt x="814" y="965"/>
                </a:lnTo>
                <a:lnTo>
                  <a:pt x="804" y="960"/>
                </a:lnTo>
                <a:lnTo>
                  <a:pt x="804" y="960"/>
                </a:lnTo>
                <a:lnTo>
                  <a:pt x="800" y="956"/>
                </a:lnTo>
                <a:lnTo>
                  <a:pt x="795" y="956"/>
                </a:lnTo>
                <a:lnTo>
                  <a:pt x="786" y="956"/>
                </a:lnTo>
                <a:lnTo>
                  <a:pt x="777" y="951"/>
                </a:lnTo>
                <a:lnTo>
                  <a:pt x="777" y="951"/>
                </a:lnTo>
                <a:lnTo>
                  <a:pt x="772" y="947"/>
                </a:lnTo>
                <a:lnTo>
                  <a:pt x="768" y="947"/>
                </a:lnTo>
                <a:lnTo>
                  <a:pt x="768" y="942"/>
                </a:lnTo>
                <a:lnTo>
                  <a:pt x="763" y="942"/>
                </a:lnTo>
                <a:lnTo>
                  <a:pt x="759" y="942"/>
                </a:lnTo>
                <a:lnTo>
                  <a:pt x="754" y="933"/>
                </a:lnTo>
                <a:lnTo>
                  <a:pt x="736" y="919"/>
                </a:lnTo>
                <a:lnTo>
                  <a:pt x="731" y="919"/>
                </a:lnTo>
                <a:lnTo>
                  <a:pt x="727" y="915"/>
                </a:lnTo>
                <a:lnTo>
                  <a:pt x="722" y="915"/>
                </a:lnTo>
                <a:lnTo>
                  <a:pt x="718" y="910"/>
                </a:lnTo>
                <a:lnTo>
                  <a:pt x="713" y="910"/>
                </a:lnTo>
                <a:lnTo>
                  <a:pt x="713" y="910"/>
                </a:lnTo>
                <a:lnTo>
                  <a:pt x="708" y="906"/>
                </a:lnTo>
                <a:lnTo>
                  <a:pt x="704" y="906"/>
                </a:lnTo>
                <a:lnTo>
                  <a:pt x="690" y="896"/>
                </a:lnTo>
                <a:lnTo>
                  <a:pt x="676" y="896"/>
                </a:lnTo>
                <a:lnTo>
                  <a:pt x="667" y="892"/>
                </a:lnTo>
                <a:lnTo>
                  <a:pt x="658" y="892"/>
                </a:lnTo>
                <a:lnTo>
                  <a:pt x="644" y="887"/>
                </a:lnTo>
                <a:lnTo>
                  <a:pt x="631" y="887"/>
                </a:lnTo>
                <a:lnTo>
                  <a:pt x="626" y="887"/>
                </a:lnTo>
                <a:lnTo>
                  <a:pt x="622" y="887"/>
                </a:lnTo>
                <a:lnTo>
                  <a:pt x="622" y="883"/>
                </a:lnTo>
                <a:lnTo>
                  <a:pt x="622" y="883"/>
                </a:lnTo>
                <a:lnTo>
                  <a:pt x="617" y="878"/>
                </a:lnTo>
                <a:lnTo>
                  <a:pt x="612" y="878"/>
                </a:lnTo>
                <a:lnTo>
                  <a:pt x="608" y="874"/>
                </a:lnTo>
                <a:lnTo>
                  <a:pt x="603" y="869"/>
                </a:lnTo>
                <a:lnTo>
                  <a:pt x="603" y="864"/>
                </a:lnTo>
                <a:lnTo>
                  <a:pt x="603" y="860"/>
                </a:lnTo>
                <a:lnTo>
                  <a:pt x="603" y="855"/>
                </a:lnTo>
                <a:lnTo>
                  <a:pt x="599" y="855"/>
                </a:lnTo>
                <a:lnTo>
                  <a:pt x="599" y="855"/>
                </a:lnTo>
                <a:lnTo>
                  <a:pt x="594" y="855"/>
                </a:lnTo>
                <a:lnTo>
                  <a:pt x="590" y="851"/>
                </a:lnTo>
                <a:lnTo>
                  <a:pt x="585" y="846"/>
                </a:lnTo>
                <a:lnTo>
                  <a:pt x="580" y="846"/>
                </a:lnTo>
                <a:lnTo>
                  <a:pt x="580" y="841"/>
                </a:lnTo>
                <a:lnTo>
                  <a:pt x="580" y="841"/>
                </a:lnTo>
                <a:lnTo>
                  <a:pt x="576" y="841"/>
                </a:lnTo>
                <a:lnTo>
                  <a:pt x="576" y="837"/>
                </a:lnTo>
                <a:lnTo>
                  <a:pt x="571" y="832"/>
                </a:lnTo>
                <a:lnTo>
                  <a:pt x="567" y="832"/>
                </a:lnTo>
                <a:lnTo>
                  <a:pt x="567" y="832"/>
                </a:lnTo>
                <a:lnTo>
                  <a:pt x="562" y="828"/>
                </a:lnTo>
                <a:lnTo>
                  <a:pt x="558" y="828"/>
                </a:lnTo>
                <a:lnTo>
                  <a:pt x="558" y="823"/>
                </a:lnTo>
                <a:lnTo>
                  <a:pt x="558" y="823"/>
                </a:lnTo>
                <a:lnTo>
                  <a:pt x="553" y="819"/>
                </a:lnTo>
                <a:lnTo>
                  <a:pt x="548" y="819"/>
                </a:lnTo>
                <a:lnTo>
                  <a:pt x="544" y="814"/>
                </a:lnTo>
                <a:lnTo>
                  <a:pt x="539" y="814"/>
                </a:lnTo>
                <a:lnTo>
                  <a:pt x="535" y="814"/>
                </a:lnTo>
                <a:lnTo>
                  <a:pt x="521" y="814"/>
                </a:lnTo>
                <a:lnTo>
                  <a:pt x="516" y="814"/>
                </a:lnTo>
                <a:lnTo>
                  <a:pt x="516" y="819"/>
                </a:lnTo>
                <a:lnTo>
                  <a:pt x="512" y="819"/>
                </a:lnTo>
                <a:lnTo>
                  <a:pt x="512" y="823"/>
                </a:lnTo>
                <a:lnTo>
                  <a:pt x="507" y="823"/>
                </a:lnTo>
                <a:lnTo>
                  <a:pt x="503" y="823"/>
                </a:lnTo>
                <a:lnTo>
                  <a:pt x="498" y="828"/>
                </a:lnTo>
                <a:lnTo>
                  <a:pt x="494" y="828"/>
                </a:lnTo>
                <a:lnTo>
                  <a:pt x="471" y="837"/>
                </a:lnTo>
                <a:lnTo>
                  <a:pt x="466" y="837"/>
                </a:lnTo>
                <a:lnTo>
                  <a:pt x="462" y="837"/>
                </a:lnTo>
                <a:lnTo>
                  <a:pt x="457" y="837"/>
                </a:lnTo>
                <a:lnTo>
                  <a:pt x="452" y="832"/>
                </a:lnTo>
                <a:lnTo>
                  <a:pt x="448" y="832"/>
                </a:lnTo>
                <a:lnTo>
                  <a:pt x="448" y="828"/>
                </a:lnTo>
                <a:lnTo>
                  <a:pt x="448" y="828"/>
                </a:lnTo>
                <a:lnTo>
                  <a:pt x="448" y="823"/>
                </a:lnTo>
                <a:lnTo>
                  <a:pt x="448" y="819"/>
                </a:lnTo>
                <a:lnTo>
                  <a:pt x="448" y="814"/>
                </a:lnTo>
                <a:lnTo>
                  <a:pt x="443" y="800"/>
                </a:lnTo>
                <a:lnTo>
                  <a:pt x="443" y="796"/>
                </a:lnTo>
                <a:lnTo>
                  <a:pt x="443" y="791"/>
                </a:lnTo>
                <a:lnTo>
                  <a:pt x="443" y="787"/>
                </a:lnTo>
                <a:lnTo>
                  <a:pt x="439" y="787"/>
                </a:lnTo>
                <a:lnTo>
                  <a:pt x="434" y="787"/>
                </a:lnTo>
                <a:lnTo>
                  <a:pt x="430" y="782"/>
                </a:lnTo>
                <a:lnTo>
                  <a:pt x="425" y="782"/>
                </a:lnTo>
                <a:lnTo>
                  <a:pt x="416" y="777"/>
                </a:lnTo>
                <a:lnTo>
                  <a:pt x="411" y="777"/>
                </a:lnTo>
                <a:lnTo>
                  <a:pt x="407" y="777"/>
                </a:lnTo>
                <a:lnTo>
                  <a:pt x="407" y="773"/>
                </a:lnTo>
                <a:lnTo>
                  <a:pt x="402" y="773"/>
                </a:lnTo>
                <a:lnTo>
                  <a:pt x="402" y="773"/>
                </a:lnTo>
                <a:lnTo>
                  <a:pt x="398" y="768"/>
                </a:lnTo>
                <a:lnTo>
                  <a:pt x="393" y="768"/>
                </a:lnTo>
                <a:lnTo>
                  <a:pt x="388" y="768"/>
                </a:lnTo>
                <a:lnTo>
                  <a:pt x="379" y="759"/>
                </a:lnTo>
                <a:lnTo>
                  <a:pt x="375" y="755"/>
                </a:lnTo>
                <a:lnTo>
                  <a:pt x="370" y="750"/>
                </a:lnTo>
                <a:lnTo>
                  <a:pt x="361" y="741"/>
                </a:lnTo>
                <a:lnTo>
                  <a:pt x="356" y="736"/>
                </a:lnTo>
                <a:lnTo>
                  <a:pt x="352" y="727"/>
                </a:lnTo>
                <a:lnTo>
                  <a:pt x="347" y="723"/>
                </a:lnTo>
                <a:lnTo>
                  <a:pt x="343" y="723"/>
                </a:lnTo>
                <a:lnTo>
                  <a:pt x="338" y="723"/>
                </a:lnTo>
                <a:lnTo>
                  <a:pt x="338" y="718"/>
                </a:lnTo>
                <a:lnTo>
                  <a:pt x="334" y="709"/>
                </a:lnTo>
                <a:lnTo>
                  <a:pt x="329" y="709"/>
                </a:lnTo>
                <a:lnTo>
                  <a:pt x="329" y="704"/>
                </a:lnTo>
                <a:lnTo>
                  <a:pt x="324" y="700"/>
                </a:lnTo>
                <a:lnTo>
                  <a:pt x="315" y="700"/>
                </a:lnTo>
                <a:lnTo>
                  <a:pt x="306" y="681"/>
                </a:lnTo>
                <a:lnTo>
                  <a:pt x="302" y="681"/>
                </a:lnTo>
                <a:lnTo>
                  <a:pt x="302" y="677"/>
                </a:lnTo>
                <a:lnTo>
                  <a:pt x="292" y="672"/>
                </a:lnTo>
                <a:lnTo>
                  <a:pt x="292" y="668"/>
                </a:lnTo>
                <a:lnTo>
                  <a:pt x="288" y="663"/>
                </a:lnTo>
                <a:lnTo>
                  <a:pt x="283" y="659"/>
                </a:lnTo>
                <a:lnTo>
                  <a:pt x="274" y="649"/>
                </a:lnTo>
                <a:lnTo>
                  <a:pt x="274" y="649"/>
                </a:lnTo>
                <a:lnTo>
                  <a:pt x="274" y="645"/>
                </a:lnTo>
                <a:lnTo>
                  <a:pt x="270" y="640"/>
                </a:lnTo>
                <a:lnTo>
                  <a:pt x="260" y="636"/>
                </a:lnTo>
                <a:lnTo>
                  <a:pt x="251" y="622"/>
                </a:lnTo>
                <a:lnTo>
                  <a:pt x="251" y="617"/>
                </a:lnTo>
                <a:lnTo>
                  <a:pt x="247" y="617"/>
                </a:lnTo>
                <a:lnTo>
                  <a:pt x="247" y="613"/>
                </a:lnTo>
                <a:lnTo>
                  <a:pt x="238" y="613"/>
                </a:lnTo>
                <a:lnTo>
                  <a:pt x="238" y="608"/>
                </a:lnTo>
                <a:lnTo>
                  <a:pt x="233" y="604"/>
                </a:lnTo>
                <a:lnTo>
                  <a:pt x="228" y="599"/>
                </a:lnTo>
                <a:lnTo>
                  <a:pt x="228" y="595"/>
                </a:lnTo>
                <a:lnTo>
                  <a:pt x="228" y="590"/>
                </a:lnTo>
                <a:lnTo>
                  <a:pt x="224" y="590"/>
                </a:lnTo>
                <a:lnTo>
                  <a:pt x="224" y="590"/>
                </a:lnTo>
                <a:lnTo>
                  <a:pt x="224" y="585"/>
                </a:lnTo>
                <a:lnTo>
                  <a:pt x="219" y="576"/>
                </a:lnTo>
                <a:lnTo>
                  <a:pt x="215" y="572"/>
                </a:lnTo>
                <a:lnTo>
                  <a:pt x="206" y="572"/>
                </a:lnTo>
                <a:lnTo>
                  <a:pt x="206" y="572"/>
                </a:lnTo>
                <a:lnTo>
                  <a:pt x="206" y="567"/>
                </a:lnTo>
                <a:lnTo>
                  <a:pt x="206" y="567"/>
                </a:lnTo>
                <a:lnTo>
                  <a:pt x="206" y="563"/>
                </a:lnTo>
                <a:lnTo>
                  <a:pt x="201" y="563"/>
                </a:lnTo>
                <a:lnTo>
                  <a:pt x="201" y="567"/>
                </a:lnTo>
                <a:lnTo>
                  <a:pt x="196" y="567"/>
                </a:lnTo>
                <a:lnTo>
                  <a:pt x="192" y="567"/>
                </a:lnTo>
                <a:lnTo>
                  <a:pt x="192" y="572"/>
                </a:lnTo>
                <a:lnTo>
                  <a:pt x="192" y="576"/>
                </a:lnTo>
                <a:lnTo>
                  <a:pt x="187" y="576"/>
                </a:lnTo>
                <a:lnTo>
                  <a:pt x="183" y="572"/>
                </a:lnTo>
                <a:lnTo>
                  <a:pt x="178" y="572"/>
                </a:lnTo>
                <a:lnTo>
                  <a:pt x="174" y="572"/>
                </a:lnTo>
                <a:lnTo>
                  <a:pt x="169" y="572"/>
                </a:lnTo>
                <a:lnTo>
                  <a:pt x="164" y="567"/>
                </a:lnTo>
                <a:lnTo>
                  <a:pt x="164" y="563"/>
                </a:lnTo>
                <a:lnTo>
                  <a:pt x="164" y="558"/>
                </a:lnTo>
                <a:lnTo>
                  <a:pt x="164" y="558"/>
                </a:lnTo>
                <a:lnTo>
                  <a:pt x="160" y="558"/>
                </a:lnTo>
                <a:lnTo>
                  <a:pt x="155" y="558"/>
                </a:lnTo>
                <a:lnTo>
                  <a:pt x="146" y="558"/>
                </a:lnTo>
                <a:lnTo>
                  <a:pt x="142" y="558"/>
                </a:lnTo>
                <a:lnTo>
                  <a:pt x="142" y="553"/>
                </a:lnTo>
                <a:lnTo>
                  <a:pt x="137" y="553"/>
                </a:lnTo>
                <a:lnTo>
                  <a:pt x="137" y="549"/>
                </a:lnTo>
                <a:lnTo>
                  <a:pt x="132" y="549"/>
                </a:lnTo>
                <a:lnTo>
                  <a:pt x="137" y="549"/>
                </a:lnTo>
                <a:lnTo>
                  <a:pt x="137" y="544"/>
                </a:lnTo>
                <a:lnTo>
                  <a:pt x="142" y="549"/>
                </a:lnTo>
                <a:lnTo>
                  <a:pt x="146" y="549"/>
                </a:lnTo>
                <a:lnTo>
                  <a:pt x="151" y="544"/>
                </a:lnTo>
                <a:lnTo>
                  <a:pt x="151" y="540"/>
                </a:lnTo>
                <a:lnTo>
                  <a:pt x="146" y="540"/>
                </a:lnTo>
                <a:lnTo>
                  <a:pt x="142" y="535"/>
                </a:lnTo>
                <a:lnTo>
                  <a:pt x="142" y="535"/>
                </a:lnTo>
                <a:lnTo>
                  <a:pt x="137" y="535"/>
                </a:lnTo>
                <a:lnTo>
                  <a:pt x="137" y="531"/>
                </a:lnTo>
                <a:lnTo>
                  <a:pt x="137" y="526"/>
                </a:lnTo>
                <a:lnTo>
                  <a:pt x="142" y="526"/>
                </a:lnTo>
                <a:lnTo>
                  <a:pt x="137" y="526"/>
                </a:lnTo>
                <a:lnTo>
                  <a:pt x="132" y="521"/>
                </a:lnTo>
                <a:lnTo>
                  <a:pt x="128" y="526"/>
                </a:lnTo>
                <a:lnTo>
                  <a:pt x="123" y="526"/>
                </a:lnTo>
                <a:lnTo>
                  <a:pt x="119" y="526"/>
                </a:lnTo>
                <a:lnTo>
                  <a:pt x="114" y="521"/>
                </a:lnTo>
                <a:lnTo>
                  <a:pt x="114" y="517"/>
                </a:lnTo>
                <a:lnTo>
                  <a:pt x="119" y="512"/>
                </a:lnTo>
                <a:lnTo>
                  <a:pt x="119" y="508"/>
                </a:lnTo>
                <a:lnTo>
                  <a:pt x="123" y="503"/>
                </a:lnTo>
                <a:lnTo>
                  <a:pt x="119" y="503"/>
                </a:lnTo>
                <a:lnTo>
                  <a:pt x="119" y="503"/>
                </a:lnTo>
                <a:lnTo>
                  <a:pt x="114" y="499"/>
                </a:lnTo>
                <a:lnTo>
                  <a:pt x="110" y="489"/>
                </a:lnTo>
                <a:lnTo>
                  <a:pt x="105" y="485"/>
                </a:lnTo>
                <a:lnTo>
                  <a:pt x="100" y="480"/>
                </a:lnTo>
                <a:lnTo>
                  <a:pt x="100" y="485"/>
                </a:lnTo>
                <a:lnTo>
                  <a:pt x="96" y="485"/>
                </a:lnTo>
                <a:lnTo>
                  <a:pt x="96" y="489"/>
                </a:lnTo>
                <a:lnTo>
                  <a:pt x="96" y="494"/>
                </a:lnTo>
                <a:lnTo>
                  <a:pt x="96" y="499"/>
                </a:lnTo>
                <a:lnTo>
                  <a:pt x="91" y="503"/>
                </a:lnTo>
                <a:lnTo>
                  <a:pt x="87" y="503"/>
                </a:lnTo>
                <a:lnTo>
                  <a:pt x="87" y="503"/>
                </a:lnTo>
                <a:lnTo>
                  <a:pt x="82" y="503"/>
                </a:lnTo>
                <a:lnTo>
                  <a:pt x="78" y="503"/>
                </a:lnTo>
                <a:lnTo>
                  <a:pt x="73" y="503"/>
                </a:lnTo>
                <a:lnTo>
                  <a:pt x="73" y="499"/>
                </a:lnTo>
                <a:lnTo>
                  <a:pt x="73" y="494"/>
                </a:lnTo>
                <a:lnTo>
                  <a:pt x="68" y="489"/>
                </a:lnTo>
                <a:lnTo>
                  <a:pt x="64" y="485"/>
                </a:lnTo>
                <a:lnTo>
                  <a:pt x="55" y="485"/>
                </a:lnTo>
                <a:lnTo>
                  <a:pt x="36" y="485"/>
                </a:lnTo>
                <a:lnTo>
                  <a:pt x="32" y="485"/>
                </a:lnTo>
                <a:lnTo>
                  <a:pt x="27" y="485"/>
                </a:lnTo>
                <a:lnTo>
                  <a:pt x="23" y="480"/>
                </a:lnTo>
                <a:lnTo>
                  <a:pt x="18" y="480"/>
                </a:lnTo>
                <a:lnTo>
                  <a:pt x="18" y="476"/>
                </a:lnTo>
                <a:lnTo>
                  <a:pt x="18" y="476"/>
                </a:lnTo>
                <a:lnTo>
                  <a:pt x="18" y="476"/>
                </a:lnTo>
                <a:lnTo>
                  <a:pt x="18" y="476"/>
                </a:lnTo>
                <a:lnTo>
                  <a:pt x="23" y="471"/>
                </a:lnTo>
                <a:lnTo>
                  <a:pt x="23" y="471"/>
                </a:lnTo>
                <a:lnTo>
                  <a:pt x="23" y="471"/>
                </a:lnTo>
                <a:lnTo>
                  <a:pt x="27" y="471"/>
                </a:lnTo>
                <a:lnTo>
                  <a:pt x="32" y="467"/>
                </a:lnTo>
                <a:lnTo>
                  <a:pt x="32" y="462"/>
                </a:lnTo>
                <a:lnTo>
                  <a:pt x="36" y="453"/>
                </a:lnTo>
                <a:lnTo>
                  <a:pt x="36" y="453"/>
                </a:lnTo>
                <a:lnTo>
                  <a:pt x="36" y="448"/>
                </a:lnTo>
                <a:lnTo>
                  <a:pt x="36" y="444"/>
                </a:lnTo>
                <a:lnTo>
                  <a:pt x="36" y="439"/>
                </a:lnTo>
                <a:lnTo>
                  <a:pt x="36" y="439"/>
                </a:lnTo>
                <a:lnTo>
                  <a:pt x="27" y="439"/>
                </a:lnTo>
                <a:lnTo>
                  <a:pt x="23" y="439"/>
                </a:lnTo>
                <a:lnTo>
                  <a:pt x="18" y="430"/>
                </a:lnTo>
                <a:lnTo>
                  <a:pt x="14" y="425"/>
                </a:lnTo>
                <a:lnTo>
                  <a:pt x="4" y="416"/>
                </a:lnTo>
                <a:lnTo>
                  <a:pt x="4" y="412"/>
                </a:lnTo>
                <a:lnTo>
                  <a:pt x="0" y="403"/>
                </a:lnTo>
                <a:lnTo>
                  <a:pt x="0" y="403"/>
                </a:lnTo>
                <a:lnTo>
                  <a:pt x="9" y="384"/>
                </a:lnTo>
                <a:lnTo>
                  <a:pt x="14" y="375"/>
                </a:lnTo>
                <a:lnTo>
                  <a:pt x="18" y="366"/>
                </a:lnTo>
                <a:lnTo>
                  <a:pt x="18" y="366"/>
                </a:lnTo>
                <a:lnTo>
                  <a:pt x="18" y="361"/>
                </a:lnTo>
                <a:lnTo>
                  <a:pt x="18" y="357"/>
                </a:lnTo>
                <a:lnTo>
                  <a:pt x="18" y="352"/>
                </a:lnTo>
                <a:lnTo>
                  <a:pt x="18" y="352"/>
                </a:lnTo>
                <a:lnTo>
                  <a:pt x="23" y="348"/>
                </a:lnTo>
                <a:lnTo>
                  <a:pt x="23" y="343"/>
                </a:lnTo>
                <a:lnTo>
                  <a:pt x="32" y="343"/>
                </a:lnTo>
                <a:lnTo>
                  <a:pt x="41" y="334"/>
                </a:lnTo>
                <a:lnTo>
                  <a:pt x="41" y="339"/>
                </a:lnTo>
                <a:lnTo>
                  <a:pt x="50" y="343"/>
                </a:lnTo>
                <a:lnTo>
                  <a:pt x="55" y="343"/>
                </a:lnTo>
                <a:lnTo>
                  <a:pt x="64" y="348"/>
                </a:lnTo>
                <a:lnTo>
                  <a:pt x="68" y="352"/>
                </a:lnTo>
                <a:lnTo>
                  <a:pt x="73" y="352"/>
                </a:lnTo>
                <a:lnTo>
                  <a:pt x="73" y="352"/>
                </a:lnTo>
                <a:lnTo>
                  <a:pt x="78" y="357"/>
                </a:lnTo>
                <a:lnTo>
                  <a:pt x="82" y="343"/>
                </a:lnTo>
                <a:lnTo>
                  <a:pt x="82" y="334"/>
                </a:lnTo>
                <a:lnTo>
                  <a:pt x="82" y="329"/>
                </a:lnTo>
                <a:lnTo>
                  <a:pt x="82" y="325"/>
                </a:lnTo>
                <a:lnTo>
                  <a:pt x="87" y="320"/>
                </a:lnTo>
                <a:lnTo>
                  <a:pt x="87" y="311"/>
                </a:lnTo>
                <a:lnTo>
                  <a:pt x="91" y="307"/>
                </a:lnTo>
                <a:lnTo>
                  <a:pt x="96" y="293"/>
                </a:lnTo>
                <a:lnTo>
                  <a:pt x="100" y="288"/>
                </a:lnTo>
                <a:lnTo>
                  <a:pt x="100" y="284"/>
                </a:lnTo>
                <a:lnTo>
                  <a:pt x="100" y="279"/>
                </a:lnTo>
                <a:lnTo>
                  <a:pt x="100" y="275"/>
                </a:lnTo>
                <a:lnTo>
                  <a:pt x="100" y="261"/>
                </a:lnTo>
                <a:lnTo>
                  <a:pt x="100" y="256"/>
                </a:lnTo>
                <a:lnTo>
                  <a:pt x="100" y="256"/>
                </a:lnTo>
                <a:lnTo>
                  <a:pt x="100" y="247"/>
                </a:lnTo>
                <a:lnTo>
                  <a:pt x="100" y="243"/>
                </a:lnTo>
                <a:lnTo>
                  <a:pt x="96" y="238"/>
                </a:lnTo>
                <a:lnTo>
                  <a:pt x="87" y="233"/>
                </a:lnTo>
                <a:lnTo>
                  <a:pt x="82" y="229"/>
                </a:lnTo>
                <a:lnTo>
                  <a:pt x="78" y="224"/>
                </a:lnTo>
                <a:lnTo>
                  <a:pt x="73" y="215"/>
                </a:lnTo>
                <a:lnTo>
                  <a:pt x="73" y="211"/>
                </a:lnTo>
                <a:lnTo>
                  <a:pt x="68" y="206"/>
                </a:lnTo>
                <a:lnTo>
                  <a:pt x="68" y="201"/>
                </a:lnTo>
                <a:lnTo>
                  <a:pt x="64" y="201"/>
                </a:lnTo>
                <a:lnTo>
                  <a:pt x="64" y="197"/>
                </a:lnTo>
                <a:lnTo>
                  <a:pt x="64" y="192"/>
                </a:lnTo>
                <a:lnTo>
                  <a:pt x="64" y="183"/>
                </a:lnTo>
                <a:lnTo>
                  <a:pt x="68" y="174"/>
                </a:lnTo>
                <a:lnTo>
                  <a:pt x="73" y="169"/>
                </a:lnTo>
                <a:lnTo>
                  <a:pt x="73" y="160"/>
                </a:lnTo>
                <a:lnTo>
                  <a:pt x="73" y="156"/>
                </a:lnTo>
                <a:lnTo>
                  <a:pt x="68" y="151"/>
                </a:lnTo>
                <a:lnTo>
                  <a:pt x="68" y="147"/>
                </a:lnTo>
                <a:lnTo>
                  <a:pt x="68" y="133"/>
                </a:lnTo>
                <a:lnTo>
                  <a:pt x="64" y="128"/>
                </a:lnTo>
                <a:lnTo>
                  <a:pt x="59" y="124"/>
                </a:lnTo>
                <a:lnTo>
                  <a:pt x="55" y="124"/>
                </a:lnTo>
                <a:lnTo>
                  <a:pt x="50" y="124"/>
                </a:lnTo>
                <a:lnTo>
                  <a:pt x="50" y="119"/>
                </a:lnTo>
                <a:lnTo>
                  <a:pt x="50" y="119"/>
                </a:lnTo>
                <a:lnTo>
                  <a:pt x="55" y="115"/>
                </a:lnTo>
                <a:lnTo>
                  <a:pt x="55" y="110"/>
                </a:lnTo>
                <a:lnTo>
                  <a:pt x="55" y="105"/>
                </a:lnTo>
                <a:lnTo>
                  <a:pt x="55" y="101"/>
                </a:lnTo>
                <a:lnTo>
                  <a:pt x="50" y="96"/>
                </a:lnTo>
                <a:lnTo>
                  <a:pt x="55" y="96"/>
                </a:lnTo>
                <a:lnTo>
                  <a:pt x="64" y="92"/>
                </a:lnTo>
                <a:lnTo>
                  <a:pt x="68" y="96"/>
                </a:lnTo>
                <a:lnTo>
                  <a:pt x="73" y="101"/>
                </a:lnTo>
                <a:lnTo>
                  <a:pt x="78" y="105"/>
                </a:lnTo>
                <a:lnTo>
                  <a:pt x="82" y="105"/>
                </a:lnTo>
                <a:lnTo>
                  <a:pt x="82" y="110"/>
                </a:lnTo>
                <a:lnTo>
                  <a:pt x="87" y="110"/>
                </a:lnTo>
                <a:lnTo>
                  <a:pt x="91" y="110"/>
                </a:lnTo>
                <a:lnTo>
                  <a:pt x="91" y="110"/>
                </a:lnTo>
                <a:lnTo>
                  <a:pt x="96" y="110"/>
                </a:lnTo>
                <a:lnTo>
                  <a:pt x="96" y="110"/>
                </a:lnTo>
                <a:lnTo>
                  <a:pt x="96" y="115"/>
                </a:lnTo>
                <a:lnTo>
                  <a:pt x="100" y="115"/>
                </a:lnTo>
                <a:lnTo>
                  <a:pt x="105" y="115"/>
                </a:lnTo>
                <a:lnTo>
                  <a:pt x="105" y="119"/>
                </a:lnTo>
                <a:lnTo>
                  <a:pt x="110" y="119"/>
                </a:lnTo>
                <a:lnTo>
                  <a:pt x="114" y="119"/>
                </a:lnTo>
                <a:lnTo>
                  <a:pt x="114" y="124"/>
                </a:lnTo>
                <a:lnTo>
                  <a:pt x="119" y="124"/>
                </a:lnTo>
                <a:lnTo>
                  <a:pt x="119" y="128"/>
                </a:lnTo>
                <a:lnTo>
                  <a:pt x="119" y="128"/>
                </a:lnTo>
                <a:lnTo>
                  <a:pt x="128" y="128"/>
                </a:lnTo>
                <a:lnTo>
                  <a:pt x="132" y="133"/>
                </a:lnTo>
                <a:lnTo>
                  <a:pt x="142" y="137"/>
                </a:lnTo>
                <a:lnTo>
                  <a:pt x="160" y="137"/>
                </a:lnTo>
                <a:lnTo>
                  <a:pt x="164" y="137"/>
                </a:lnTo>
                <a:lnTo>
                  <a:pt x="174" y="137"/>
                </a:lnTo>
                <a:lnTo>
                  <a:pt x="178" y="137"/>
                </a:lnTo>
                <a:lnTo>
                  <a:pt x="187" y="137"/>
                </a:lnTo>
                <a:lnTo>
                  <a:pt x="196" y="137"/>
                </a:lnTo>
                <a:lnTo>
                  <a:pt x="201" y="137"/>
                </a:lnTo>
                <a:lnTo>
                  <a:pt x="206" y="133"/>
                </a:lnTo>
                <a:lnTo>
                  <a:pt x="206" y="128"/>
                </a:lnTo>
                <a:lnTo>
                  <a:pt x="210" y="128"/>
                </a:lnTo>
                <a:lnTo>
                  <a:pt x="215" y="128"/>
                </a:lnTo>
                <a:lnTo>
                  <a:pt x="224" y="128"/>
                </a:lnTo>
                <a:lnTo>
                  <a:pt x="228" y="128"/>
                </a:lnTo>
                <a:lnTo>
                  <a:pt x="228" y="128"/>
                </a:lnTo>
                <a:lnTo>
                  <a:pt x="233" y="128"/>
                </a:lnTo>
                <a:lnTo>
                  <a:pt x="233" y="128"/>
                </a:lnTo>
                <a:lnTo>
                  <a:pt x="238" y="128"/>
                </a:lnTo>
                <a:lnTo>
                  <a:pt x="242" y="133"/>
                </a:lnTo>
                <a:lnTo>
                  <a:pt x="247" y="133"/>
                </a:lnTo>
                <a:lnTo>
                  <a:pt x="251" y="133"/>
                </a:lnTo>
                <a:lnTo>
                  <a:pt x="256" y="133"/>
                </a:lnTo>
                <a:lnTo>
                  <a:pt x="260" y="133"/>
                </a:lnTo>
                <a:lnTo>
                  <a:pt x="260" y="137"/>
                </a:lnTo>
                <a:lnTo>
                  <a:pt x="265" y="137"/>
                </a:lnTo>
                <a:lnTo>
                  <a:pt x="270" y="142"/>
                </a:lnTo>
                <a:lnTo>
                  <a:pt x="270" y="147"/>
                </a:lnTo>
                <a:lnTo>
                  <a:pt x="274" y="151"/>
                </a:lnTo>
                <a:lnTo>
                  <a:pt x="274" y="151"/>
                </a:lnTo>
                <a:lnTo>
                  <a:pt x="274" y="151"/>
                </a:lnTo>
                <a:lnTo>
                  <a:pt x="279" y="151"/>
                </a:lnTo>
                <a:lnTo>
                  <a:pt x="279" y="156"/>
                </a:lnTo>
                <a:lnTo>
                  <a:pt x="283" y="156"/>
                </a:lnTo>
                <a:lnTo>
                  <a:pt x="283" y="160"/>
                </a:lnTo>
                <a:lnTo>
                  <a:pt x="288" y="165"/>
                </a:lnTo>
                <a:lnTo>
                  <a:pt x="292" y="165"/>
                </a:lnTo>
                <a:lnTo>
                  <a:pt x="292" y="169"/>
                </a:lnTo>
                <a:lnTo>
                  <a:pt x="292" y="169"/>
                </a:lnTo>
                <a:lnTo>
                  <a:pt x="297" y="174"/>
                </a:lnTo>
                <a:lnTo>
                  <a:pt x="297" y="174"/>
                </a:lnTo>
                <a:lnTo>
                  <a:pt x="302" y="174"/>
                </a:lnTo>
                <a:lnTo>
                  <a:pt x="306" y="174"/>
                </a:lnTo>
                <a:lnTo>
                  <a:pt x="311" y="179"/>
                </a:lnTo>
                <a:lnTo>
                  <a:pt x="315" y="183"/>
                </a:lnTo>
                <a:lnTo>
                  <a:pt x="315" y="183"/>
                </a:lnTo>
                <a:lnTo>
                  <a:pt x="320" y="188"/>
                </a:lnTo>
                <a:lnTo>
                  <a:pt x="334" y="188"/>
                </a:lnTo>
                <a:lnTo>
                  <a:pt x="338" y="188"/>
                </a:lnTo>
                <a:lnTo>
                  <a:pt x="338" y="188"/>
                </a:lnTo>
                <a:lnTo>
                  <a:pt x="343" y="188"/>
                </a:lnTo>
                <a:lnTo>
                  <a:pt x="343" y="192"/>
                </a:lnTo>
                <a:lnTo>
                  <a:pt x="352" y="197"/>
                </a:lnTo>
                <a:lnTo>
                  <a:pt x="356" y="197"/>
                </a:lnTo>
                <a:lnTo>
                  <a:pt x="361" y="197"/>
                </a:lnTo>
                <a:lnTo>
                  <a:pt x="361" y="197"/>
                </a:lnTo>
                <a:lnTo>
                  <a:pt x="366" y="197"/>
                </a:lnTo>
                <a:lnTo>
                  <a:pt x="370" y="197"/>
                </a:lnTo>
                <a:lnTo>
                  <a:pt x="375" y="197"/>
                </a:lnTo>
                <a:lnTo>
                  <a:pt x="379" y="192"/>
                </a:lnTo>
                <a:lnTo>
                  <a:pt x="384" y="192"/>
                </a:lnTo>
                <a:lnTo>
                  <a:pt x="388" y="188"/>
                </a:lnTo>
                <a:lnTo>
                  <a:pt x="393" y="183"/>
                </a:lnTo>
                <a:lnTo>
                  <a:pt x="398" y="183"/>
                </a:lnTo>
                <a:lnTo>
                  <a:pt x="398" y="179"/>
                </a:lnTo>
                <a:lnTo>
                  <a:pt x="402" y="179"/>
                </a:lnTo>
                <a:lnTo>
                  <a:pt x="402" y="174"/>
                </a:lnTo>
                <a:lnTo>
                  <a:pt x="407" y="174"/>
                </a:lnTo>
                <a:lnTo>
                  <a:pt x="411" y="174"/>
                </a:lnTo>
                <a:lnTo>
                  <a:pt x="420" y="174"/>
                </a:lnTo>
                <a:lnTo>
                  <a:pt x="425" y="174"/>
                </a:lnTo>
                <a:lnTo>
                  <a:pt x="425" y="174"/>
                </a:lnTo>
                <a:lnTo>
                  <a:pt x="425" y="174"/>
                </a:lnTo>
                <a:lnTo>
                  <a:pt x="430" y="174"/>
                </a:lnTo>
                <a:lnTo>
                  <a:pt x="430" y="179"/>
                </a:lnTo>
                <a:lnTo>
                  <a:pt x="430" y="188"/>
                </a:lnTo>
                <a:lnTo>
                  <a:pt x="434" y="192"/>
                </a:lnTo>
                <a:lnTo>
                  <a:pt x="434" y="197"/>
                </a:lnTo>
                <a:lnTo>
                  <a:pt x="430" y="220"/>
                </a:lnTo>
                <a:lnTo>
                  <a:pt x="430" y="238"/>
                </a:lnTo>
                <a:lnTo>
                  <a:pt x="430" y="243"/>
                </a:lnTo>
                <a:lnTo>
                  <a:pt x="425" y="247"/>
                </a:lnTo>
                <a:lnTo>
                  <a:pt x="425" y="252"/>
                </a:lnTo>
                <a:lnTo>
                  <a:pt x="425" y="256"/>
                </a:lnTo>
                <a:lnTo>
                  <a:pt x="425" y="256"/>
                </a:lnTo>
                <a:lnTo>
                  <a:pt x="420" y="261"/>
                </a:lnTo>
                <a:lnTo>
                  <a:pt x="420" y="261"/>
                </a:lnTo>
                <a:lnTo>
                  <a:pt x="416" y="261"/>
                </a:lnTo>
                <a:lnTo>
                  <a:pt x="411" y="270"/>
                </a:lnTo>
                <a:lnTo>
                  <a:pt x="407" y="270"/>
                </a:lnTo>
                <a:lnTo>
                  <a:pt x="407" y="275"/>
                </a:lnTo>
                <a:lnTo>
                  <a:pt x="402" y="275"/>
                </a:lnTo>
                <a:lnTo>
                  <a:pt x="402" y="275"/>
                </a:lnTo>
                <a:lnTo>
                  <a:pt x="402" y="279"/>
                </a:lnTo>
                <a:lnTo>
                  <a:pt x="398" y="279"/>
                </a:lnTo>
                <a:lnTo>
                  <a:pt x="393" y="284"/>
                </a:lnTo>
                <a:lnTo>
                  <a:pt x="388" y="284"/>
                </a:lnTo>
                <a:lnTo>
                  <a:pt x="388" y="284"/>
                </a:lnTo>
                <a:lnTo>
                  <a:pt x="384" y="284"/>
                </a:lnTo>
                <a:lnTo>
                  <a:pt x="384" y="288"/>
                </a:lnTo>
                <a:lnTo>
                  <a:pt x="379" y="288"/>
                </a:lnTo>
                <a:lnTo>
                  <a:pt x="375" y="297"/>
                </a:lnTo>
                <a:lnTo>
                  <a:pt x="370" y="297"/>
                </a:lnTo>
                <a:lnTo>
                  <a:pt x="366" y="297"/>
                </a:lnTo>
                <a:lnTo>
                  <a:pt x="366" y="302"/>
                </a:lnTo>
                <a:lnTo>
                  <a:pt x="361" y="302"/>
                </a:lnTo>
                <a:lnTo>
                  <a:pt x="361" y="307"/>
                </a:lnTo>
                <a:lnTo>
                  <a:pt x="356" y="311"/>
                </a:lnTo>
                <a:lnTo>
                  <a:pt x="356" y="316"/>
                </a:lnTo>
                <a:lnTo>
                  <a:pt x="352" y="316"/>
                </a:lnTo>
                <a:lnTo>
                  <a:pt x="352" y="320"/>
                </a:lnTo>
                <a:lnTo>
                  <a:pt x="347" y="320"/>
                </a:lnTo>
                <a:lnTo>
                  <a:pt x="347" y="325"/>
                </a:lnTo>
                <a:lnTo>
                  <a:pt x="347" y="329"/>
                </a:lnTo>
                <a:lnTo>
                  <a:pt x="347" y="329"/>
                </a:lnTo>
                <a:lnTo>
                  <a:pt x="343" y="348"/>
                </a:lnTo>
                <a:lnTo>
                  <a:pt x="343" y="348"/>
                </a:lnTo>
                <a:lnTo>
                  <a:pt x="343" y="361"/>
                </a:lnTo>
                <a:lnTo>
                  <a:pt x="343" y="371"/>
                </a:lnTo>
                <a:lnTo>
                  <a:pt x="343" y="371"/>
                </a:lnTo>
                <a:lnTo>
                  <a:pt x="343" y="375"/>
                </a:lnTo>
                <a:lnTo>
                  <a:pt x="347" y="380"/>
                </a:lnTo>
                <a:lnTo>
                  <a:pt x="347" y="389"/>
                </a:lnTo>
                <a:lnTo>
                  <a:pt x="347" y="393"/>
                </a:lnTo>
                <a:lnTo>
                  <a:pt x="352" y="393"/>
                </a:lnTo>
                <a:lnTo>
                  <a:pt x="352" y="393"/>
                </a:lnTo>
                <a:lnTo>
                  <a:pt x="356" y="398"/>
                </a:lnTo>
                <a:lnTo>
                  <a:pt x="361" y="403"/>
                </a:lnTo>
                <a:lnTo>
                  <a:pt x="361" y="407"/>
                </a:lnTo>
                <a:lnTo>
                  <a:pt x="366" y="412"/>
                </a:lnTo>
                <a:lnTo>
                  <a:pt x="370" y="416"/>
                </a:lnTo>
                <a:lnTo>
                  <a:pt x="375" y="421"/>
                </a:lnTo>
                <a:lnTo>
                  <a:pt x="375" y="425"/>
                </a:lnTo>
                <a:lnTo>
                  <a:pt x="375" y="430"/>
                </a:lnTo>
                <a:lnTo>
                  <a:pt x="375" y="435"/>
                </a:lnTo>
                <a:lnTo>
                  <a:pt x="375" y="439"/>
                </a:lnTo>
                <a:lnTo>
                  <a:pt x="370" y="439"/>
                </a:lnTo>
                <a:lnTo>
                  <a:pt x="370" y="444"/>
                </a:lnTo>
                <a:lnTo>
                  <a:pt x="370" y="448"/>
                </a:lnTo>
                <a:lnTo>
                  <a:pt x="375" y="453"/>
                </a:lnTo>
                <a:lnTo>
                  <a:pt x="384" y="457"/>
                </a:lnTo>
                <a:lnTo>
                  <a:pt x="388" y="457"/>
                </a:lnTo>
                <a:lnTo>
                  <a:pt x="393" y="457"/>
                </a:lnTo>
                <a:lnTo>
                  <a:pt x="398" y="457"/>
                </a:lnTo>
                <a:lnTo>
                  <a:pt x="402" y="457"/>
                </a:lnTo>
                <a:lnTo>
                  <a:pt x="411" y="457"/>
                </a:lnTo>
                <a:lnTo>
                  <a:pt x="411" y="457"/>
                </a:lnTo>
                <a:lnTo>
                  <a:pt x="416" y="453"/>
                </a:lnTo>
                <a:lnTo>
                  <a:pt x="420" y="453"/>
                </a:lnTo>
                <a:lnTo>
                  <a:pt x="420" y="448"/>
                </a:lnTo>
                <a:lnTo>
                  <a:pt x="420" y="439"/>
                </a:lnTo>
                <a:lnTo>
                  <a:pt x="420" y="430"/>
                </a:lnTo>
                <a:lnTo>
                  <a:pt x="420" y="421"/>
                </a:lnTo>
                <a:lnTo>
                  <a:pt x="420" y="416"/>
                </a:lnTo>
                <a:lnTo>
                  <a:pt x="420" y="416"/>
                </a:lnTo>
                <a:lnTo>
                  <a:pt x="425" y="416"/>
                </a:lnTo>
                <a:lnTo>
                  <a:pt x="425" y="412"/>
                </a:lnTo>
                <a:lnTo>
                  <a:pt x="425" y="407"/>
                </a:lnTo>
                <a:lnTo>
                  <a:pt x="425" y="407"/>
                </a:lnTo>
                <a:lnTo>
                  <a:pt x="425" y="403"/>
                </a:lnTo>
                <a:lnTo>
                  <a:pt x="430" y="403"/>
                </a:lnTo>
                <a:lnTo>
                  <a:pt x="434" y="403"/>
                </a:lnTo>
                <a:lnTo>
                  <a:pt x="439" y="403"/>
                </a:lnTo>
                <a:lnTo>
                  <a:pt x="443" y="403"/>
                </a:lnTo>
                <a:lnTo>
                  <a:pt x="457" y="407"/>
                </a:lnTo>
                <a:lnTo>
                  <a:pt x="466" y="412"/>
                </a:lnTo>
                <a:lnTo>
                  <a:pt x="471" y="412"/>
                </a:lnTo>
                <a:lnTo>
                  <a:pt x="475" y="412"/>
                </a:lnTo>
                <a:lnTo>
                  <a:pt x="480" y="412"/>
                </a:lnTo>
                <a:lnTo>
                  <a:pt x="484" y="412"/>
                </a:lnTo>
                <a:lnTo>
                  <a:pt x="489" y="412"/>
                </a:lnTo>
                <a:lnTo>
                  <a:pt x="494" y="412"/>
                </a:lnTo>
                <a:lnTo>
                  <a:pt x="494" y="412"/>
                </a:lnTo>
                <a:lnTo>
                  <a:pt x="498" y="407"/>
                </a:lnTo>
                <a:lnTo>
                  <a:pt x="503" y="403"/>
                </a:lnTo>
                <a:lnTo>
                  <a:pt x="507" y="403"/>
                </a:lnTo>
                <a:lnTo>
                  <a:pt x="512" y="398"/>
                </a:lnTo>
                <a:lnTo>
                  <a:pt x="512" y="393"/>
                </a:lnTo>
                <a:lnTo>
                  <a:pt x="512" y="393"/>
                </a:lnTo>
                <a:lnTo>
                  <a:pt x="512" y="389"/>
                </a:lnTo>
                <a:lnTo>
                  <a:pt x="512" y="384"/>
                </a:lnTo>
                <a:lnTo>
                  <a:pt x="512" y="380"/>
                </a:lnTo>
                <a:lnTo>
                  <a:pt x="512" y="375"/>
                </a:lnTo>
                <a:lnTo>
                  <a:pt x="512" y="371"/>
                </a:lnTo>
                <a:lnTo>
                  <a:pt x="512" y="371"/>
                </a:lnTo>
                <a:lnTo>
                  <a:pt x="507" y="366"/>
                </a:lnTo>
                <a:lnTo>
                  <a:pt x="503" y="361"/>
                </a:lnTo>
                <a:lnTo>
                  <a:pt x="503" y="348"/>
                </a:lnTo>
                <a:lnTo>
                  <a:pt x="498" y="348"/>
                </a:lnTo>
                <a:lnTo>
                  <a:pt x="498" y="348"/>
                </a:lnTo>
                <a:lnTo>
                  <a:pt x="498" y="343"/>
                </a:lnTo>
                <a:lnTo>
                  <a:pt x="494" y="343"/>
                </a:lnTo>
                <a:lnTo>
                  <a:pt x="494" y="339"/>
                </a:lnTo>
                <a:lnTo>
                  <a:pt x="489" y="339"/>
                </a:lnTo>
                <a:lnTo>
                  <a:pt x="480" y="334"/>
                </a:lnTo>
                <a:lnTo>
                  <a:pt x="480" y="329"/>
                </a:lnTo>
                <a:lnTo>
                  <a:pt x="480" y="329"/>
                </a:lnTo>
                <a:lnTo>
                  <a:pt x="480" y="325"/>
                </a:lnTo>
                <a:lnTo>
                  <a:pt x="480" y="320"/>
                </a:lnTo>
                <a:lnTo>
                  <a:pt x="480" y="307"/>
                </a:lnTo>
                <a:lnTo>
                  <a:pt x="480" y="293"/>
                </a:lnTo>
                <a:lnTo>
                  <a:pt x="480" y="284"/>
                </a:lnTo>
                <a:lnTo>
                  <a:pt x="480" y="275"/>
                </a:lnTo>
                <a:lnTo>
                  <a:pt x="475" y="270"/>
                </a:lnTo>
                <a:lnTo>
                  <a:pt x="471" y="261"/>
                </a:lnTo>
                <a:lnTo>
                  <a:pt x="471" y="243"/>
                </a:lnTo>
                <a:lnTo>
                  <a:pt x="471" y="238"/>
                </a:lnTo>
                <a:lnTo>
                  <a:pt x="471" y="233"/>
                </a:lnTo>
                <a:lnTo>
                  <a:pt x="471" y="233"/>
                </a:lnTo>
                <a:lnTo>
                  <a:pt x="471" y="229"/>
                </a:lnTo>
                <a:lnTo>
                  <a:pt x="475" y="229"/>
                </a:lnTo>
                <a:lnTo>
                  <a:pt x="480" y="233"/>
                </a:lnTo>
                <a:lnTo>
                  <a:pt x="489" y="233"/>
                </a:lnTo>
                <a:lnTo>
                  <a:pt x="494" y="238"/>
                </a:lnTo>
                <a:lnTo>
                  <a:pt x="494" y="238"/>
                </a:lnTo>
                <a:lnTo>
                  <a:pt x="498" y="238"/>
                </a:lnTo>
                <a:lnTo>
                  <a:pt x="503" y="238"/>
                </a:lnTo>
                <a:lnTo>
                  <a:pt x="512" y="238"/>
                </a:lnTo>
                <a:lnTo>
                  <a:pt x="512" y="238"/>
                </a:lnTo>
                <a:lnTo>
                  <a:pt x="521" y="238"/>
                </a:lnTo>
                <a:lnTo>
                  <a:pt x="526" y="238"/>
                </a:lnTo>
                <a:lnTo>
                  <a:pt x="535" y="238"/>
                </a:lnTo>
                <a:lnTo>
                  <a:pt x="535" y="233"/>
                </a:lnTo>
                <a:lnTo>
                  <a:pt x="539" y="233"/>
                </a:lnTo>
                <a:lnTo>
                  <a:pt x="544" y="229"/>
                </a:lnTo>
                <a:lnTo>
                  <a:pt x="548" y="229"/>
                </a:lnTo>
                <a:lnTo>
                  <a:pt x="553" y="224"/>
                </a:lnTo>
                <a:lnTo>
                  <a:pt x="558" y="224"/>
                </a:lnTo>
                <a:lnTo>
                  <a:pt x="558" y="224"/>
                </a:lnTo>
                <a:lnTo>
                  <a:pt x="562" y="220"/>
                </a:lnTo>
                <a:lnTo>
                  <a:pt x="571" y="220"/>
                </a:lnTo>
                <a:lnTo>
                  <a:pt x="576" y="220"/>
                </a:lnTo>
                <a:lnTo>
                  <a:pt x="580" y="220"/>
                </a:lnTo>
                <a:lnTo>
                  <a:pt x="580" y="215"/>
                </a:lnTo>
                <a:lnTo>
                  <a:pt x="585" y="215"/>
                </a:lnTo>
                <a:lnTo>
                  <a:pt x="590" y="211"/>
                </a:lnTo>
                <a:lnTo>
                  <a:pt x="590" y="206"/>
                </a:lnTo>
                <a:lnTo>
                  <a:pt x="590" y="201"/>
                </a:lnTo>
                <a:lnTo>
                  <a:pt x="590" y="197"/>
                </a:lnTo>
                <a:lnTo>
                  <a:pt x="585" y="197"/>
                </a:lnTo>
                <a:lnTo>
                  <a:pt x="580" y="197"/>
                </a:lnTo>
                <a:lnTo>
                  <a:pt x="580" y="192"/>
                </a:lnTo>
                <a:lnTo>
                  <a:pt x="580" y="192"/>
                </a:lnTo>
                <a:lnTo>
                  <a:pt x="571" y="192"/>
                </a:lnTo>
                <a:lnTo>
                  <a:pt x="571" y="188"/>
                </a:lnTo>
                <a:lnTo>
                  <a:pt x="567" y="188"/>
                </a:lnTo>
                <a:lnTo>
                  <a:pt x="562" y="188"/>
                </a:lnTo>
                <a:lnTo>
                  <a:pt x="558" y="183"/>
                </a:lnTo>
                <a:lnTo>
                  <a:pt x="558" y="179"/>
                </a:lnTo>
                <a:lnTo>
                  <a:pt x="558" y="174"/>
                </a:lnTo>
                <a:lnTo>
                  <a:pt x="558" y="174"/>
                </a:lnTo>
                <a:lnTo>
                  <a:pt x="558" y="174"/>
                </a:lnTo>
                <a:lnTo>
                  <a:pt x="562" y="174"/>
                </a:lnTo>
                <a:lnTo>
                  <a:pt x="567" y="165"/>
                </a:lnTo>
                <a:lnTo>
                  <a:pt x="567" y="160"/>
                </a:lnTo>
                <a:lnTo>
                  <a:pt x="571" y="156"/>
                </a:lnTo>
                <a:lnTo>
                  <a:pt x="571" y="151"/>
                </a:lnTo>
                <a:lnTo>
                  <a:pt x="571" y="142"/>
                </a:lnTo>
                <a:lnTo>
                  <a:pt x="567" y="133"/>
                </a:lnTo>
                <a:lnTo>
                  <a:pt x="562" y="119"/>
                </a:lnTo>
                <a:lnTo>
                  <a:pt x="562" y="115"/>
                </a:lnTo>
                <a:lnTo>
                  <a:pt x="558" y="110"/>
                </a:lnTo>
                <a:lnTo>
                  <a:pt x="558" y="110"/>
                </a:lnTo>
                <a:lnTo>
                  <a:pt x="558" y="110"/>
                </a:lnTo>
                <a:lnTo>
                  <a:pt x="553" y="110"/>
                </a:lnTo>
                <a:lnTo>
                  <a:pt x="553" y="105"/>
                </a:lnTo>
                <a:lnTo>
                  <a:pt x="548" y="105"/>
                </a:lnTo>
                <a:lnTo>
                  <a:pt x="535" y="101"/>
                </a:lnTo>
                <a:lnTo>
                  <a:pt x="526" y="101"/>
                </a:lnTo>
                <a:lnTo>
                  <a:pt x="516" y="101"/>
                </a:lnTo>
                <a:lnTo>
                  <a:pt x="512" y="101"/>
                </a:lnTo>
                <a:lnTo>
                  <a:pt x="512" y="96"/>
                </a:lnTo>
                <a:lnTo>
                  <a:pt x="512" y="96"/>
                </a:lnTo>
                <a:lnTo>
                  <a:pt x="507" y="92"/>
                </a:lnTo>
                <a:lnTo>
                  <a:pt x="503" y="87"/>
                </a:lnTo>
                <a:lnTo>
                  <a:pt x="498" y="87"/>
                </a:lnTo>
                <a:lnTo>
                  <a:pt x="494" y="87"/>
                </a:lnTo>
                <a:lnTo>
                  <a:pt x="494" y="83"/>
                </a:lnTo>
                <a:lnTo>
                  <a:pt x="489" y="83"/>
                </a:lnTo>
                <a:lnTo>
                  <a:pt x="484" y="78"/>
                </a:lnTo>
                <a:lnTo>
                  <a:pt x="480" y="78"/>
                </a:lnTo>
                <a:lnTo>
                  <a:pt x="471" y="69"/>
                </a:lnTo>
                <a:lnTo>
                  <a:pt x="471" y="69"/>
                </a:lnTo>
                <a:lnTo>
                  <a:pt x="466" y="64"/>
                </a:lnTo>
                <a:lnTo>
                  <a:pt x="462" y="64"/>
                </a:lnTo>
                <a:lnTo>
                  <a:pt x="452" y="60"/>
                </a:lnTo>
                <a:lnTo>
                  <a:pt x="448" y="60"/>
                </a:lnTo>
                <a:lnTo>
                  <a:pt x="448" y="55"/>
                </a:lnTo>
                <a:lnTo>
                  <a:pt x="448" y="55"/>
                </a:lnTo>
                <a:lnTo>
                  <a:pt x="443" y="51"/>
                </a:lnTo>
                <a:lnTo>
                  <a:pt x="443" y="46"/>
                </a:lnTo>
                <a:lnTo>
                  <a:pt x="443" y="41"/>
                </a:lnTo>
                <a:lnTo>
                  <a:pt x="443" y="41"/>
                </a:lnTo>
                <a:lnTo>
                  <a:pt x="448" y="37"/>
                </a:lnTo>
                <a:lnTo>
                  <a:pt x="448" y="37"/>
                </a:lnTo>
                <a:lnTo>
                  <a:pt x="457" y="32"/>
                </a:lnTo>
                <a:lnTo>
                  <a:pt x="462" y="28"/>
                </a:lnTo>
                <a:lnTo>
                  <a:pt x="466" y="28"/>
                </a:lnTo>
                <a:lnTo>
                  <a:pt x="471" y="28"/>
                </a:lnTo>
                <a:lnTo>
                  <a:pt x="471" y="23"/>
                </a:lnTo>
                <a:lnTo>
                  <a:pt x="471" y="23"/>
                </a:lnTo>
                <a:lnTo>
                  <a:pt x="471" y="19"/>
                </a:lnTo>
                <a:lnTo>
                  <a:pt x="475" y="19"/>
                </a:lnTo>
                <a:lnTo>
                  <a:pt x="480" y="19"/>
                </a:lnTo>
                <a:lnTo>
                  <a:pt x="484" y="19"/>
                </a:lnTo>
                <a:lnTo>
                  <a:pt x="489" y="19"/>
                </a:lnTo>
                <a:lnTo>
                  <a:pt x="494" y="19"/>
                </a:lnTo>
                <a:lnTo>
                  <a:pt x="494" y="19"/>
                </a:lnTo>
                <a:lnTo>
                  <a:pt x="494" y="14"/>
                </a:lnTo>
                <a:lnTo>
                  <a:pt x="507" y="14"/>
                </a:lnTo>
                <a:lnTo>
                  <a:pt x="535" y="9"/>
                </a:lnTo>
                <a:lnTo>
                  <a:pt x="544" y="5"/>
                </a:lnTo>
                <a:lnTo>
                  <a:pt x="558" y="5"/>
                </a:lnTo>
                <a:lnTo>
                  <a:pt x="562" y="0"/>
                </a:lnTo>
                <a:lnTo>
                  <a:pt x="576" y="0"/>
                </a:lnTo>
                <a:lnTo>
                  <a:pt x="594" y="0"/>
                </a:lnTo>
                <a:lnTo>
                  <a:pt x="608" y="0"/>
                </a:lnTo>
                <a:lnTo>
                  <a:pt x="617" y="0"/>
                </a:lnTo>
                <a:lnTo>
                  <a:pt x="622" y="0"/>
                </a:lnTo>
                <a:lnTo>
                  <a:pt x="626" y="0"/>
                </a:lnTo>
                <a:lnTo>
                  <a:pt x="640" y="0"/>
                </a:lnTo>
                <a:lnTo>
                  <a:pt x="644" y="0"/>
                </a:lnTo>
                <a:lnTo>
                  <a:pt x="644" y="0"/>
                </a:lnTo>
                <a:lnTo>
                  <a:pt x="649" y="5"/>
                </a:lnTo>
                <a:lnTo>
                  <a:pt x="654" y="5"/>
                </a:lnTo>
                <a:lnTo>
                  <a:pt x="663" y="9"/>
                </a:lnTo>
                <a:lnTo>
                  <a:pt x="663" y="14"/>
                </a:lnTo>
                <a:lnTo>
                  <a:pt x="667" y="14"/>
                </a:lnTo>
                <a:lnTo>
                  <a:pt x="667" y="19"/>
                </a:lnTo>
                <a:lnTo>
                  <a:pt x="667" y="19"/>
                </a:lnTo>
                <a:lnTo>
                  <a:pt x="672" y="28"/>
                </a:lnTo>
                <a:lnTo>
                  <a:pt x="672" y="32"/>
                </a:lnTo>
                <a:lnTo>
                  <a:pt x="672" y="37"/>
                </a:lnTo>
                <a:lnTo>
                  <a:pt x="676" y="41"/>
                </a:lnTo>
                <a:lnTo>
                  <a:pt x="676" y="41"/>
                </a:lnTo>
                <a:lnTo>
                  <a:pt x="676" y="51"/>
                </a:lnTo>
                <a:lnTo>
                  <a:pt x="681" y="55"/>
                </a:lnTo>
                <a:lnTo>
                  <a:pt x="681" y="64"/>
                </a:lnTo>
                <a:lnTo>
                  <a:pt x="686" y="69"/>
                </a:lnTo>
                <a:lnTo>
                  <a:pt x="686" y="83"/>
                </a:lnTo>
                <a:lnTo>
                  <a:pt x="690" y="96"/>
                </a:lnTo>
                <a:lnTo>
                  <a:pt x="690" y="101"/>
                </a:lnTo>
                <a:lnTo>
                  <a:pt x="690" y="105"/>
                </a:lnTo>
                <a:lnTo>
                  <a:pt x="695" y="110"/>
                </a:lnTo>
                <a:lnTo>
                  <a:pt x="695" y="115"/>
                </a:lnTo>
                <a:lnTo>
                  <a:pt x="704" y="124"/>
                </a:lnTo>
                <a:lnTo>
                  <a:pt x="708" y="128"/>
                </a:lnTo>
                <a:lnTo>
                  <a:pt x="713" y="128"/>
                </a:lnTo>
                <a:lnTo>
                  <a:pt x="718" y="128"/>
                </a:lnTo>
                <a:lnTo>
                  <a:pt x="722" y="128"/>
                </a:lnTo>
                <a:lnTo>
                  <a:pt x="722" y="133"/>
                </a:lnTo>
                <a:lnTo>
                  <a:pt x="731" y="133"/>
                </a:lnTo>
                <a:lnTo>
                  <a:pt x="731" y="137"/>
                </a:lnTo>
                <a:lnTo>
                  <a:pt x="731" y="137"/>
                </a:lnTo>
                <a:lnTo>
                  <a:pt x="736" y="137"/>
                </a:lnTo>
                <a:lnTo>
                  <a:pt x="745" y="142"/>
                </a:lnTo>
                <a:lnTo>
                  <a:pt x="750" y="142"/>
                </a:lnTo>
                <a:lnTo>
                  <a:pt x="759" y="142"/>
                </a:lnTo>
                <a:lnTo>
                  <a:pt x="772" y="142"/>
                </a:lnTo>
                <a:lnTo>
                  <a:pt x="791" y="142"/>
                </a:lnTo>
                <a:lnTo>
                  <a:pt x="804" y="142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"/>
          <p:cNvSpPr/>
          <p:nvPr/>
        </p:nvSpPr>
        <p:spPr>
          <a:xfrm>
            <a:off x="571741" y="4467826"/>
            <a:ext cx="957668" cy="897857"/>
          </a:xfrm>
          <a:custGeom>
            <a:avLst/>
            <a:gdLst/>
            <a:ahLst/>
            <a:cxnLst/>
            <a:rect l="l" t="t" r="r" b="b"/>
            <a:pathLst>
              <a:path w="722" h="636" extrusionOk="0">
                <a:moveTo>
                  <a:pt x="279" y="485"/>
                </a:moveTo>
                <a:lnTo>
                  <a:pt x="279" y="489"/>
                </a:lnTo>
                <a:lnTo>
                  <a:pt x="279" y="494"/>
                </a:lnTo>
                <a:lnTo>
                  <a:pt x="279" y="499"/>
                </a:lnTo>
                <a:lnTo>
                  <a:pt x="270" y="499"/>
                </a:lnTo>
                <a:lnTo>
                  <a:pt x="265" y="503"/>
                </a:lnTo>
                <a:lnTo>
                  <a:pt x="265" y="503"/>
                </a:lnTo>
                <a:lnTo>
                  <a:pt x="261" y="503"/>
                </a:lnTo>
                <a:lnTo>
                  <a:pt x="256" y="503"/>
                </a:lnTo>
                <a:lnTo>
                  <a:pt x="251" y="499"/>
                </a:lnTo>
                <a:lnTo>
                  <a:pt x="247" y="494"/>
                </a:lnTo>
                <a:lnTo>
                  <a:pt x="242" y="485"/>
                </a:lnTo>
                <a:lnTo>
                  <a:pt x="242" y="485"/>
                </a:lnTo>
                <a:lnTo>
                  <a:pt x="233" y="485"/>
                </a:lnTo>
                <a:lnTo>
                  <a:pt x="219" y="485"/>
                </a:lnTo>
                <a:lnTo>
                  <a:pt x="215" y="485"/>
                </a:lnTo>
                <a:lnTo>
                  <a:pt x="210" y="485"/>
                </a:lnTo>
                <a:lnTo>
                  <a:pt x="210" y="485"/>
                </a:lnTo>
                <a:lnTo>
                  <a:pt x="206" y="489"/>
                </a:lnTo>
                <a:lnTo>
                  <a:pt x="206" y="494"/>
                </a:lnTo>
                <a:lnTo>
                  <a:pt x="206" y="499"/>
                </a:lnTo>
                <a:lnTo>
                  <a:pt x="197" y="508"/>
                </a:lnTo>
                <a:lnTo>
                  <a:pt x="197" y="512"/>
                </a:lnTo>
                <a:lnTo>
                  <a:pt x="197" y="512"/>
                </a:lnTo>
                <a:lnTo>
                  <a:pt x="197" y="517"/>
                </a:lnTo>
                <a:lnTo>
                  <a:pt x="192" y="521"/>
                </a:lnTo>
                <a:lnTo>
                  <a:pt x="192" y="526"/>
                </a:lnTo>
                <a:lnTo>
                  <a:pt x="187" y="535"/>
                </a:lnTo>
                <a:lnTo>
                  <a:pt x="183" y="540"/>
                </a:lnTo>
                <a:lnTo>
                  <a:pt x="178" y="544"/>
                </a:lnTo>
                <a:lnTo>
                  <a:pt x="178" y="549"/>
                </a:lnTo>
                <a:lnTo>
                  <a:pt x="174" y="549"/>
                </a:lnTo>
                <a:lnTo>
                  <a:pt x="169" y="549"/>
                </a:lnTo>
                <a:lnTo>
                  <a:pt x="165" y="549"/>
                </a:lnTo>
                <a:lnTo>
                  <a:pt x="155" y="549"/>
                </a:lnTo>
                <a:lnTo>
                  <a:pt x="155" y="549"/>
                </a:lnTo>
                <a:lnTo>
                  <a:pt x="146" y="549"/>
                </a:lnTo>
                <a:lnTo>
                  <a:pt x="142" y="549"/>
                </a:lnTo>
                <a:lnTo>
                  <a:pt x="133" y="549"/>
                </a:lnTo>
                <a:lnTo>
                  <a:pt x="133" y="549"/>
                </a:lnTo>
                <a:lnTo>
                  <a:pt x="128" y="549"/>
                </a:lnTo>
                <a:lnTo>
                  <a:pt x="123" y="549"/>
                </a:lnTo>
                <a:lnTo>
                  <a:pt x="114" y="549"/>
                </a:lnTo>
                <a:lnTo>
                  <a:pt x="110" y="549"/>
                </a:lnTo>
                <a:lnTo>
                  <a:pt x="101" y="549"/>
                </a:lnTo>
                <a:lnTo>
                  <a:pt x="96" y="549"/>
                </a:lnTo>
                <a:lnTo>
                  <a:pt x="91" y="549"/>
                </a:lnTo>
                <a:lnTo>
                  <a:pt x="87" y="544"/>
                </a:lnTo>
                <a:lnTo>
                  <a:pt x="82" y="544"/>
                </a:lnTo>
                <a:lnTo>
                  <a:pt x="73" y="544"/>
                </a:lnTo>
                <a:lnTo>
                  <a:pt x="69" y="544"/>
                </a:lnTo>
                <a:lnTo>
                  <a:pt x="69" y="549"/>
                </a:lnTo>
                <a:lnTo>
                  <a:pt x="69" y="549"/>
                </a:lnTo>
                <a:lnTo>
                  <a:pt x="59" y="553"/>
                </a:lnTo>
                <a:lnTo>
                  <a:pt x="59" y="558"/>
                </a:lnTo>
                <a:lnTo>
                  <a:pt x="55" y="558"/>
                </a:lnTo>
                <a:lnTo>
                  <a:pt x="50" y="558"/>
                </a:lnTo>
                <a:lnTo>
                  <a:pt x="50" y="563"/>
                </a:lnTo>
                <a:lnTo>
                  <a:pt x="46" y="563"/>
                </a:lnTo>
                <a:lnTo>
                  <a:pt x="46" y="567"/>
                </a:lnTo>
                <a:lnTo>
                  <a:pt x="37" y="563"/>
                </a:lnTo>
                <a:lnTo>
                  <a:pt x="27" y="563"/>
                </a:lnTo>
                <a:lnTo>
                  <a:pt x="23" y="563"/>
                </a:lnTo>
                <a:lnTo>
                  <a:pt x="18" y="563"/>
                </a:lnTo>
                <a:lnTo>
                  <a:pt x="18" y="558"/>
                </a:lnTo>
                <a:lnTo>
                  <a:pt x="18" y="553"/>
                </a:lnTo>
                <a:lnTo>
                  <a:pt x="23" y="549"/>
                </a:lnTo>
                <a:lnTo>
                  <a:pt x="27" y="544"/>
                </a:lnTo>
                <a:lnTo>
                  <a:pt x="27" y="540"/>
                </a:lnTo>
                <a:lnTo>
                  <a:pt x="32" y="535"/>
                </a:lnTo>
                <a:lnTo>
                  <a:pt x="27" y="531"/>
                </a:lnTo>
                <a:lnTo>
                  <a:pt x="27" y="526"/>
                </a:lnTo>
                <a:lnTo>
                  <a:pt x="23" y="521"/>
                </a:lnTo>
                <a:lnTo>
                  <a:pt x="23" y="512"/>
                </a:lnTo>
                <a:lnTo>
                  <a:pt x="27" y="499"/>
                </a:lnTo>
                <a:lnTo>
                  <a:pt x="32" y="494"/>
                </a:lnTo>
                <a:lnTo>
                  <a:pt x="37" y="494"/>
                </a:lnTo>
                <a:lnTo>
                  <a:pt x="41" y="489"/>
                </a:lnTo>
                <a:lnTo>
                  <a:pt x="41" y="489"/>
                </a:lnTo>
                <a:lnTo>
                  <a:pt x="41" y="476"/>
                </a:lnTo>
                <a:lnTo>
                  <a:pt x="46" y="471"/>
                </a:lnTo>
                <a:lnTo>
                  <a:pt x="46" y="467"/>
                </a:lnTo>
                <a:lnTo>
                  <a:pt x="41" y="467"/>
                </a:lnTo>
                <a:lnTo>
                  <a:pt x="41" y="467"/>
                </a:lnTo>
                <a:lnTo>
                  <a:pt x="41" y="462"/>
                </a:lnTo>
                <a:lnTo>
                  <a:pt x="32" y="467"/>
                </a:lnTo>
                <a:lnTo>
                  <a:pt x="27" y="462"/>
                </a:lnTo>
                <a:lnTo>
                  <a:pt x="27" y="462"/>
                </a:lnTo>
                <a:lnTo>
                  <a:pt x="23" y="462"/>
                </a:lnTo>
                <a:lnTo>
                  <a:pt x="23" y="457"/>
                </a:lnTo>
                <a:lnTo>
                  <a:pt x="23" y="457"/>
                </a:lnTo>
                <a:lnTo>
                  <a:pt x="23" y="453"/>
                </a:lnTo>
                <a:lnTo>
                  <a:pt x="18" y="448"/>
                </a:lnTo>
                <a:lnTo>
                  <a:pt x="23" y="444"/>
                </a:lnTo>
                <a:lnTo>
                  <a:pt x="27" y="435"/>
                </a:lnTo>
                <a:lnTo>
                  <a:pt x="27" y="430"/>
                </a:lnTo>
                <a:lnTo>
                  <a:pt x="27" y="430"/>
                </a:lnTo>
                <a:lnTo>
                  <a:pt x="27" y="425"/>
                </a:lnTo>
                <a:lnTo>
                  <a:pt x="27" y="416"/>
                </a:lnTo>
                <a:lnTo>
                  <a:pt x="27" y="412"/>
                </a:lnTo>
                <a:lnTo>
                  <a:pt x="27" y="407"/>
                </a:lnTo>
                <a:lnTo>
                  <a:pt x="27" y="407"/>
                </a:lnTo>
                <a:lnTo>
                  <a:pt x="27" y="398"/>
                </a:lnTo>
                <a:lnTo>
                  <a:pt x="18" y="398"/>
                </a:lnTo>
                <a:lnTo>
                  <a:pt x="18" y="398"/>
                </a:lnTo>
                <a:lnTo>
                  <a:pt x="18" y="398"/>
                </a:lnTo>
                <a:lnTo>
                  <a:pt x="18" y="393"/>
                </a:lnTo>
                <a:lnTo>
                  <a:pt x="18" y="380"/>
                </a:lnTo>
                <a:lnTo>
                  <a:pt x="18" y="375"/>
                </a:lnTo>
                <a:lnTo>
                  <a:pt x="23" y="375"/>
                </a:lnTo>
                <a:lnTo>
                  <a:pt x="27" y="366"/>
                </a:lnTo>
                <a:lnTo>
                  <a:pt x="27" y="366"/>
                </a:lnTo>
                <a:lnTo>
                  <a:pt x="37" y="361"/>
                </a:lnTo>
                <a:lnTo>
                  <a:pt x="37" y="361"/>
                </a:lnTo>
                <a:lnTo>
                  <a:pt x="41" y="357"/>
                </a:lnTo>
                <a:lnTo>
                  <a:pt x="46" y="357"/>
                </a:lnTo>
                <a:lnTo>
                  <a:pt x="41" y="352"/>
                </a:lnTo>
                <a:lnTo>
                  <a:pt x="37" y="348"/>
                </a:lnTo>
                <a:lnTo>
                  <a:pt x="32" y="348"/>
                </a:lnTo>
                <a:lnTo>
                  <a:pt x="32" y="348"/>
                </a:lnTo>
                <a:lnTo>
                  <a:pt x="27" y="343"/>
                </a:lnTo>
                <a:lnTo>
                  <a:pt x="27" y="339"/>
                </a:lnTo>
                <a:lnTo>
                  <a:pt x="27" y="334"/>
                </a:lnTo>
                <a:lnTo>
                  <a:pt x="27" y="334"/>
                </a:lnTo>
                <a:lnTo>
                  <a:pt x="37" y="329"/>
                </a:lnTo>
                <a:lnTo>
                  <a:pt x="37" y="325"/>
                </a:lnTo>
                <a:lnTo>
                  <a:pt x="41" y="311"/>
                </a:lnTo>
                <a:lnTo>
                  <a:pt x="41" y="307"/>
                </a:lnTo>
                <a:lnTo>
                  <a:pt x="41" y="302"/>
                </a:lnTo>
                <a:lnTo>
                  <a:pt x="41" y="297"/>
                </a:lnTo>
                <a:lnTo>
                  <a:pt x="37" y="284"/>
                </a:lnTo>
                <a:lnTo>
                  <a:pt x="32" y="279"/>
                </a:lnTo>
                <a:lnTo>
                  <a:pt x="32" y="279"/>
                </a:lnTo>
                <a:lnTo>
                  <a:pt x="27" y="275"/>
                </a:lnTo>
                <a:lnTo>
                  <a:pt x="27" y="275"/>
                </a:lnTo>
                <a:lnTo>
                  <a:pt x="27" y="261"/>
                </a:lnTo>
                <a:lnTo>
                  <a:pt x="27" y="261"/>
                </a:lnTo>
                <a:lnTo>
                  <a:pt x="27" y="256"/>
                </a:lnTo>
                <a:lnTo>
                  <a:pt x="27" y="233"/>
                </a:lnTo>
                <a:lnTo>
                  <a:pt x="27" y="215"/>
                </a:lnTo>
                <a:lnTo>
                  <a:pt x="27" y="215"/>
                </a:lnTo>
                <a:lnTo>
                  <a:pt x="27" y="215"/>
                </a:lnTo>
                <a:lnTo>
                  <a:pt x="32" y="215"/>
                </a:lnTo>
                <a:lnTo>
                  <a:pt x="32" y="215"/>
                </a:lnTo>
                <a:lnTo>
                  <a:pt x="41" y="215"/>
                </a:lnTo>
                <a:lnTo>
                  <a:pt x="46" y="211"/>
                </a:lnTo>
                <a:lnTo>
                  <a:pt x="46" y="211"/>
                </a:lnTo>
                <a:lnTo>
                  <a:pt x="46" y="206"/>
                </a:lnTo>
                <a:lnTo>
                  <a:pt x="46" y="192"/>
                </a:lnTo>
                <a:lnTo>
                  <a:pt x="46" y="188"/>
                </a:lnTo>
                <a:lnTo>
                  <a:pt x="41" y="183"/>
                </a:lnTo>
                <a:lnTo>
                  <a:pt x="41" y="183"/>
                </a:lnTo>
                <a:lnTo>
                  <a:pt x="37" y="179"/>
                </a:lnTo>
                <a:lnTo>
                  <a:pt x="32" y="179"/>
                </a:lnTo>
                <a:lnTo>
                  <a:pt x="32" y="174"/>
                </a:lnTo>
                <a:lnTo>
                  <a:pt x="27" y="174"/>
                </a:lnTo>
                <a:lnTo>
                  <a:pt x="27" y="169"/>
                </a:lnTo>
                <a:lnTo>
                  <a:pt x="27" y="165"/>
                </a:lnTo>
                <a:lnTo>
                  <a:pt x="27" y="165"/>
                </a:lnTo>
                <a:lnTo>
                  <a:pt x="23" y="160"/>
                </a:lnTo>
                <a:lnTo>
                  <a:pt x="23" y="151"/>
                </a:lnTo>
                <a:lnTo>
                  <a:pt x="23" y="147"/>
                </a:lnTo>
                <a:lnTo>
                  <a:pt x="18" y="142"/>
                </a:lnTo>
                <a:lnTo>
                  <a:pt x="23" y="137"/>
                </a:lnTo>
                <a:lnTo>
                  <a:pt x="18" y="128"/>
                </a:lnTo>
                <a:lnTo>
                  <a:pt x="18" y="124"/>
                </a:lnTo>
                <a:lnTo>
                  <a:pt x="23" y="110"/>
                </a:lnTo>
                <a:lnTo>
                  <a:pt x="23" y="101"/>
                </a:lnTo>
                <a:lnTo>
                  <a:pt x="18" y="92"/>
                </a:lnTo>
                <a:lnTo>
                  <a:pt x="23" y="83"/>
                </a:lnTo>
                <a:lnTo>
                  <a:pt x="23" y="73"/>
                </a:lnTo>
                <a:lnTo>
                  <a:pt x="18" y="69"/>
                </a:lnTo>
                <a:lnTo>
                  <a:pt x="18" y="64"/>
                </a:lnTo>
                <a:lnTo>
                  <a:pt x="14" y="64"/>
                </a:lnTo>
                <a:lnTo>
                  <a:pt x="14" y="64"/>
                </a:lnTo>
                <a:lnTo>
                  <a:pt x="14" y="60"/>
                </a:lnTo>
                <a:lnTo>
                  <a:pt x="9" y="55"/>
                </a:lnTo>
                <a:lnTo>
                  <a:pt x="9" y="51"/>
                </a:lnTo>
                <a:lnTo>
                  <a:pt x="0" y="37"/>
                </a:lnTo>
                <a:lnTo>
                  <a:pt x="0" y="37"/>
                </a:lnTo>
                <a:lnTo>
                  <a:pt x="5" y="28"/>
                </a:lnTo>
                <a:lnTo>
                  <a:pt x="5" y="23"/>
                </a:lnTo>
                <a:lnTo>
                  <a:pt x="9" y="19"/>
                </a:lnTo>
                <a:lnTo>
                  <a:pt x="9" y="19"/>
                </a:lnTo>
                <a:lnTo>
                  <a:pt x="9" y="14"/>
                </a:lnTo>
                <a:lnTo>
                  <a:pt x="9" y="5"/>
                </a:lnTo>
                <a:lnTo>
                  <a:pt x="14" y="0"/>
                </a:lnTo>
                <a:lnTo>
                  <a:pt x="18" y="0"/>
                </a:lnTo>
                <a:lnTo>
                  <a:pt x="23" y="0"/>
                </a:lnTo>
                <a:lnTo>
                  <a:pt x="23" y="0"/>
                </a:lnTo>
                <a:lnTo>
                  <a:pt x="27" y="0"/>
                </a:lnTo>
                <a:lnTo>
                  <a:pt x="37" y="0"/>
                </a:lnTo>
                <a:lnTo>
                  <a:pt x="41" y="0"/>
                </a:lnTo>
                <a:lnTo>
                  <a:pt x="46" y="0"/>
                </a:lnTo>
                <a:lnTo>
                  <a:pt x="50" y="0"/>
                </a:lnTo>
                <a:lnTo>
                  <a:pt x="55" y="0"/>
                </a:lnTo>
                <a:lnTo>
                  <a:pt x="55" y="0"/>
                </a:lnTo>
                <a:lnTo>
                  <a:pt x="64" y="5"/>
                </a:lnTo>
                <a:lnTo>
                  <a:pt x="64" y="9"/>
                </a:lnTo>
                <a:lnTo>
                  <a:pt x="69" y="9"/>
                </a:lnTo>
                <a:lnTo>
                  <a:pt x="69" y="14"/>
                </a:lnTo>
                <a:lnTo>
                  <a:pt x="69" y="19"/>
                </a:lnTo>
                <a:lnTo>
                  <a:pt x="69" y="23"/>
                </a:lnTo>
                <a:lnTo>
                  <a:pt x="69" y="28"/>
                </a:lnTo>
                <a:lnTo>
                  <a:pt x="69" y="37"/>
                </a:lnTo>
                <a:lnTo>
                  <a:pt x="69" y="51"/>
                </a:lnTo>
                <a:lnTo>
                  <a:pt x="69" y="55"/>
                </a:lnTo>
                <a:lnTo>
                  <a:pt x="69" y="60"/>
                </a:lnTo>
                <a:lnTo>
                  <a:pt x="69" y="64"/>
                </a:lnTo>
                <a:lnTo>
                  <a:pt x="73" y="69"/>
                </a:lnTo>
                <a:lnTo>
                  <a:pt x="73" y="73"/>
                </a:lnTo>
                <a:lnTo>
                  <a:pt x="73" y="78"/>
                </a:lnTo>
                <a:lnTo>
                  <a:pt x="78" y="78"/>
                </a:lnTo>
                <a:lnTo>
                  <a:pt x="82" y="78"/>
                </a:lnTo>
                <a:lnTo>
                  <a:pt x="87" y="73"/>
                </a:lnTo>
                <a:lnTo>
                  <a:pt x="87" y="64"/>
                </a:lnTo>
                <a:lnTo>
                  <a:pt x="87" y="64"/>
                </a:lnTo>
                <a:lnTo>
                  <a:pt x="87" y="60"/>
                </a:lnTo>
                <a:lnTo>
                  <a:pt x="87" y="51"/>
                </a:lnTo>
                <a:lnTo>
                  <a:pt x="91" y="46"/>
                </a:lnTo>
                <a:lnTo>
                  <a:pt x="96" y="46"/>
                </a:lnTo>
                <a:lnTo>
                  <a:pt x="101" y="46"/>
                </a:lnTo>
                <a:lnTo>
                  <a:pt x="105" y="46"/>
                </a:lnTo>
                <a:lnTo>
                  <a:pt x="110" y="46"/>
                </a:lnTo>
                <a:lnTo>
                  <a:pt x="110" y="55"/>
                </a:lnTo>
                <a:lnTo>
                  <a:pt x="114" y="64"/>
                </a:lnTo>
                <a:lnTo>
                  <a:pt x="114" y="64"/>
                </a:lnTo>
                <a:lnTo>
                  <a:pt x="114" y="69"/>
                </a:lnTo>
                <a:lnTo>
                  <a:pt x="110" y="73"/>
                </a:lnTo>
                <a:lnTo>
                  <a:pt x="110" y="78"/>
                </a:lnTo>
                <a:lnTo>
                  <a:pt x="110" y="83"/>
                </a:lnTo>
                <a:lnTo>
                  <a:pt x="110" y="87"/>
                </a:lnTo>
                <a:lnTo>
                  <a:pt x="110" y="92"/>
                </a:lnTo>
                <a:lnTo>
                  <a:pt x="110" y="96"/>
                </a:lnTo>
                <a:lnTo>
                  <a:pt x="105" y="105"/>
                </a:lnTo>
                <a:lnTo>
                  <a:pt x="105" y="115"/>
                </a:lnTo>
                <a:lnTo>
                  <a:pt x="105" y="124"/>
                </a:lnTo>
                <a:lnTo>
                  <a:pt x="110" y="128"/>
                </a:lnTo>
                <a:lnTo>
                  <a:pt x="110" y="133"/>
                </a:lnTo>
                <a:lnTo>
                  <a:pt x="110" y="137"/>
                </a:lnTo>
                <a:lnTo>
                  <a:pt x="110" y="137"/>
                </a:lnTo>
                <a:lnTo>
                  <a:pt x="110" y="147"/>
                </a:lnTo>
                <a:lnTo>
                  <a:pt x="114" y="151"/>
                </a:lnTo>
                <a:lnTo>
                  <a:pt x="114" y="156"/>
                </a:lnTo>
                <a:lnTo>
                  <a:pt x="119" y="156"/>
                </a:lnTo>
                <a:lnTo>
                  <a:pt x="123" y="156"/>
                </a:lnTo>
                <a:lnTo>
                  <a:pt x="123" y="160"/>
                </a:lnTo>
                <a:lnTo>
                  <a:pt x="128" y="165"/>
                </a:lnTo>
                <a:lnTo>
                  <a:pt x="133" y="165"/>
                </a:lnTo>
                <a:lnTo>
                  <a:pt x="133" y="169"/>
                </a:lnTo>
                <a:lnTo>
                  <a:pt x="133" y="169"/>
                </a:lnTo>
                <a:lnTo>
                  <a:pt x="133" y="174"/>
                </a:lnTo>
                <a:lnTo>
                  <a:pt x="137" y="174"/>
                </a:lnTo>
                <a:lnTo>
                  <a:pt x="137" y="179"/>
                </a:lnTo>
                <a:lnTo>
                  <a:pt x="142" y="179"/>
                </a:lnTo>
                <a:lnTo>
                  <a:pt x="142" y="183"/>
                </a:lnTo>
                <a:lnTo>
                  <a:pt x="146" y="183"/>
                </a:lnTo>
                <a:lnTo>
                  <a:pt x="146" y="192"/>
                </a:lnTo>
                <a:lnTo>
                  <a:pt x="151" y="192"/>
                </a:lnTo>
                <a:lnTo>
                  <a:pt x="155" y="197"/>
                </a:lnTo>
                <a:lnTo>
                  <a:pt x="155" y="201"/>
                </a:lnTo>
                <a:lnTo>
                  <a:pt x="155" y="206"/>
                </a:lnTo>
                <a:lnTo>
                  <a:pt x="160" y="211"/>
                </a:lnTo>
                <a:lnTo>
                  <a:pt x="160" y="215"/>
                </a:lnTo>
                <a:lnTo>
                  <a:pt x="165" y="215"/>
                </a:lnTo>
                <a:lnTo>
                  <a:pt x="169" y="220"/>
                </a:lnTo>
                <a:lnTo>
                  <a:pt x="174" y="224"/>
                </a:lnTo>
                <a:lnTo>
                  <a:pt x="178" y="224"/>
                </a:lnTo>
                <a:lnTo>
                  <a:pt x="178" y="229"/>
                </a:lnTo>
                <a:lnTo>
                  <a:pt x="178" y="229"/>
                </a:lnTo>
                <a:lnTo>
                  <a:pt x="178" y="233"/>
                </a:lnTo>
                <a:lnTo>
                  <a:pt x="183" y="233"/>
                </a:lnTo>
                <a:lnTo>
                  <a:pt x="183" y="238"/>
                </a:lnTo>
                <a:lnTo>
                  <a:pt x="192" y="243"/>
                </a:lnTo>
                <a:lnTo>
                  <a:pt x="197" y="243"/>
                </a:lnTo>
                <a:lnTo>
                  <a:pt x="197" y="243"/>
                </a:lnTo>
                <a:lnTo>
                  <a:pt x="206" y="243"/>
                </a:lnTo>
                <a:lnTo>
                  <a:pt x="210" y="243"/>
                </a:lnTo>
                <a:lnTo>
                  <a:pt x="215" y="243"/>
                </a:lnTo>
                <a:lnTo>
                  <a:pt x="219" y="243"/>
                </a:lnTo>
                <a:lnTo>
                  <a:pt x="224" y="243"/>
                </a:lnTo>
                <a:lnTo>
                  <a:pt x="229" y="243"/>
                </a:lnTo>
                <a:lnTo>
                  <a:pt x="233" y="238"/>
                </a:lnTo>
                <a:lnTo>
                  <a:pt x="238" y="238"/>
                </a:lnTo>
                <a:lnTo>
                  <a:pt x="238" y="233"/>
                </a:lnTo>
                <a:lnTo>
                  <a:pt x="242" y="229"/>
                </a:lnTo>
                <a:lnTo>
                  <a:pt x="242" y="224"/>
                </a:lnTo>
                <a:lnTo>
                  <a:pt x="242" y="220"/>
                </a:lnTo>
                <a:lnTo>
                  <a:pt x="247" y="220"/>
                </a:lnTo>
                <a:lnTo>
                  <a:pt x="247" y="220"/>
                </a:lnTo>
                <a:lnTo>
                  <a:pt x="251" y="211"/>
                </a:lnTo>
                <a:lnTo>
                  <a:pt x="251" y="201"/>
                </a:lnTo>
                <a:lnTo>
                  <a:pt x="256" y="197"/>
                </a:lnTo>
                <a:lnTo>
                  <a:pt x="256" y="192"/>
                </a:lnTo>
                <a:lnTo>
                  <a:pt x="261" y="192"/>
                </a:lnTo>
                <a:lnTo>
                  <a:pt x="261" y="188"/>
                </a:lnTo>
                <a:lnTo>
                  <a:pt x="265" y="188"/>
                </a:lnTo>
                <a:lnTo>
                  <a:pt x="265" y="188"/>
                </a:lnTo>
                <a:lnTo>
                  <a:pt x="270" y="188"/>
                </a:lnTo>
                <a:lnTo>
                  <a:pt x="270" y="192"/>
                </a:lnTo>
                <a:lnTo>
                  <a:pt x="274" y="192"/>
                </a:lnTo>
                <a:lnTo>
                  <a:pt x="274" y="197"/>
                </a:lnTo>
                <a:lnTo>
                  <a:pt x="279" y="197"/>
                </a:lnTo>
                <a:lnTo>
                  <a:pt x="279" y="201"/>
                </a:lnTo>
                <a:lnTo>
                  <a:pt x="283" y="206"/>
                </a:lnTo>
                <a:lnTo>
                  <a:pt x="288" y="211"/>
                </a:lnTo>
                <a:lnTo>
                  <a:pt x="288" y="215"/>
                </a:lnTo>
                <a:lnTo>
                  <a:pt x="293" y="215"/>
                </a:lnTo>
                <a:lnTo>
                  <a:pt x="302" y="211"/>
                </a:lnTo>
                <a:lnTo>
                  <a:pt x="311" y="206"/>
                </a:lnTo>
                <a:lnTo>
                  <a:pt x="315" y="206"/>
                </a:lnTo>
                <a:lnTo>
                  <a:pt x="325" y="206"/>
                </a:lnTo>
                <a:lnTo>
                  <a:pt x="329" y="206"/>
                </a:lnTo>
                <a:lnTo>
                  <a:pt x="334" y="206"/>
                </a:lnTo>
                <a:lnTo>
                  <a:pt x="338" y="206"/>
                </a:lnTo>
                <a:lnTo>
                  <a:pt x="347" y="211"/>
                </a:lnTo>
                <a:lnTo>
                  <a:pt x="352" y="211"/>
                </a:lnTo>
                <a:lnTo>
                  <a:pt x="352" y="215"/>
                </a:lnTo>
                <a:lnTo>
                  <a:pt x="357" y="215"/>
                </a:lnTo>
                <a:lnTo>
                  <a:pt x="361" y="215"/>
                </a:lnTo>
                <a:lnTo>
                  <a:pt x="361" y="220"/>
                </a:lnTo>
                <a:lnTo>
                  <a:pt x="366" y="220"/>
                </a:lnTo>
                <a:lnTo>
                  <a:pt x="366" y="220"/>
                </a:lnTo>
                <a:lnTo>
                  <a:pt x="370" y="220"/>
                </a:lnTo>
                <a:lnTo>
                  <a:pt x="370" y="224"/>
                </a:lnTo>
                <a:lnTo>
                  <a:pt x="370" y="229"/>
                </a:lnTo>
                <a:lnTo>
                  <a:pt x="375" y="229"/>
                </a:lnTo>
                <a:lnTo>
                  <a:pt x="375" y="238"/>
                </a:lnTo>
                <a:lnTo>
                  <a:pt x="375" y="243"/>
                </a:lnTo>
                <a:lnTo>
                  <a:pt x="375" y="247"/>
                </a:lnTo>
                <a:lnTo>
                  <a:pt x="379" y="252"/>
                </a:lnTo>
                <a:lnTo>
                  <a:pt x="379" y="256"/>
                </a:lnTo>
                <a:lnTo>
                  <a:pt x="384" y="256"/>
                </a:lnTo>
                <a:lnTo>
                  <a:pt x="389" y="261"/>
                </a:lnTo>
                <a:lnTo>
                  <a:pt x="389" y="265"/>
                </a:lnTo>
                <a:lnTo>
                  <a:pt x="393" y="265"/>
                </a:lnTo>
                <a:lnTo>
                  <a:pt x="398" y="265"/>
                </a:lnTo>
                <a:lnTo>
                  <a:pt x="398" y="275"/>
                </a:lnTo>
                <a:lnTo>
                  <a:pt x="398" y="279"/>
                </a:lnTo>
                <a:lnTo>
                  <a:pt x="398" y="284"/>
                </a:lnTo>
                <a:lnTo>
                  <a:pt x="398" y="288"/>
                </a:lnTo>
                <a:lnTo>
                  <a:pt x="398" y="293"/>
                </a:lnTo>
                <a:lnTo>
                  <a:pt x="398" y="297"/>
                </a:lnTo>
                <a:lnTo>
                  <a:pt x="398" y="302"/>
                </a:lnTo>
                <a:lnTo>
                  <a:pt x="398" y="307"/>
                </a:lnTo>
                <a:lnTo>
                  <a:pt x="398" y="311"/>
                </a:lnTo>
                <a:lnTo>
                  <a:pt x="398" y="320"/>
                </a:lnTo>
                <a:lnTo>
                  <a:pt x="398" y="329"/>
                </a:lnTo>
                <a:lnTo>
                  <a:pt x="393" y="329"/>
                </a:lnTo>
                <a:lnTo>
                  <a:pt x="389" y="329"/>
                </a:lnTo>
                <a:lnTo>
                  <a:pt x="389" y="334"/>
                </a:lnTo>
                <a:lnTo>
                  <a:pt x="384" y="339"/>
                </a:lnTo>
                <a:lnTo>
                  <a:pt x="384" y="343"/>
                </a:lnTo>
                <a:lnTo>
                  <a:pt x="384" y="348"/>
                </a:lnTo>
                <a:lnTo>
                  <a:pt x="389" y="348"/>
                </a:lnTo>
                <a:lnTo>
                  <a:pt x="393" y="348"/>
                </a:lnTo>
                <a:lnTo>
                  <a:pt x="398" y="348"/>
                </a:lnTo>
                <a:lnTo>
                  <a:pt x="411" y="352"/>
                </a:lnTo>
                <a:lnTo>
                  <a:pt x="416" y="352"/>
                </a:lnTo>
                <a:lnTo>
                  <a:pt x="421" y="352"/>
                </a:lnTo>
                <a:lnTo>
                  <a:pt x="430" y="352"/>
                </a:lnTo>
                <a:lnTo>
                  <a:pt x="434" y="352"/>
                </a:lnTo>
                <a:lnTo>
                  <a:pt x="443" y="352"/>
                </a:lnTo>
                <a:lnTo>
                  <a:pt x="457" y="348"/>
                </a:lnTo>
                <a:lnTo>
                  <a:pt x="462" y="348"/>
                </a:lnTo>
                <a:lnTo>
                  <a:pt x="462" y="343"/>
                </a:lnTo>
                <a:lnTo>
                  <a:pt x="466" y="343"/>
                </a:lnTo>
                <a:lnTo>
                  <a:pt x="471" y="339"/>
                </a:lnTo>
                <a:lnTo>
                  <a:pt x="475" y="339"/>
                </a:lnTo>
                <a:lnTo>
                  <a:pt x="480" y="343"/>
                </a:lnTo>
                <a:lnTo>
                  <a:pt x="485" y="343"/>
                </a:lnTo>
                <a:lnTo>
                  <a:pt x="485" y="339"/>
                </a:lnTo>
                <a:lnTo>
                  <a:pt x="485" y="334"/>
                </a:lnTo>
                <a:lnTo>
                  <a:pt x="489" y="334"/>
                </a:lnTo>
                <a:lnTo>
                  <a:pt x="494" y="334"/>
                </a:lnTo>
                <a:lnTo>
                  <a:pt x="494" y="329"/>
                </a:lnTo>
                <a:lnTo>
                  <a:pt x="498" y="329"/>
                </a:lnTo>
                <a:lnTo>
                  <a:pt x="503" y="329"/>
                </a:lnTo>
                <a:lnTo>
                  <a:pt x="507" y="329"/>
                </a:lnTo>
                <a:lnTo>
                  <a:pt x="507" y="325"/>
                </a:lnTo>
                <a:lnTo>
                  <a:pt x="512" y="320"/>
                </a:lnTo>
                <a:lnTo>
                  <a:pt x="517" y="320"/>
                </a:lnTo>
                <a:lnTo>
                  <a:pt x="521" y="316"/>
                </a:lnTo>
                <a:lnTo>
                  <a:pt x="526" y="311"/>
                </a:lnTo>
                <a:lnTo>
                  <a:pt x="530" y="307"/>
                </a:lnTo>
                <a:lnTo>
                  <a:pt x="535" y="307"/>
                </a:lnTo>
                <a:lnTo>
                  <a:pt x="539" y="307"/>
                </a:lnTo>
                <a:lnTo>
                  <a:pt x="544" y="311"/>
                </a:lnTo>
                <a:lnTo>
                  <a:pt x="549" y="311"/>
                </a:lnTo>
                <a:lnTo>
                  <a:pt x="549" y="316"/>
                </a:lnTo>
                <a:lnTo>
                  <a:pt x="549" y="325"/>
                </a:lnTo>
                <a:lnTo>
                  <a:pt x="553" y="329"/>
                </a:lnTo>
                <a:lnTo>
                  <a:pt x="558" y="334"/>
                </a:lnTo>
                <a:lnTo>
                  <a:pt x="558" y="348"/>
                </a:lnTo>
                <a:lnTo>
                  <a:pt x="562" y="348"/>
                </a:lnTo>
                <a:lnTo>
                  <a:pt x="562" y="352"/>
                </a:lnTo>
                <a:lnTo>
                  <a:pt x="567" y="352"/>
                </a:lnTo>
                <a:lnTo>
                  <a:pt x="571" y="357"/>
                </a:lnTo>
                <a:lnTo>
                  <a:pt x="571" y="361"/>
                </a:lnTo>
                <a:lnTo>
                  <a:pt x="576" y="361"/>
                </a:lnTo>
                <a:lnTo>
                  <a:pt x="581" y="361"/>
                </a:lnTo>
                <a:lnTo>
                  <a:pt x="585" y="357"/>
                </a:lnTo>
                <a:lnTo>
                  <a:pt x="590" y="357"/>
                </a:lnTo>
                <a:lnTo>
                  <a:pt x="594" y="352"/>
                </a:lnTo>
                <a:lnTo>
                  <a:pt x="599" y="352"/>
                </a:lnTo>
                <a:lnTo>
                  <a:pt x="603" y="348"/>
                </a:lnTo>
                <a:lnTo>
                  <a:pt x="613" y="348"/>
                </a:lnTo>
                <a:lnTo>
                  <a:pt x="617" y="352"/>
                </a:lnTo>
                <a:lnTo>
                  <a:pt x="617" y="352"/>
                </a:lnTo>
                <a:lnTo>
                  <a:pt x="617" y="352"/>
                </a:lnTo>
                <a:lnTo>
                  <a:pt x="622" y="357"/>
                </a:lnTo>
                <a:lnTo>
                  <a:pt x="622" y="361"/>
                </a:lnTo>
                <a:lnTo>
                  <a:pt x="626" y="371"/>
                </a:lnTo>
                <a:lnTo>
                  <a:pt x="626" y="375"/>
                </a:lnTo>
                <a:lnTo>
                  <a:pt x="631" y="375"/>
                </a:lnTo>
                <a:lnTo>
                  <a:pt x="635" y="380"/>
                </a:lnTo>
                <a:lnTo>
                  <a:pt x="640" y="384"/>
                </a:lnTo>
                <a:lnTo>
                  <a:pt x="645" y="384"/>
                </a:lnTo>
                <a:lnTo>
                  <a:pt x="654" y="384"/>
                </a:lnTo>
                <a:lnTo>
                  <a:pt x="667" y="380"/>
                </a:lnTo>
                <a:lnTo>
                  <a:pt x="672" y="375"/>
                </a:lnTo>
                <a:lnTo>
                  <a:pt x="677" y="375"/>
                </a:lnTo>
                <a:lnTo>
                  <a:pt x="681" y="375"/>
                </a:lnTo>
                <a:lnTo>
                  <a:pt x="695" y="375"/>
                </a:lnTo>
                <a:lnTo>
                  <a:pt x="699" y="375"/>
                </a:lnTo>
                <a:lnTo>
                  <a:pt x="704" y="375"/>
                </a:lnTo>
                <a:lnTo>
                  <a:pt x="709" y="375"/>
                </a:lnTo>
                <a:lnTo>
                  <a:pt x="704" y="389"/>
                </a:lnTo>
                <a:lnTo>
                  <a:pt x="704" y="398"/>
                </a:lnTo>
                <a:lnTo>
                  <a:pt x="704" y="403"/>
                </a:lnTo>
                <a:lnTo>
                  <a:pt x="704" y="416"/>
                </a:lnTo>
                <a:lnTo>
                  <a:pt x="704" y="430"/>
                </a:lnTo>
                <a:lnTo>
                  <a:pt x="704" y="435"/>
                </a:lnTo>
                <a:lnTo>
                  <a:pt x="699" y="439"/>
                </a:lnTo>
                <a:lnTo>
                  <a:pt x="690" y="444"/>
                </a:lnTo>
                <a:lnTo>
                  <a:pt x="686" y="448"/>
                </a:lnTo>
                <a:lnTo>
                  <a:pt x="681" y="448"/>
                </a:lnTo>
                <a:lnTo>
                  <a:pt x="677" y="453"/>
                </a:lnTo>
                <a:lnTo>
                  <a:pt x="672" y="457"/>
                </a:lnTo>
                <a:lnTo>
                  <a:pt x="663" y="462"/>
                </a:lnTo>
                <a:lnTo>
                  <a:pt x="658" y="462"/>
                </a:lnTo>
                <a:lnTo>
                  <a:pt x="645" y="471"/>
                </a:lnTo>
                <a:lnTo>
                  <a:pt x="640" y="476"/>
                </a:lnTo>
                <a:lnTo>
                  <a:pt x="640" y="480"/>
                </a:lnTo>
                <a:lnTo>
                  <a:pt x="635" y="485"/>
                </a:lnTo>
                <a:lnTo>
                  <a:pt x="635" y="499"/>
                </a:lnTo>
                <a:lnTo>
                  <a:pt x="635" y="503"/>
                </a:lnTo>
                <a:lnTo>
                  <a:pt x="635" y="508"/>
                </a:lnTo>
                <a:lnTo>
                  <a:pt x="635" y="512"/>
                </a:lnTo>
                <a:lnTo>
                  <a:pt x="635" y="517"/>
                </a:lnTo>
                <a:lnTo>
                  <a:pt x="640" y="521"/>
                </a:lnTo>
                <a:lnTo>
                  <a:pt x="645" y="526"/>
                </a:lnTo>
                <a:lnTo>
                  <a:pt x="649" y="526"/>
                </a:lnTo>
                <a:lnTo>
                  <a:pt x="658" y="531"/>
                </a:lnTo>
                <a:lnTo>
                  <a:pt x="667" y="531"/>
                </a:lnTo>
                <a:lnTo>
                  <a:pt x="672" y="531"/>
                </a:lnTo>
                <a:lnTo>
                  <a:pt x="677" y="531"/>
                </a:lnTo>
                <a:lnTo>
                  <a:pt x="681" y="531"/>
                </a:lnTo>
                <a:lnTo>
                  <a:pt x="686" y="531"/>
                </a:lnTo>
                <a:lnTo>
                  <a:pt x="690" y="531"/>
                </a:lnTo>
                <a:lnTo>
                  <a:pt x="690" y="526"/>
                </a:lnTo>
                <a:lnTo>
                  <a:pt x="695" y="526"/>
                </a:lnTo>
                <a:lnTo>
                  <a:pt x="699" y="521"/>
                </a:lnTo>
                <a:lnTo>
                  <a:pt x="704" y="521"/>
                </a:lnTo>
                <a:lnTo>
                  <a:pt x="704" y="517"/>
                </a:lnTo>
                <a:lnTo>
                  <a:pt x="709" y="512"/>
                </a:lnTo>
                <a:lnTo>
                  <a:pt x="709" y="508"/>
                </a:lnTo>
                <a:lnTo>
                  <a:pt x="713" y="508"/>
                </a:lnTo>
                <a:lnTo>
                  <a:pt x="718" y="508"/>
                </a:lnTo>
                <a:lnTo>
                  <a:pt x="718" y="512"/>
                </a:lnTo>
                <a:lnTo>
                  <a:pt x="722" y="512"/>
                </a:lnTo>
                <a:lnTo>
                  <a:pt x="722" y="517"/>
                </a:lnTo>
                <a:lnTo>
                  <a:pt x="722" y="521"/>
                </a:lnTo>
                <a:lnTo>
                  <a:pt x="722" y="526"/>
                </a:lnTo>
                <a:lnTo>
                  <a:pt x="722" y="526"/>
                </a:lnTo>
                <a:lnTo>
                  <a:pt x="722" y="531"/>
                </a:lnTo>
                <a:lnTo>
                  <a:pt x="718" y="535"/>
                </a:lnTo>
                <a:lnTo>
                  <a:pt x="718" y="549"/>
                </a:lnTo>
                <a:lnTo>
                  <a:pt x="718" y="549"/>
                </a:lnTo>
                <a:lnTo>
                  <a:pt x="722" y="553"/>
                </a:lnTo>
                <a:lnTo>
                  <a:pt x="722" y="558"/>
                </a:lnTo>
                <a:lnTo>
                  <a:pt x="722" y="567"/>
                </a:lnTo>
                <a:lnTo>
                  <a:pt x="722" y="572"/>
                </a:lnTo>
                <a:lnTo>
                  <a:pt x="718" y="572"/>
                </a:lnTo>
                <a:lnTo>
                  <a:pt x="713" y="572"/>
                </a:lnTo>
                <a:lnTo>
                  <a:pt x="709" y="572"/>
                </a:lnTo>
                <a:lnTo>
                  <a:pt x="704" y="572"/>
                </a:lnTo>
                <a:lnTo>
                  <a:pt x="704" y="581"/>
                </a:lnTo>
                <a:lnTo>
                  <a:pt x="704" y="585"/>
                </a:lnTo>
                <a:lnTo>
                  <a:pt x="699" y="590"/>
                </a:lnTo>
                <a:lnTo>
                  <a:pt x="686" y="590"/>
                </a:lnTo>
                <a:lnTo>
                  <a:pt x="681" y="595"/>
                </a:lnTo>
                <a:lnTo>
                  <a:pt x="677" y="595"/>
                </a:lnTo>
                <a:lnTo>
                  <a:pt x="677" y="595"/>
                </a:lnTo>
                <a:lnTo>
                  <a:pt x="677" y="599"/>
                </a:lnTo>
                <a:lnTo>
                  <a:pt x="677" y="604"/>
                </a:lnTo>
                <a:lnTo>
                  <a:pt x="681" y="604"/>
                </a:lnTo>
                <a:lnTo>
                  <a:pt x="690" y="604"/>
                </a:lnTo>
                <a:lnTo>
                  <a:pt x="695" y="604"/>
                </a:lnTo>
                <a:lnTo>
                  <a:pt x="699" y="604"/>
                </a:lnTo>
                <a:lnTo>
                  <a:pt x="704" y="604"/>
                </a:lnTo>
                <a:lnTo>
                  <a:pt x="709" y="604"/>
                </a:lnTo>
                <a:lnTo>
                  <a:pt x="713" y="604"/>
                </a:lnTo>
                <a:lnTo>
                  <a:pt x="718" y="608"/>
                </a:lnTo>
                <a:lnTo>
                  <a:pt x="718" y="613"/>
                </a:lnTo>
                <a:lnTo>
                  <a:pt x="722" y="613"/>
                </a:lnTo>
                <a:lnTo>
                  <a:pt x="722" y="613"/>
                </a:lnTo>
                <a:lnTo>
                  <a:pt x="722" y="617"/>
                </a:lnTo>
                <a:lnTo>
                  <a:pt x="722" y="622"/>
                </a:lnTo>
                <a:lnTo>
                  <a:pt x="713" y="631"/>
                </a:lnTo>
                <a:lnTo>
                  <a:pt x="709" y="631"/>
                </a:lnTo>
                <a:lnTo>
                  <a:pt x="704" y="631"/>
                </a:lnTo>
                <a:lnTo>
                  <a:pt x="704" y="636"/>
                </a:lnTo>
                <a:lnTo>
                  <a:pt x="704" y="636"/>
                </a:lnTo>
                <a:lnTo>
                  <a:pt x="699" y="636"/>
                </a:lnTo>
                <a:lnTo>
                  <a:pt x="699" y="636"/>
                </a:lnTo>
                <a:lnTo>
                  <a:pt x="695" y="631"/>
                </a:lnTo>
                <a:lnTo>
                  <a:pt x="672" y="622"/>
                </a:lnTo>
                <a:lnTo>
                  <a:pt x="667" y="617"/>
                </a:lnTo>
                <a:lnTo>
                  <a:pt x="658" y="617"/>
                </a:lnTo>
                <a:lnTo>
                  <a:pt x="649" y="613"/>
                </a:lnTo>
                <a:lnTo>
                  <a:pt x="640" y="613"/>
                </a:lnTo>
                <a:lnTo>
                  <a:pt x="626" y="608"/>
                </a:lnTo>
                <a:lnTo>
                  <a:pt x="613" y="608"/>
                </a:lnTo>
                <a:lnTo>
                  <a:pt x="617" y="590"/>
                </a:lnTo>
                <a:lnTo>
                  <a:pt x="617" y="581"/>
                </a:lnTo>
                <a:lnTo>
                  <a:pt x="617" y="576"/>
                </a:lnTo>
                <a:lnTo>
                  <a:pt x="613" y="576"/>
                </a:lnTo>
                <a:lnTo>
                  <a:pt x="608" y="576"/>
                </a:lnTo>
                <a:lnTo>
                  <a:pt x="599" y="576"/>
                </a:lnTo>
                <a:lnTo>
                  <a:pt x="594" y="581"/>
                </a:lnTo>
                <a:lnTo>
                  <a:pt x="590" y="581"/>
                </a:lnTo>
                <a:lnTo>
                  <a:pt x="581" y="576"/>
                </a:lnTo>
                <a:lnTo>
                  <a:pt x="576" y="576"/>
                </a:lnTo>
                <a:lnTo>
                  <a:pt x="571" y="572"/>
                </a:lnTo>
                <a:lnTo>
                  <a:pt x="567" y="572"/>
                </a:lnTo>
                <a:lnTo>
                  <a:pt x="558" y="572"/>
                </a:lnTo>
                <a:lnTo>
                  <a:pt x="553" y="567"/>
                </a:lnTo>
                <a:lnTo>
                  <a:pt x="549" y="563"/>
                </a:lnTo>
                <a:lnTo>
                  <a:pt x="549" y="558"/>
                </a:lnTo>
                <a:lnTo>
                  <a:pt x="549" y="553"/>
                </a:lnTo>
                <a:lnTo>
                  <a:pt x="553" y="549"/>
                </a:lnTo>
                <a:lnTo>
                  <a:pt x="558" y="549"/>
                </a:lnTo>
                <a:lnTo>
                  <a:pt x="562" y="549"/>
                </a:lnTo>
                <a:lnTo>
                  <a:pt x="567" y="549"/>
                </a:lnTo>
                <a:lnTo>
                  <a:pt x="571" y="549"/>
                </a:lnTo>
                <a:lnTo>
                  <a:pt x="571" y="549"/>
                </a:lnTo>
                <a:lnTo>
                  <a:pt x="571" y="544"/>
                </a:lnTo>
                <a:lnTo>
                  <a:pt x="576" y="540"/>
                </a:lnTo>
                <a:lnTo>
                  <a:pt x="576" y="535"/>
                </a:lnTo>
                <a:lnTo>
                  <a:pt x="576" y="531"/>
                </a:lnTo>
                <a:lnTo>
                  <a:pt x="576" y="526"/>
                </a:lnTo>
                <a:lnTo>
                  <a:pt x="571" y="526"/>
                </a:lnTo>
                <a:lnTo>
                  <a:pt x="571" y="526"/>
                </a:lnTo>
                <a:lnTo>
                  <a:pt x="571" y="526"/>
                </a:lnTo>
                <a:lnTo>
                  <a:pt x="567" y="526"/>
                </a:lnTo>
                <a:lnTo>
                  <a:pt x="562" y="526"/>
                </a:lnTo>
                <a:lnTo>
                  <a:pt x="553" y="526"/>
                </a:lnTo>
                <a:lnTo>
                  <a:pt x="553" y="531"/>
                </a:lnTo>
                <a:lnTo>
                  <a:pt x="549" y="531"/>
                </a:lnTo>
                <a:lnTo>
                  <a:pt x="544" y="531"/>
                </a:lnTo>
                <a:lnTo>
                  <a:pt x="539" y="535"/>
                </a:lnTo>
                <a:lnTo>
                  <a:pt x="535" y="535"/>
                </a:lnTo>
                <a:lnTo>
                  <a:pt x="530" y="535"/>
                </a:lnTo>
                <a:lnTo>
                  <a:pt x="526" y="535"/>
                </a:lnTo>
                <a:lnTo>
                  <a:pt x="526" y="535"/>
                </a:lnTo>
                <a:lnTo>
                  <a:pt x="526" y="531"/>
                </a:lnTo>
                <a:lnTo>
                  <a:pt x="526" y="526"/>
                </a:lnTo>
                <a:lnTo>
                  <a:pt x="521" y="521"/>
                </a:lnTo>
                <a:lnTo>
                  <a:pt x="521" y="517"/>
                </a:lnTo>
                <a:lnTo>
                  <a:pt x="521" y="512"/>
                </a:lnTo>
                <a:lnTo>
                  <a:pt x="526" y="512"/>
                </a:lnTo>
                <a:lnTo>
                  <a:pt x="526" y="508"/>
                </a:lnTo>
                <a:lnTo>
                  <a:pt x="535" y="503"/>
                </a:lnTo>
                <a:lnTo>
                  <a:pt x="539" y="503"/>
                </a:lnTo>
                <a:lnTo>
                  <a:pt x="544" y="499"/>
                </a:lnTo>
                <a:lnTo>
                  <a:pt x="544" y="494"/>
                </a:lnTo>
                <a:lnTo>
                  <a:pt x="549" y="494"/>
                </a:lnTo>
                <a:lnTo>
                  <a:pt x="549" y="489"/>
                </a:lnTo>
                <a:lnTo>
                  <a:pt x="544" y="485"/>
                </a:lnTo>
                <a:lnTo>
                  <a:pt x="521" y="485"/>
                </a:lnTo>
                <a:lnTo>
                  <a:pt x="475" y="485"/>
                </a:lnTo>
                <a:lnTo>
                  <a:pt x="439" y="485"/>
                </a:lnTo>
                <a:lnTo>
                  <a:pt x="407" y="485"/>
                </a:lnTo>
                <a:lnTo>
                  <a:pt x="393" y="485"/>
                </a:lnTo>
                <a:lnTo>
                  <a:pt x="389" y="485"/>
                </a:lnTo>
                <a:lnTo>
                  <a:pt x="288" y="485"/>
                </a:lnTo>
                <a:lnTo>
                  <a:pt x="283" y="485"/>
                </a:lnTo>
                <a:lnTo>
                  <a:pt x="279" y="485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Ogun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"/>
          <p:cNvSpPr/>
          <p:nvPr/>
        </p:nvSpPr>
        <p:spPr>
          <a:xfrm>
            <a:off x="1413457" y="4577728"/>
            <a:ext cx="861044" cy="1007754"/>
          </a:xfrm>
          <a:custGeom>
            <a:avLst/>
            <a:gdLst/>
            <a:ahLst/>
            <a:cxnLst/>
            <a:rect l="l" t="t" r="r" b="b"/>
            <a:pathLst>
              <a:path w="650" h="713" extrusionOk="0">
                <a:moveTo>
                  <a:pt x="64" y="361"/>
                </a:moveTo>
                <a:lnTo>
                  <a:pt x="69" y="357"/>
                </a:lnTo>
                <a:lnTo>
                  <a:pt x="69" y="352"/>
                </a:lnTo>
                <a:lnTo>
                  <a:pt x="69" y="338"/>
                </a:lnTo>
                <a:lnTo>
                  <a:pt x="69" y="325"/>
                </a:lnTo>
                <a:lnTo>
                  <a:pt x="69" y="320"/>
                </a:lnTo>
                <a:lnTo>
                  <a:pt x="69" y="311"/>
                </a:lnTo>
                <a:lnTo>
                  <a:pt x="74" y="297"/>
                </a:lnTo>
                <a:lnTo>
                  <a:pt x="78" y="293"/>
                </a:lnTo>
                <a:lnTo>
                  <a:pt x="83" y="279"/>
                </a:lnTo>
                <a:lnTo>
                  <a:pt x="87" y="274"/>
                </a:lnTo>
                <a:lnTo>
                  <a:pt x="87" y="274"/>
                </a:lnTo>
                <a:lnTo>
                  <a:pt x="92" y="270"/>
                </a:lnTo>
                <a:lnTo>
                  <a:pt x="92" y="265"/>
                </a:lnTo>
                <a:lnTo>
                  <a:pt x="92" y="256"/>
                </a:lnTo>
                <a:lnTo>
                  <a:pt x="96" y="251"/>
                </a:lnTo>
                <a:lnTo>
                  <a:pt x="106" y="247"/>
                </a:lnTo>
                <a:lnTo>
                  <a:pt x="110" y="242"/>
                </a:lnTo>
                <a:lnTo>
                  <a:pt x="110" y="238"/>
                </a:lnTo>
                <a:lnTo>
                  <a:pt x="119" y="233"/>
                </a:lnTo>
                <a:lnTo>
                  <a:pt x="124" y="229"/>
                </a:lnTo>
                <a:lnTo>
                  <a:pt x="128" y="229"/>
                </a:lnTo>
                <a:lnTo>
                  <a:pt x="133" y="229"/>
                </a:lnTo>
                <a:lnTo>
                  <a:pt x="133" y="224"/>
                </a:lnTo>
                <a:lnTo>
                  <a:pt x="133" y="219"/>
                </a:lnTo>
                <a:lnTo>
                  <a:pt x="138" y="219"/>
                </a:lnTo>
                <a:lnTo>
                  <a:pt x="142" y="215"/>
                </a:lnTo>
                <a:lnTo>
                  <a:pt x="147" y="210"/>
                </a:lnTo>
                <a:lnTo>
                  <a:pt x="151" y="210"/>
                </a:lnTo>
                <a:lnTo>
                  <a:pt x="160" y="210"/>
                </a:lnTo>
                <a:lnTo>
                  <a:pt x="170" y="206"/>
                </a:lnTo>
                <a:lnTo>
                  <a:pt x="174" y="206"/>
                </a:lnTo>
                <a:lnTo>
                  <a:pt x="179" y="206"/>
                </a:lnTo>
                <a:lnTo>
                  <a:pt x="179" y="206"/>
                </a:lnTo>
                <a:lnTo>
                  <a:pt x="179" y="201"/>
                </a:lnTo>
                <a:lnTo>
                  <a:pt x="179" y="192"/>
                </a:lnTo>
                <a:lnTo>
                  <a:pt x="179" y="187"/>
                </a:lnTo>
                <a:lnTo>
                  <a:pt x="179" y="183"/>
                </a:lnTo>
                <a:lnTo>
                  <a:pt x="179" y="174"/>
                </a:lnTo>
                <a:lnTo>
                  <a:pt x="179" y="165"/>
                </a:lnTo>
                <a:lnTo>
                  <a:pt x="179" y="165"/>
                </a:lnTo>
                <a:lnTo>
                  <a:pt x="179" y="160"/>
                </a:lnTo>
                <a:lnTo>
                  <a:pt x="183" y="155"/>
                </a:lnTo>
                <a:lnTo>
                  <a:pt x="188" y="155"/>
                </a:lnTo>
                <a:lnTo>
                  <a:pt x="192" y="155"/>
                </a:lnTo>
                <a:lnTo>
                  <a:pt x="197" y="155"/>
                </a:lnTo>
                <a:lnTo>
                  <a:pt x="202" y="155"/>
                </a:lnTo>
                <a:lnTo>
                  <a:pt x="211" y="155"/>
                </a:lnTo>
                <a:lnTo>
                  <a:pt x="215" y="155"/>
                </a:lnTo>
                <a:lnTo>
                  <a:pt x="220" y="151"/>
                </a:lnTo>
                <a:lnTo>
                  <a:pt x="224" y="151"/>
                </a:lnTo>
                <a:lnTo>
                  <a:pt x="224" y="146"/>
                </a:lnTo>
                <a:lnTo>
                  <a:pt x="224" y="142"/>
                </a:lnTo>
                <a:lnTo>
                  <a:pt x="224" y="142"/>
                </a:lnTo>
                <a:lnTo>
                  <a:pt x="224" y="137"/>
                </a:lnTo>
                <a:lnTo>
                  <a:pt x="234" y="142"/>
                </a:lnTo>
                <a:lnTo>
                  <a:pt x="238" y="142"/>
                </a:lnTo>
                <a:lnTo>
                  <a:pt x="243" y="137"/>
                </a:lnTo>
                <a:lnTo>
                  <a:pt x="247" y="137"/>
                </a:lnTo>
                <a:lnTo>
                  <a:pt x="252" y="133"/>
                </a:lnTo>
                <a:lnTo>
                  <a:pt x="261" y="128"/>
                </a:lnTo>
                <a:lnTo>
                  <a:pt x="266" y="123"/>
                </a:lnTo>
                <a:lnTo>
                  <a:pt x="270" y="123"/>
                </a:lnTo>
                <a:lnTo>
                  <a:pt x="279" y="123"/>
                </a:lnTo>
                <a:lnTo>
                  <a:pt x="284" y="123"/>
                </a:lnTo>
                <a:lnTo>
                  <a:pt x="288" y="123"/>
                </a:lnTo>
                <a:lnTo>
                  <a:pt x="293" y="128"/>
                </a:lnTo>
                <a:lnTo>
                  <a:pt x="298" y="128"/>
                </a:lnTo>
                <a:lnTo>
                  <a:pt x="311" y="128"/>
                </a:lnTo>
                <a:lnTo>
                  <a:pt x="316" y="128"/>
                </a:lnTo>
                <a:lnTo>
                  <a:pt x="316" y="133"/>
                </a:lnTo>
                <a:lnTo>
                  <a:pt x="334" y="133"/>
                </a:lnTo>
                <a:lnTo>
                  <a:pt x="357" y="123"/>
                </a:lnTo>
                <a:lnTo>
                  <a:pt x="362" y="123"/>
                </a:lnTo>
                <a:lnTo>
                  <a:pt x="362" y="128"/>
                </a:lnTo>
                <a:lnTo>
                  <a:pt x="366" y="133"/>
                </a:lnTo>
                <a:lnTo>
                  <a:pt x="375" y="142"/>
                </a:lnTo>
                <a:lnTo>
                  <a:pt x="375" y="146"/>
                </a:lnTo>
                <a:lnTo>
                  <a:pt x="375" y="155"/>
                </a:lnTo>
                <a:lnTo>
                  <a:pt x="375" y="165"/>
                </a:lnTo>
                <a:lnTo>
                  <a:pt x="375" y="174"/>
                </a:lnTo>
                <a:lnTo>
                  <a:pt x="380" y="183"/>
                </a:lnTo>
                <a:lnTo>
                  <a:pt x="389" y="187"/>
                </a:lnTo>
                <a:lnTo>
                  <a:pt x="394" y="187"/>
                </a:lnTo>
                <a:lnTo>
                  <a:pt x="398" y="183"/>
                </a:lnTo>
                <a:lnTo>
                  <a:pt x="403" y="183"/>
                </a:lnTo>
                <a:lnTo>
                  <a:pt x="416" y="178"/>
                </a:lnTo>
                <a:lnTo>
                  <a:pt x="426" y="178"/>
                </a:lnTo>
                <a:lnTo>
                  <a:pt x="435" y="174"/>
                </a:lnTo>
                <a:lnTo>
                  <a:pt x="439" y="174"/>
                </a:lnTo>
                <a:lnTo>
                  <a:pt x="439" y="169"/>
                </a:lnTo>
                <a:lnTo>
                  <a:pt x="444" y="165"/>
                </a:lnTo>
                <a:lnTo>
                  <a:pt x="448" y="165"/>
                </a:lnTo>
                <a:lnTo>
                  <a:pt x="453" y="155"/>
                </a:lnTo>
                <a:lnTo>
                  <a:pt x="458" y="142"/>
                </a:lnTo>
                <a:lnTo>
                  <a:pt x="462" y="133"/>
                </a:lnTo>
                <a:lnTo>
                  <a:pt x="467" y="119"/>
                </a:lnTo>
                <a:lnTo>
                  <a:pt x="467" y="110"/>
                </a:lnTo>
                <a:lnTo>
                  <a:pt x="467" y="105"/>
                </a:lnTo>
                <a:lnTo>
                  <a:pt x="471" y="96"/>
                </a:lnTo>
                <a:lnTo>
                  <a:pt x="471" y="96"/>
                </a:lnTo>
                <a:lnTo>
                  <a:pt x="467" y="96"/>
                </a:lnTo>
                <a:lnTo>
                  <a:pt x="471" y="87"/>
                </a:lnTo>
                <a:lnTo>
                  <a:pt x="476" y="78"/>
                </a:lnTo>
                <a:lnTo>
                  <a:pt x="476" y="59"/>
                </a:lnTo>
                <a:lnTo>
                  <a:pt x="499" y="37"/>
                </a:lnTo>
                <a:lnTo>
                  <a:pt x="508" y="32"/>
                </a:lnTo>
                <a:lnTo>
                  <a:pt x="517" y="32"/>
                </a:lnTo>
                <a:lnTo>
                  <a:pt x="531" y="27"/>
                </a:lnTo>
                <a:lnTo>
                  <a:pt x="544" y="23"/>
                </a:lnTo>
                <a:lnTo>
                  <a:pt x="549" y="14"/>
                </a:lnTo>
                <a:lnTo>
                  <a:pt x="549" y="9"/>
                </a:lnTo>
                <a:lnTo>
                  <a:pt x="549" y="5"/>
                </a:lnTo>
                <a:lnTo>
                  <a:pt x="549" y="9"/>
                </a:lnTo>
                <a:lnTo>
                  <a:pt x="554" y="9"/>
                </a:lnTo>
                <a:lnTo>
                  <a:pt x="563" y="9"/>
                </a:lnTo>
                <a:lnTo>
                  <a:pt x="572" y="5"/>
                </a:lnTo>
                <a:lnTo>
                  <a:pt x="590" y="5"/>
                </a:lnTo>
                <a:lnTo>
                  <a:pt x="595" y="0"/>
                </a:lnTo>
                <a:lnTo>
                  <a:pt x="599" y="0"/>
                </a:lnTo>
                <a:lnTo>
                  <a:pt x="599" y="5"/>
                </a:lnTo>
                <a:lnTo>
                  <a:pt x="604" y="9"/>
                </a:lnTo>
                <a:lnTo>
                  <a:pt x="599" y="9"/>
                </a:lnTo>
                <a:lnTo>
                  <a:pt x="599" y="14"/>
                </a:lnTo>
                <a:lnTo>
                  <a:pt x="595" y="27"/>
                </a:lnTo>
                <a:lnTo>
                  <a:pt x="595" y="32"/>
                </a:lnTo>
                <a:lnTo>
                  <a:pt x="599" y="32"/>
                </a:lnTo>
                <a:lnTo>
                  <a:pt x="604" y="37"/>
                </a:lnTo>
                <a:lnTo>
                  <a:pt x="604" y="41"/>
                </a:lnTo>
                <a:lnTo>
                  <a:pt x="608" y="46"/>
                </a:lnTo>
                <a:lnTo>
                  <a:pt x="613" y="50"/>
                </a:lnTo>
                <a:lnTo>
                  <a:pt x="613" y="55"/>
                </a:lnTo>
                <a:lnTo>
                  <a:pt x="618" y="55"/>
                </a:lnTo>
                <a:lnTo>
                  <a:pt x="618" y="55"/>
                </a:lnTo>
                <a:lnTo>
                  <a:pt x="618" y="59"/>
                </a:lnTo>
                <a:lnTo>
                  <a:pt x="627" y="64"/>
                </a:lnTo>
                <a:lnTo>
                  <a:pt x="631" y="69"/>
                </a:lnTo>
                <a:lnTo>
                  <a:pt x="636" y="69"/>
                </a:lnTo>
                <a:lnTo>
                  <a:pt x="636" y="73"/>
                </a:lnTo>
                <a:lnTo>
                  <a:pt x="640" y="78"/>
                </a:lnTo>
                <a:lnTo>
                  <a:pt x="650" y="78"/>
                </a:lnTo>
                <a:lnTo>
                  <a:pt x="645" y="78"/>
                </a:lnTo>
                <a:lnTo>
                  <a:pt x="645" y="82"/>
                </a:lnTo>
                <a:lnTo>
                  <a:pt x="640" y="87"/>
                </a:lnTo>
                <a:lnTo>
                  <a:pt x="640" y="91"/>
                </a:lnTo>
                <a:lnTo>
                  <a:pt x="636" y="96"/>
                </a:lnTo>
                <a:lnTo>
                  <a:pt x="636" y="96"/>
                </a:lnTo>
                <a:lnTo>
                  <a:pt x="627" y="96"/>
                </a:lnTo>
                <a:lnTo>
                  <a:pt x="622" y="96"/>
                </a:lnTo>
                <a:lnTo>
                  <a:pt x="618" y="101"/>
                </a:lnTo>
                <a:lnTo>
                  <a:pt x="618" y="101"/>
                </a:lnTo>
                <a:lnTo>
                  <a:pt x="613" y="105"/>
                </a:lnTo>
                <a:lnTo>
                  <a:pt x="613" y="110"/>
                </a:lnTo>
                <a:lnTo>
                  <a:pt x="613" y="114"/>
                </a:lnTo>
                <a:lnTo>
                  <a:pt x="613" y="119"/>
                </a:lnTo>
                <a:lnTo>
                  <a:pt x="618" y="119"/>
                </a:lnTo>
                <a:lnTo>
                  <a:pt x="618" y="119"/>
                </a:lnTo>
                <a:lnTo>
                  <a:pt x="618" y="119"/>
                </a:lnTo>
                <a:lnTo>
                  <a:pt x="622" y="123"/>
                </a:lnTo>
                <a:lnTo>
                  <a:pt x="622" y="128"/>
                </a:lnTo>
                <a:lnTo>
                  <a:pt x="627" y="128"/>
                </a:lnTo>
                <a:lnTo>
                  <a:pt x="627" y="133"/>
                </a:lnTo>
                <a:lnTo>
                  <a:pt x="622" y="133"/>
                </a:lnTo>
                <a:lnTo>
                  <a:pt x="622" y="137"/>
                </a:lnTo>
                <a:lnTo>
                  <a:pt x="622" y="142"/>
                </a:lnTo>
                <a:lnTo>
                  <a:pt x="618" y="142"/>
                </a:lnTo>
                <a:lnTo>
                  <a:pt x="618" y="146"/>
                </a:lnTo>
                <a:lnTo>
                  <a:pt x="618" y="151"/>
                </a:lnTo>
                <a:lnTo>
                  <a:pt x="622" y="155"/>
                </a:lnTo>
                <a:lnTo>
                  <a:pt x="622" y="160"/>
                </a:lnTo>
                <a:lnTo>
                  <a:pt x="622" y="165"/>
                </a:lnTo>
                <a:lnTo>
                  <a:pt x="622" y="165"/>
                </a:lnTo>
                <a:lnTo>
                  <a:pt x="622" y="169"/>
                </a:lnTo>
                <a:lnTo>
                  <a:pt x="618" y="169"/>
                </a:lnTo>
                <a:lnTo>
                  <a:pt x="613" y="169"/>
                </a:lnTo>
                <a:lnTo>
                  <a:pt x="608" y="174"/>
                </a:lnTo>
                <a:lnTo>
                  <a:pt x="604" y="174"/>
                </a:lnTo>
                <a:lnTo>
                  <a:pt x="604" y="178"/>
                </a:lnTo>
                <a:lnTo>
                  <a:pt x="599" y="183"/>
                </a:lnTo>
                <a:lnTo>
                  <a:pt x="599" y="187"/>
                </a:lnTo>
                <a:lnTo>
                  <a:pt x="599" y="187"/>
                </a:lnTo>
                <a:lnTo>
                  <a:pt x="595" y="197"/>
                </a:lnTo>
                <a:lnTo>
                  <a:pt x="595" y="201"/>
                </a:lnTo>
                <a:lnTo>
                  <a:pt x="595" y="206"/>
                </a:lnTo>
                <a:lnTo>
                  <a:pt x="595" y="206"/>
                </a:lnTo>
                <a:lnTo>
                  <a:pt x="590" y="210"/>
                </a:lnTo>
                <a:lnTo>
                  <a:pt x="590" y="215"/>
                </a:lnTo>
                <a:lnTo>
                  <a:pt x="590" y="219"/>
                </a:lnTo>
                <a:lnTo>
                  <a:pt x="590" y="224"/>
                </a:lnTo>
                <a:lnTo>
                  <a:pt x="586" y="229"/>
                </a:lnTo>
                <a:lnTo>
                  <a:pt x="586" y="233"/>
                </a:lnTo>
                <a:lnTo>
                  <a:pt x="586" y="238"/>
                </a:lnTo>
                <a:lnTo>
                  <a:pt x="581" y="242"/>
                </a:lnTo>
                <a:lnTo>
                  <a:pt x="576" y="251"/>
                </a:lnTo>
                <a:lnTo>
                  <a:pt x="576" y="256"/>
                </a:lnTo>
                <a:lnTo>
                  <a:pt x="572" y="261"/>
                </a:lnTo>
                <a:lnTo>
                  <a:pt x="572" y="265"/>
                </a:lnTo>
                <a:lnTo>
                  <a:pt x="572" y="270"/>
                </a:lnTo>
                <a:lnTo>
                  <a:pt x="567" y="274"/>
                </a:lnTo>
                <a:lnTo>
                  <a:pt x="567" y="274"/>
                </a:lnTo>
                <a:lnTo>
                  <a:pt x="563" y="274"/>
                </a:lnTo>
                <a:lnTo>
                  <a:pt x="563" y="279"/>
                </a:lnTo>
                <a:lnTo>
                  <a:pt x="558" y="279"/>
                </a:lnTo>
                <a:lnTo>
                  <a:pt x="558" y="283"/>
                </a:lnTo>
                <a:lnTo>
                  <a:pt x="554" y="293"/>
                </a:lnTo>
                <a:lnTo>
                  <a:pt x="549" y="297"/>
                </a:lnTo>
                <a:lnTo>
                  <a:pt x="549" y="302"/>
                </a:lnTo>
                <a:lnTo>
                  <a:pt x="549" y="306"/>
                </a:lnTo>
                <a:lnTo>
                  <a:pt x="554" y="315"/>
                </a:lnTo>
                <a:lnTo>
                  <a:pt x="554" y="320"/>
                </a:lnTo>
                <a:lnTo>
                  <a:pt x="549" y="329"/>
                </a:lnTo>
                <a:lnTo>
                  <a:pt x="549" y="334"/>
                </a:lnTo>
                <a:lnTo>
                  <a:pt x="544" y="338"/>
                </a:lnTo>
                <a:lnTo>
                  <a:pt x="540" y="338"/>
                </a:lnTo>
                <a:lnTo>
                  <a:pt x="540" y="343"/>
                </a:lnTo>
                <a:lnTo>
                  <a:pt x="540" y="347"/>
                </a:lnTo>
                <a:lnTo>
                  <a:pt x="535" y="347"/>
                </a:lnTo>
                <a:lnTo>
                  <a:pt x="535" y="352"/>
                </a:lnTo>
                <a:lnTo>
                  <a:pt x="531" y="352"/>
                </a:lnTo>
                <a:lnTo>
                  <a:pt x="531" y="357"/>
                </a:lnTo>
                <a:lnTo>
                  <a:pt x="531" y="361"/>
                </a:lnTo>
                <a:lnTo>
                  <a:pt x="531" y="366"/>
                </a:lnTo>
                <a:lnTo>
                  <a:pt x="531" y="370"/>
                </a:lnTo>
                <a:lnTo>
                  <a:pt x="531" y="375"/>
                </a:lnTo>
                <a:lnTo>
                  <a:pt x="531" y="384"/>
                </a:lnTo>
                <a:lnTo>
                  <a:pt x="526" y="384"/>
                </a:lnTo>
                <a:lnTo>
                  <a:pt x="526" y="384"/>
                </a:lnTo>
                <a:lnTo>
                  <a:pt x="517" y="393"/>
                </a:lnTo>
                <a:lnTo>
                  <a:pt x="512" y="398"/>
                </a:lnTo>
                <a:lnTo>
                  <a:pt x="508" y="398"/>
                </a:lnTo>
                <a:lnTo>
                  <a:pt x="508" y="398"/>
                </a:lnTo>
                <a:lnTo>
                  <a:pt x="503" y="393"/>
                </a:lnTo>
                <a:lnTo>
                  <a:pt x="499" y="393"/>
                </a:lnTo>
                <a:lnTo>
                  <a:pt x="499" y="389"/>
                </a:lnTo>
                <a:lnTo>
                  <a:pt x="494" y="384"/>
                </a:lnTo>
                <a:lnTo>
                  <a:pt x="490" y="384"/>
                </a:lnTo>
                <a:lnTo>
                  <a:pt x="485" y="389"/>
                </a:lnTo>
                <a:lnTo>
                  <a:pt x="485" y="389"/>
                </a:lnTo>
                <a:lnTo>
                  <a:pt x="480" y="389"/>
                </a:lnTo>
                <a:lnTo>
                  <a:pt x="480" y="393"/>
                </a:lnTo>
                <a:lnTo>
                  <a:pt x="476" y="393"/>
                </a:lnTo>
                <a:lnTo>
                  <a:pt x="476" y="398"/>
                </a:lnTo>
                <a:lnTo>
                  <a:pt x="471" y="402"/>
                </a:lnTo>
                <a:lnTo>
                  <a:pt x="467" y="402"/>
                </a:lnTo>
                <a:lnTo>
                  <a:pt x="467" y="407"/>
                </a:lnTo>
                <a:lnTo>
                  <a:pt x="462" y="407"/>
                </a:lnTo>
                <a:lnTo>
                  <a:pt x="462" y="402"/>
                </a:lnTo>
                <a:lnTo>
                  <a:pt x="458" y="389"/>
                </a:lnTo>
                <a:lnTo>
                  <a:pt x="458" y="384"/>
                </a:lnTo>
                <a:lnTo>
                  <a:pt x="453" y="384"/>
                </a:lnTo>
                <a:lnTo>
                  <a:pt x="448" y="379"/>
                </a:lnTo>
                <a:lnTo>
                  <a:pt x="448" y="375"/>
                </a:lnTo>
                <a:lnTo>
                  <a:pt x="444" y="366"/>
                </a:lnTo>
                <a:lnTo>
                  <a:pt x="444" y="361"/>
                </a:lnTo>
                <a:lnTo>
                  <a:pt x="444" y="361"/>
                </a:lnTo>
                <a:lnTo>
                  <a:pt x="448" y="361"/>
                </a:lnTo>
                <a:lnTo>
                  <a:pt x="453" y="361"/>
                </a:lnTo>
                <a:lnTo>
                  <a:pt x="462" y="361"/>
                </a:lnTo>
                <a:lnTo>
                  <a:pt x="462" y="361"/>
                </a:lnTo>
                <a:lnTo>
                  <a:pt x="462" y="357"/>
                </a:lnTo>
                <a:lnTo>
                  <a:pt x="462" y="357"/>
                </a:lnTo>
                <a:lnTo>
                  <a:pt x="462" y="352"/>
                </a:lnTo>
                <a:lnTo>
                  <a:pt x="458" y="352"/>
                </a:lnTo>
                <a:lnTo>
                  <a:pt x="458" y="347"/>
                </a:lnTo>
                <a:lnTo>
                  <a:pt x="453" y="347"/>
                </a:lnTo>
                <a:lnTo>
                  <a:pt x="453" y="343"/>
                </a:lnTo>
                <a:lnTo>
                  <a:pt x="448" y="343"/>
                </a:lnTo>
                <a:lnTo>
                  <a:pt x="439" y="343"/>
                </a:lnTo>
                <a:lnTo>
                  <a:pt x="430" y="343"/>
                </a:lnTo>
                <a:lnTo>
                  <a:pt x="421" y="343"/>
                </a:lnTo>
                <a:lnTo>
                  <a:pt x="412" y="343"/>
                </a:lnTo>
                <a:lnTo>
                  <a:pt x="407" y="343"/>
                </a:lnTo>
                <a:lnTo>
                  <a:pt x="398" y="343"/>
                </a:lnTo>
                <a:lnTo>
                  <a:pt x="398" y="343"/>
                </a:lnTo>
                <a:lnTo>
                  <a:pt x="371" y="338"/>
                </a:lnTo>
                <a:lnTo>
                  <a:pt x="352" y="338"/>
                </a:lnTo>
                <a:lnTo>
                  <a:pt x="352" y="338"/>
                </a:lnTo>
                <a:lnTo>
                  <a:pt x="348" y="338"/>
                </a:lnTo>
                <a:lnTo>
                  <a:pt x="343" y="338"/>
                </a:lnTo>
                <a:lnTo>
                  <a:pt x="334" y="347"/>
                </a:lnTo>
                <a:lnTo>
                  <a:pt x="334" y="352"/>
                </a:lnTo>
                <a:lnTo>
                  <a:pt x="330" y="357"/>
                </a:lnTo>
                <a:lnTo>
                  <a:pt x="330" y="361"/>
                </a:lnTo>
                <a:lnTo>
                  <a:pt x="330" y="361"/>
                </a:lnTo>
                <a:lnTo>
                  <a:pt x="325" y="366"/>
                </a:lnTo>
                <a:lnTo>
                  <a:pt x="325" y="370"/>
                </a:lnTo>
                <a:lnTo>
                  <a:pt x="320" y="370"/>
                </a:lnTo>
                <a:lnTo>
                  <a:pt x="320" y="379"/>
                </a:lnTo>
                <a:lnTo>
                  <a:pt x="320" y="384"/>
                </a:lnTo>
                <a:lnTo>
                  <a:pt x="316" y="384"/>
                </a:lnTo>
                <a:lnTo>
                  <a:pt x="311" y="384"/>
                </a:lnTo>
                <a:lnTo>
                  <a:pt x="311" y="389"/>
                </a:lnTo>
                <a:lnTo>
                  <a:pt x="311" y="389"/>
                </a:lnTo>
                <a:lnTo>
                  <a:pt x="307" y="389"/>
                </a:lnTo>
                <a:lnTo>
                  <a:pt x="307" y="393"/>
                </a:lnTo>
                <a:lnTo>
                  <a:pt x="302" y="393"/>
                </a:lnTo>
                <a:lnTo>
                  <a:pt x="302" y="398"/>
                </a:lnTo>
                <a:lnTo>
                  <a:pt x="298" y="398"/>
                </a:lnTo>
                <a:lnTo>
                  <a:pt x="298" y="402"/>
                </a:lnTo>
                <a:lnTo>
                  <a:pt x="298" y="407"/>
                </a:lnTo>
                <a:lnTo>
                  <a:pt x="293" y="411"/>
                </a:lnTo>
                <a:lnTo>
                  <a:pt x="293" y="421"/>
                </a:lnTo>
                <a:lnTo>
                  <a:pt x="293" y="425"/>
                </a:lnTo>
                <a:lnTo>
                  <a:pt x="288" y="425"/>
                </a:lnTo>
                <a:lnTo>
                  <a:pt x="288" y="439"/>
                </a:lnTo>
                <a:lnTo>
                  <a:pt x="288" y="448"/>
                </a:lnTo>
                <a:lnTo>
                  <a:pt x="293" y="448"/>
                </a:lnTo>
                <a:lnTo>
                  <a:pt x="293" y="453"/>
                </a:lnTo>
                <a:lnTo>
                  <a:pt x="298" y="453"/>
                </a:lnTo>
                <a:lnTo>
                  <a:pt x="298" y="457"/>
                </a:lnTo>
                <a:lnTo>
                  <a:pt x="302" y="457"/>
                </a:lnTo>
                <a:lnTo>
                  <a:pt x="307" y="457"/>
                </a:lnTo>
                <a:lnTo>
                  <a:pt x="307" y="462"/>
                </a:lnTo>
                <a:lnTo>
                  <a:pt x="311" y="466"/>
                </a:lnTo>
                <a:lnTo>
                  <a:pt x="307" y="471"/>
                </a:lnTo>
                <a:lnTo>
                  <a:pt x="307" y="475"/>
                </a:lnTo>
                <a:lnTo>
                  <a:pt x="302" y="480"/>
                </a:lnTo>
                <a:lnTo>
                  <a:pt x="302" y="485"/>
                </a:lnTo>
                <a:lnTo>
                  <a:pt x="298" y="489"/>
                </a:lnTo>
                <a:lnTo>
                  <a:pt x="298" y="494"/>
                </a:lnTo>
                <a:lnTo>
                  <a:pt x="293" y="494"/>
                </a:lnTo>
                <a:lnTo>
                  <a:pt x="288" y="498"/>
                </a:lnTo>
                <a:lnTo>
                  <a:pt x="288" y="503"/>
                </a:lnTo>
                <a:lnTo>
                  <a:pt x="288" y="507"/>
                </a:lnTo>
                <a:lnTo>
                  <a:pt x="284" y="512"/>
                </a:lnTo>
                <a:lnTo>
                  <a:pt x="284" y="517"/>
                </a:lnTo>
                <a:lnTo>
                  <a:pt x="284" y="526"/>
                </a:lnTo>
                <a:lnTo>
                  <a:pt x="279" y="530"/>
                </a:lnTo>
                <a:lnTo>
                  <a:pt x="279" y="535"/>
                </a:lnTo>
                <a:lnTo>
                  <a:pt x="275" y="535"/>
                </a:lnTo>
                <a:lnTo>
                  <a:pt x="275" y="535"/>
                </a:lnTo>
                <a:lnTo>
                  <a:pt x="266" y="535"/>
                </a:lnTo>
                <a:lnTo>
                  <a:pt x="261" y="535"/>
                </a:lnTo>
                <a:lnTo>
                  <a:pt x="256" y="535"/>
                </a:lnTo>
                <a:lnTo>
                  <a:pt x="256" y="539"/>
                </a:lnTo>
                <a:lnTo>
                  <a:pt x="256" y="549"/>
                </a:lnTo>
                <a:lnTo>
                  <a:pt x="256" y="553"/>
                </a:lnTo>
                <a:lnTo>
                  <a:pt x="252" y="558"/>
                </a:lnTo>
                <a:lnTo>
                  <a:pt x="252" y="562"/>
                </a:lnTo>
                <a:lnTo>
                  <a:pt x="252" y="567"/>
                </a:lnTo>
                <a:lnTo>
                  <a:pt x="252" y="571"/>
                </a:lnTo>
                <a:lnTo>
                  <a:pt x="252" y="576"/>
                </a:lnTo>
                <a:lnTo>
                  <a:pt x="256" y="581"/>
                </a:lnTo>
                <a:lnTo>
                  <a:pt x="261" y="585"/>
                </a:lnTo>
                <a:lnTo>
                  <a:pt x="266" y="585"/>
                </a:lnTo>
                <a:lnTo>
                  <a:pt x="266" y="590"/>
                </a:lnTo>
                <a:lnTo>
                  <a:pt x="266" y="590"/>
                </a:lnTo>
                <a:lnTo>
                  <a:pt x="266" y="594"/>
                </a:lnTo>
                <a:lnTo>
                  <a:pt x="270" y="594"/>
                </a:lnTo>
                <a:lnTo>
                  <a:pt x="275" y="594"/>
                </a:lnTo>
                <a:lnTo>
                  <a:pt x="284" y="599"/>
                </a:lnTo>
                <a:lnTo>
                  <a:pt x="288" y="603"/>
                </a:lnTo>
                <a:lnTo>
                  <a:pt x="288" y="603"/>
                </a:lnTo>
                <a:lnTo>
                  <a:pt x="293" y="608"/>
                </a:lnTo>
                <a:lnTo>
                  <a:pt x="293" y="613"/>
                </a:lnTo>
                <a:lnTo>
                  <a:pt x="288" y="617"/>
                </a:lnTo>
                <a:lnTo>
                  <a:pt x="288" y="622"/>
                </a:lnTo>
                <a:lnTo>
                  <a:pt x="284" y="626"/>
                </a:lnTo>
                <a:lnTo>
                  <a:pt x="284" y="626"/>
                </a:lnTo>
                <a:lnTo>
                  <a:pt x="279" y="626"/>
                </a:lnTo>
                <a:lnTo>
                  <a:pt x="279" y="631"/>
                </a:lnTo>
                <a:lnTo>
                  <a:pt x="279" y="635"/>
                </a:lnTo>
                <a:lnTo>
                  <a:pt x="275" y="645"/>
                </a:lnTo>
                <a:lnTo>
                  <a:pt x="275" y="645"/>
                </a:lnTo>
                <a:lnTo>
                  <a:pt x="270" y="645"/>
                </a:lnTo>
                <a:lnTo>
                  <a:pt x="270" y="654"/>
                </a:lnTo>
                <a:lnTo>
                  <a:pt x="266" y="658"/>
                </a:lnTo>
                <a:lnTo>
                  <a:pt x="266" y="663"/>
                </a:lnTo>
                <a:lnTo>
                  <a:pt x="266" y="663"/>
                </a:lnTo>
                <a:lnTo>
                  <a:pt x="266" y="667"/>
                </a:lnTo>
                <a:lnTo>
                  <a:pt x="266" y="667"/>
                </a:lnTo>
                <a:lnTo>
                  <a:pt x="261" y="672"/>
                </a:lnTo>
                <a:lnTo>
                  <a:pt x="261" y="677"/>
                </a:lnTo>
                <a:lnTo>
                  <a:pt x="252" y="681"/>
                </a:lnTo>
                <a:lnTo>
                  <a:pt x="252" y="690"/>
                </a:lnTo>
                <a:lnTo>
                  <a:pt x="252" y="690"/>
                </a:lnTo>
                <a:lnTo>
                  <a:pt x="247" y="699"/>
                </a:lnTo>
                <a:lnTo>
                  <a:pt x="238" y="713"/>
                </a:lnTo>
                <a:lnTo>
                  <a:pt x="234" y="713"/>
                </a:lnTo>
                <a:lnTo>
                  <a:pt x="229" y="709"/>
                </a:lnTo>
                <a:lnTo>
                  <a:pt x="220" y="690"/>
                </a:lnTo>
                <a:lnTo>
                  <a:pt x="215" y="686"/>
                </a:lnTo>
                <a:lnTo>
                  <a:pt x="211" y="681"/>
                </a:lnTo>
                <a:lnTo>
                  <a:pt x="202" y="672"/>
                </a:lnTo>
                <a:lnTo>
                  <a:pt x="183" y="658"/>
                </a:lnTo>
                <a:lnTo>
                  <a:pt x="179" y="654"/>
                </a:lnTo>
                <a:lnTo>
                  <a:pt x="170" y="640"/>
                </a:lnTo>
                <a:lnTo>
                  <a:pt x="160" y="635"/>
                </a:lnTo>
                <a:lnTo>
                  <a:pt x="160" y="635"/>
                </a:lnTo>
                <a:lnTo>
                  <a:pt x="156" y="631"/>
                </a:lnTo>
                <a:lnTo>
                  <a:pt x="151" y="626"/>
                </a:lnTo>
                <a:lnTo>
                  <a:pt x="151" y="626"/>
                </a:lnTo>
                <a:lnTo>
                  <a:pt x="128" y="608"/>
                </a:lnTo>
                <a:lnTo>
                  <a:pt x="115" y="594"/>
                </a:lnTo>
                <a:lnTo>
                  <a:pt x="106" y="585"/>
                </a:lnTo>
                <a:lnTo>
                  <a:pt x="96" y="585"/>
                </a:lnTo>
                <a:lnTo>
                  <a:pt x="92" y="576"/>
                </a:lnTo>
                <a:lnTo>
                  <a:pt x="83" y="571"/>
                </a:lnTo>
                <a:lnTo>
                  <a:pt x="78" y="567"/>
                </a:lnTo>
                <a:lnTo>
                  <a:pt x="69" y="558"/>
                </a:lnTo>
                <a:lnTo>
                  <a:pt x="69" y="558"/>
                </a:lnTo>
                <a:lnTo>
                  <a:pt x="69" y="553"/>
                </a:lnTo>
                <a:lnTo>
                  <a:pt x="74" y="553"/>
                </a:lnTo>
                <a:lnTo>
                  <a:pt x="78" y="553"/>
                </a:lnTo>
                <a:lnTo>
                  <a:pt x="87" y="544"/>
                </a:lnTo>
                <a:lnTo>
                  <a:pt x="87" y="539"/>
                </a:lnTo>
                <a:lnTo>
                  <a:pt x="87" y="535"/>
                </a:lnTo>
                <a:lnTo>
                  <a:pt x="87" y="535"/>
                </a:lnTo>
                <a:lnTo>
                  <a:pt x="83" y="535"/>
                </a:lnTo>
                <a:lnTo>
                  <a:pt x="83" y="530"/>
                </a:lnTo>
                <a:lnTo>
                  <a:pt x="78" y="526"/>
                </a:lnTo>
                <a:lnTo>
                  <a:pt x="74" y="526"/>
                </a:lnTo>
                <a:lnTo>
                  <a:pt x="69" y="526"/>
                </a:lnTo>
                <a:lnTo>
                  <a:pt x="64" y="526"/>
                </a:lnTo>
                <a:lnTo>
                  <a:pt x="60" y="526"/>
                </a:lnTo>
                <a:lnTo>
                  <a:pt x="55" y="526"/>
                </a:lnTo>
                <a:lnTo>
                  <a:pt x="46" y="526"/>
                </a:lnTo>
                <a:lnTo>
                  <a:pt x="42" y="526"/>
                </a:lnTo>
                <a:lnTo>
                  <a:pt x="42" y="521"/>
                </a:lnTo>
                <a:lnTo>
                  <a:pt x="42" y="517"/>
                </a:lnTo>
                <a:lnTo>
                  <a:pt x="42" y="517"/>
                </a:lnTo>
                <a:lnTo>
                  <a:pt x="46" y="517"/>
                </a:lnTo>
                <a:lnTo>
                  <a:pt x="51" y="512"/>
                </a:lnTo>
                <a:lnTo>
                  <a:pt x="64" y="512"/>
                </a:lnTo>
                <a:lnTo>
                  <a:pt x="69" y="507"/>
                </a:lnTo>
                <a:lnTo>
                  <a:pt x="69" y="503"/>
                </a:lnTo>
                <a:lnTo>
                  <a:pt x="69" y="494"/>
                </a:lnTo>
                <a:lnTo>
                  <a:pt x="74" y="494"/>
                </a:lnTo>
                <a:lnTo>
                  <a:pt x="78" y="494"/>
                </a:lnTo>
                <a:lnTo>
                  <a:pt x="83" y="494"/>
                </a:lnTo>
                <a:lnTo>
                  <a:pt x="87" y="494"/>
                </a:lnTo>
                <a:lnTo>
                  <a:pt x="87" y="489"/>
                </a:lnTo>
                <a:lnTo>
                  <a:pt x="87" y="480"/>
                </a:lnTo>
                <a:lnTo>
                  <a:pt x="87" y="475"/>
                </a:lnTo>
                <a:lnTo>
                  <a:pt x="83" y="471"/>
                </a:lnTo>
                <a:lnTo>
                  <a:pt x="83" y="471"/>
                </a:lnTo>
                <a:lnTo>
                  <a:pt x="83" y="457"/>
                </a:lnTo>
                <a:lnTo>
                  <a:pt x="87" y="453"/>
                </a:lnTo>
                <a:lnTo>
                  <a:pt x="87" y="448"/>
                </a:lnTo>
                <a:lnTo>
                  <a:pt x="87" y="448"/>
                </a:lnTo>
                <a:lnTo>
                  <a:pt x="87" y="443"/>
                </a:lnTo>
                <a:lnTo>
                  <a:pt x="87" y="439"/>
                </a:lnTo>
                <a:lnTo>
                  <a:pt x="87" y="434"/>
                </a:lnTo>
                <a:lnTo>
                  <a:pt x="83" y="434"/>
                </a:lnTo>
                <a:lnTo>
                  <a:pt x="83" y="430"/>
                </a:lnTo>
                <a:lnTo>
                  <a:pt x="78" y="430"/>
                </a:lnTo>
                <a:lnTo>
                  <a:pt x="74" y="430"/>
                </a:lnTo>
                <a:lnTo>
                  <a:pt x="74" y="434"/>
                </a:lnTo>
                <a:lnTo>
                  <a:pt x="69" y="439"/>
                </a:lnTo>
                <a:lnTo>
                  <a:pt x="69" y="443"/>
                </a:lnTo>
                <a:lnTo>
                  <a:pt x="64" y="443"/>
                </a:lnTo>
                <a:lnTo>
                  <a:pt x="60" y="448"/>
                </a:lnTo>
                <a:lnTo>
                  <a:pt x="55" y="448"/>
                </a:lnTo>
                <a:lnTo>
                  <a:pt x="55" y="453"/>
                </a:lnTo>
                <a:lnTo>
                  <a:pt x="51" y="453"/>
                </a:lnTo>
                <a:lnTo>
                  <a:pt x="46" y="453"/>
                </a:lnTo>
                <a:lnTo>
                  <a:pt x="42" y="453"/>
                </a:lnTo>
                <a:lnTo>
                  <a:pt x="37" y="453"/>
                </a:lnTo>
                <a:lnTo>
                  <a:pt x="32" y="453"/>
                </a:lnTo>
                <a:lnTo>
                  <a:pt x="23" y="453"/>
                </a:lnTo>
                <a:lnTo>
                  <a:pt x="14" y="448"/>
                </a:lnTo>
                <a:lnTo>
                  <a:pt x="10" y="448"/>
                </a:lnTo>
                <a:lnTo>
                  <a:pt x="5" y="443"/>
                </a:lnTo>
                <a:lnTo>
                  <a:pt x="0" y="439"/>
                </a:lnTo>
                <a:lnTo>
                  <a:pt x="0" y="434"/>
                </a:lnTo>
                <a:lnTo>
                  <a:pt x="0" y="430"/>
                </a:lnTo>
                <a:lnTo>
                  <a:pt x="0" y="425"/>
                </a:lnTo>
                <a:lnTo>
                  <a:pt x="0" y="421"/>
                </a:lnTo>
                <a:lnTo>
                  <a:pt x="0" y="407"/>
                </a:lnTo>
                <a:lnTo>
                  <a:pt x="5" y="402"/>
                </a:lnTo>
                <a:lnTo>
                  <a:pt x="5" y="398"/>
                </a:lnTo>
                <a:lnTo>
                  <a:pt x="10" y="393"/>
                </a:lnTo>
                <a:lnTo>
                  <a:pt x="23" y="384"/>
                </a:lnTo>
                <a:lnTo>
                  <a:pt x="28" y="384"/>
                </a:lnTo>
                <a:lnTo>
                  <a:pt x="37" y="379"/>
                </a:lnTo>
                <a:lnTo>
                  <a:pt x="42" y="375"/>
                </a:lnTo>
                <a:lnTo>
                  <a:pt x="46" y="370"/>
                </a:lnTo>
                <a:lnTo>
                  <a:pt x="51" y="370"/>
                </a:lnTo>
                <a:lnTo>
                  <a:pt x="55" y="366"/>
                </a:lnTo>
                <a:lnTo>
                  <a:pt x="64" y="361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"/>
          <p:cNvSpPr/>
          <p:nvPr/>
        </p:nvSpPr>
        <p:spPr>
          <a:xfrm>
            <a:off x="1239534" y="4409766"/>
            <a:ext cx="526074" cy="601337"/>
          </a:xfrm>
          <a:custGeom>
            <a:avLst/>
            <a:gdLst/>
            <a:ahLst/>
            <a:cxnLst/>
            <a:rect l="l" t="t" r="r" b="b"/>
            <a:pathLst>
              <a:path w="398" h="425" extrusionOk="0">
                <a:moveTo>
                  <a:pt x="352" y="0"/>
                </a:moveTo>
                <a:lnTo>
                  <a:pt x="352" y="5"/>
                </a:lnTo>
                <a:lnTo>
                  <a:pt x="356" y="5"/>
                </a:lnTo>
                <a:lnTo>
                  <a:pt x="361" y="5"/>
                </a:lnTo>
                <a:lnTo>
                  <a:pt x="366" y="9"/>
                </a:lnTo>
                <a:lnTo>
                  <a:pt x="366" y="14"/>
                </a:lnTo>
                <a:lnTo>
                  <a:pt x="370" y="18"/>
                </a:lnTo>
                <a:lnTo>
                  <a:pt x="375" y="18"/>
                </a:lnTo>
                <a:lnTo>
                  <a:pt x="375" y="23"/>
                </a:lnTo>
                <a:lnTo>
                  <a:pt x="375" y="23"/>
                </a:lnTo>
                <a:lnTo>
                  <a:pt x="379" y="23"/>
                </a:lnTo>
                <a:lnTo>
                  <a:pt x="393" y="18"/>
                </a:lnTo>
                <a:lnTo>
                  <a:pt x="398" y="18"/>
                </a:lnTo>
                <a:lnTo>
                  <a:pt x="398" y="18"/>
                </a:lnTo>
                <a:lnTo>
                  <a:pt x="398" y="32"/>
                </a:lnTo>
                <a:lnTo>
                  <a:pt x="398" y="32"/>
                </a:lnTo>
                <a:lnTo>
                  <a:pt x="398" y="37"/>
                </a:lnTo>
                <a:lnTo>
                  <a:pt x="398" y="41"/>
                </a:lnTo>
                <a:lnTo>
                  <a:pt x="388" y="46"/>
                </a:lnTo>
                <a:lnTo>
                  <a:pt x="388" y="50"/>
                </a:lnTo>
                <a:lnTo>
                  <a:pt x="384" y="50"/>
                </a:lnTo>
                <a:lnTo>
                  <a:pt x="384" y="55"/>
                </a:lnTo>
                <a:lnTo>
                  <a:pt x="379" y="55"/>
                </a:lnTo>
                <a:lnTo>
                  <a:pt x="379" y="55"/>
                </a:lnTo>
                <a:lnTo>
                  <a:pt x="375" y="60"/>
                </a:lnTo>
                <a:lnTo>
                  <a:pt x="370" y="64"/>
                </a:lnTo>
                <a:lnTo>
                  <a:pt x="366" y="64"/>
                </a:lnTo>
                <a:lnTo>
                  <a:pt x="366" y="64"/>
                </a:lnTo>
                <a:lnTo>
                  <a:pt x="361" y="64"/>
                </a:lnTo>
                <a:lnTo>
                  <a:pt x="361" y="69"/>
                </a:lnTo>
                <a:lnTo>
                  <a:pt x="352" y="73"/>
                </a:lnTo>
                <a:lnTo>
                  <a:pt x="352" y="73"/>
                </a:lnTo>
                <a:lnTo>
                  <a:pt x="352" y="78"/>
                </a:lnTo>
                <a:lnTo>
                  <a:pt x="352" y="78"/>
                </a:lnTo>
                <a:lnTo>
                  <a:pt x="352" y="82"/>
                </a:lnTo>
                <a:lnTo>
                  <a:pt x="352" y="87"/>
                </a:lnTo>
                <a:lnTo>
                  <a:pt x="347" y="87"/>
                </a:lnTo>
                <a:lnTo>
                  <a:pt x="347" y="87"/>
                </a:lnTo>
                <a:lnTo>
                  <a:pt x="343" y="96"/>
                </a:lnTo>
                <a:lnTo>
                  <a:pt x="343" y="101"/>
                </a:lnTo>
                <a:lnTo>
                  <a:pt x="338" y="105"/>
                </a:lnTo>
                <a:lnTo>
                  <a:pt x="343" y="110"/>
                </a:lnTo>
                <a:lnTo>
                  <a:pt x="343" y="114"/>
                </a:lnTo>
                <a:lnTo>
                  <a:pt x="347" y="124"/>
                </a:lnTo>
                <a:lnTo>
                  <a:pt x="347" y="128"/>
                </a:lnTo>
                <a:lnTo>
                  <a:pt x="347" y="128"/>
                </a:lnTo>
                <a:lnTo>
                  <a:pt x="347" y="142"/>
                </a:lnTo>
                <a:lnTo>
                  <a:pt x="347" y="146"/>
                </a:lnTo>
                <a:lnTo>
                  <a:pt x="347" y="151"/>
                </a:lnTo>
                <a:lnTo>
                  <a:pt x="343" y="151"/>
                </a:lnTo>
                <a:lnTo>
                  <a:pt x="343" y="156"/>
                </a:lnTo>
                <a:lnTo>
                  <a:pt x="343" y="169"/>
                </a:lnTo>
                <a:lnTo>
                  <a:pt x="343" y="174"/>
                </a:lnTo>
                <a:lnTo>
                  <a:pt x="343" y="183"/>
                </a:lnTo>
                <a:lnTo>
                  <a:pt x="343" y="197"/>
                </a:lnTo>
                <a:lnTo>
                  <a:pt x="347" y="201"/>
                </a:lnTo>
                <a:lnTo>
                  <a:pt x="347" y="210"/>
                </a:lnTo>
                <a:lnTo>
                  <a:pt x="347" y="215"/>
                </a:lnTo>
                <a:lnTo>
                  <a:pt x="347" y="224"/>
                </a:lnTo>
                <a:lnTo>
                  <a:pt x="352" y="238"/>
                </a:lnTo>
                <a:lnTo>
                  <a:pt x="352" y="238"/>
                </a:lnTo>
                <a:lnTo>
                  <a:pt x="352" y="242"/>
                </a:lnTo>
                <a:lnTo>
                  <a:pt x="352" y="256"/>
                </a:lnTo>
                <a:lnTo>
                  <a:pt x="356" y="256"/>
                </a:lnTo>
                <a:lnTo>
                  <a:pt x="356" y="261"/>
                </a:lnTo>
                <a:lnTo>
                  <a:pt x="356" y="261"/>
                </a:lnTo>
                <a:lnTo>
                  <a:pt x="356" y="265"/>
                </a:lnTo>
                <a:lnTo>
                  <a:pt x="356" y="270"/>
                </a:lnTo>
                <a:lnTo>
                  <a:pt x="352" y="270"/>
                </a:lnTo>
                <a:lnTo>
                  <a:pt x="347" y="274"/>
                </a:lnTo>
                <a:lnTo>
                  <a:pt x="343" y="274"/>
                </a:lnTo>
                <a:lnTo>
                  <a:pt x="334" y="274"/>
                </a:lnTo>
                <a:lnTo>
                  <a:pt x="329" y="274"/>
                </a:lnTo>
                <a:lnTo>
                  <a:pt x="324" y="274"/>
                </a:lnTo>
                <a:lnTo>
                  <a:pt x="320" y="274"/>
                </a:lnTo>
                <a:lnTo>
                  <a:pt x="315" y="274"/>
                </a:lnTo>
                <a:lnTo>
                  <a:pt x="311" y="279"/>
                </a:lnTo>
                <a:lnTo>
                  <a:pt x="311" y="284"/>
                </a:lnTo>
                <a:lnTo>
                  <a:pt x="311" y="284"/>
                </a:lnTo>
                <a:lnTo>
                  <a:pt x="311" y="293"/>
                </a:lnTo>
                <a:lnTo>
                  <a:pt x="311" y="302"/>
                </a:lnTo>
                <a:lnTo>
                  <a:pt x="311" y="306"/>
                </a:lnTo>
                <a:lnTo>
                  <a:pt x="311" y="311"/>
                </a:lnTo>
                <a:lnTo>
                  <a:pt x="311" y="320"/>
                </a:lnTo>
                <a:lnTo>
                  <a:pt x="311" y="325"/>
                </a:lnTo>
                <a:lnTo>
                  <a:pt x="311" y="325"/>
                </a:lnTo>
                <a:lnTo>
                  <a:pt x="306" y="325"/>
                </a:lnTo>
                <a:lnTo>
                  <a:pt x="302" y="325"/>
                </a:lnTo>
                <a:lnTo>
                  <a:pt x="292" y="329"/>
                </a:lnTo>
                <a:lnTo>
                  <a:pt x="283" y="329"/>
                </a:lnTo>
                <a:lnTo>
                  <a:pt x="279" y="329"/>
                </a:lnTo>
                <a:lnTo>
                  <a:pt x="274" y="334"/>
                </a:lnTo>
                <a:lnTo>
                  <a:pt x="270" y="338"/>
                </a:lnTo>
                <a:lnTo>
                  <a:pt x="265" y="338"/>
                </a:lnTo>
                <a:lnTo>
                  <a:pt x="265" y="343"/>
                </a:lnTo>
                <a:lnTo>
                  <a:pt x="265" y="348"/>
                </a:lnTo>
                <a:lnTo>
                  <a:pt x="260" y="348"/>
                </a:lnTo>
                <a:lnTo>
                  <a:pt x="256" y="348"/>
                </a:lnTo>
                <a:lnTo>
                  <a:pt x="251" y="352"/>
                </a:lnTo>
                <a:lnTo>
                  <a:pt x="242" y="357"/>
                </a:lnTo>
                <a:lnTo>
                  <a:pt x="242" y="361"/>
                </a:lnTo>
                <a:lnTo>
                  <a:pt x="238" y="366"/>
                </a:lnTo>
                <a:lnTo>
                  <a:pt x="228" y="370"/>
                </a:lnTo>
                <a:lnTo>
                  <a:pt x="224" y="375"/>
                </a:lnTo>
                <a:lnTo>
                  <a:pt x="224" y="384"/>
                </a:lnTo>
                <a:lnTo>
                  <a:pt x="224" y="389"/>
                </a:lnTo>
                <a:lnTo>
                  <a:pt x="219" y="393"/>
                </a:lnTo>
                <a:lnTo>
                  <a:pt x="219" y="393"/>
                </a:lnTo>
                <a:lnTo>
                  <a:pt x="215" y="398"/>
                </a:lnTo>
                <a:lnTo>
                  <a:pt x="210" y="412"/>
                </a:lnTo>
                <a:lnTo>
                  <a:pt x="206" y="416"/>
                </a:lnTo>
                <a:lnTo>
                  <a:pt x="201" y="416"/>
                </a:lnTo>
                <a:lnTo>
                  <a:pt x="196" y="416"/>
                </a:lnTo>
                <a:lnTo>
                  <a:pt x="192" y="416"/>
                </a:lnTo>
                <a:lnTo>
                  <a:pt x="178" y="416"/>
                </a:lnTo>
                <a:lnTo>
                  <a:pt x="174" y="416"/>
                </a:lnTo>
                <a:lnTo>
                  <a:pt x="169" y="416"/>
                </a:lnTo>
                <a:lnTo>
                  <a:pt x="164" y="421"/>
                </a:lnTo>
                <a:lnTo>
                  <a:pt x="151" y="425"/>
                </a:lnTo>
                <a:lnTo>
                  <a:pt x="142" y="425"/>
                </a:lnTo>
                <a:lnTo>
                  <a:pt x="137" y="425"/>
                </a:lnTo>
                <a:lnTo>
                  <a:pt x="132" y="421"/>
                </a:lnTo>
                <a:lnTo>
                  <a:pt x="128" y="416"/>
                </a:lnTo>
                <a:lnTo>
                  <a:pt x="123" y="416"/>
                </a:lnTo>
                <a:lnTo>
                  <a:pt x="123" y="412"/>
                </a:lnTo>
                <a:lnTo>
                  <a:pt x="119" y="402"/>
                </a:lnTo>
                <a:lnTo>
                  <a:pt x="119" y="398"/>
                </a:lnTo>
                <a:lnTo>
                  <a:pt x="114" y="393"/>
                </a:lnTo>
                <a:lnTo>
                  <a:pt x="114" y="393"/>
                </a:lnTo>
                <a:lnTo>
                  <a:pt x="114" y="393"/>
                </a:lnTo>
                <a:lnTo>
                  <a:pt x="110" y="389"/>
                </a:lnTo>
                <a:lnTo>
                  <a:pt x="100" y="389"/>
                </a:lnTo>
                <a:lnTo>
                  <a:pt x="96" y="393"/>
                </a:lnTo>
                <a:lnTo>
                  <a:pt x="91" y="393"/>
                </a:lnTo>
                <a:lnTo>
                  <a:pt x="87" y="398"/>
                </a:lnTo>
                <a:lnTo>
                  <a:pt x="82" y="398"/>
                </a:lnTo>
                <a:lnTo>
                  <a:pt x="78" y="402"/>
                </a:lnTo>
                <a:lnTo>
                  <a:pt x="73" y="402"/>
                </a:lnTo>
                <a:lnTo>
                  <a:pt x="68" y="402"/>
                </a:lnTo>
                <a:lnTo>
                  <a:pt x="68" y="398"/>
                </a:lnTo>
                <a:lnTo>
                  <a:pt x="64" y="393"/>
                </a:lnTo>
                <a:lnTo>
                  <a:pt x="59" y="393"/>
                </a:lnTo>
                <a:lnTo>
                  <a:pt x="59" y="389"/>
                </a:lnTo>
                <a:lnTo>
                  <a:pt x="55" y="389"/>
                </a:lnTo>
                <a:lnTo>
                  <a:pt x="55" y="375"/>
                </a:lnTo>
                <a:lnTo>
                  <a:pt x="50" y="370"/>
                </a:lnTo>
                <a:lnTo>
                  <a:pt x="46" y="366"/>
                </a:lnTo>
                <a:lnTo>
                  <a:pt x="50" y="361"/>
                </a:lnTo>
                <a:lnTo>
                  <a:pt x="50" y="357"/>
                </a:lnTo>
                <a:lnTo>
                  <a:pt x="55" y="352"/>
                </a:lnTo>
                <a:lnTo>
                  <a:pt x="55" y="348"/>
                </a:lnTo>
                <a:lnTo>
                  <a:pt x="50" y="338"/>
                </a:lnTo>
                <a:lnTo>
                  <a:pt x="50" y="334"/>
                </a:lnTo>
                <a:lnTo>
                  <a:pt x="46" y="325"/>
                </a:lnTo>
                <a:lnTo>
                  <a:pt x="41" y="316"/>
                </a:lnTo>
                <a:lnTo>
                  <a:pt x="36" y="306"/>
                </a:lnTo>
                <a:lnTo>
                  <a:pt x="36" y="306"/>
                </a:lnTo>
                <a:lnTo>
                  <a:pt x="36" y="302"/>
                </a:lnTo>
                <a:lnTo>
                  <a:pt x="36" y="293"/>
                </a:lnTo>
                <a:lnTo>
                  <a:pt x="36" y="288"/>
                </a:lnTo>
                <a:lnTo>
                  <a:pt x="36" y="288"/>
                </a:lnTo>
                <a:lnTo>
                  <a:pt x="41" y="284"/>
                </a:lnTo>
                <a:lnTo>
                  <a:pt x="36" y="284"/>
                </a:lnTo>
                <a:lnTo>
                  <a:pt x="32" y="270"/>
                </a:lnTo>
                <a:lnTo>
                  <a:pt x="32" y="261"/>
                </a:lnTo>
                <a:lnTo>
                  <a:pt x="32" y="261"/>
                </a:lnTo>
                <a:lnTo>
                  <a:pt x="36" y="256"/>
                </a:lnTo>
                <a:lnTo>
                  <a:pt x="36" y="252"/>
                </a:lnTo>
                <a:lnTo>
                  <a:pt x="41" y="252"/>
                </a:lnTo>
                <a:lnTo>
                  <a:pt x="41" y="247"/>
                </a:lnTo>
                <a:lnTo>
                  <a:pt x="41" y="242"/>
                </a:lnTo>
                <a:lnTo>
                  <a:pt x="41" y="238"/>
                </a:lnTo>
                <a:lnTo>
                  <a:pt x="46" y="229"/>
                </a:lnTo>
                <a:lnTo>
                  <a:pt x="46" y="224"/>
                </a:lnTo>
                <a:lnTo>
                  <a:pt x="46" y="220"/>
                </a:lnTo>
                <a:lnTo>
                  <a:pt x="41" y="215"/>
                </a:lnTo>
                <a:lnTo>
                  <a:pt x="36" y="215"/>
                </a:lnTo>
                <a:lnTo>
                  <a:pt x="36" y="210"/>
                </a:lnTo>
                <a:lnTo>
                  <a:pt x="32" y="206"/>
                </a:lnTo>
                <a:lnTo>
                  <a:pt x="32" y="201"/>
                </a:lnTo>
                <a:lnTo>
                  <a:pt x="27" y="197"/>
                </a:lnTo>
                <a:lnTo>
                  <a:pt x="27" y="197"/>
                </a:lnTo>
                <a:lnTo>
                  <a:pt x="23" y="192"/>
                </a:lnTo>
                <a:lnTo>
                  <a:pt x="23" y="188"/>
                </a:lnTo>
                <a:lnTo>
                  <a:pt x="18" y="183"/>
                </a:lnTo>
                <a:lnTo>
                  <a:pt x="9" y="174"/>
                </a:lnTo>
                <a:lnTo>
                  <a:pt x="4" y="174"/>
                </a:lnTo>
                <a:lnTo>
                  <a:pt x="4" y="174"/>
                </a:lnTo>
                <a:lnTo>
                  <a:pt x="0" y="169"/>
                </a:lnTo>
                <a:lnTo>
                  <a:pt x="0" y="165"/>
                </a:lnTo>
                <a:lnTo>
                  <a:pt x="0" y="160"/>
                </a:lnTo>
                <a:lnTo>
                  <a:pt x="0" y="156"/>
                </a:lnTo>
                <a:lnTo>
                  <a:pt x="4" y="151"/>
                </a:lnTo>
                <a:lnTo>
                  <a:pt x="4" y="151"/>
                </a:lnTo>
                <a:lnTo>
                  <a:pt x="4" y="146"/>
                </a:lnTo>
                <a:lnTo>
                  <a:pt x="9" y="142"/>
                </a:lnTo>
                <a:lnTo>
                  <a:pt x="9" y="137"/>
                </a:lnTo>
                <a:lnTo>
                  <a:pt x="9" y="133"/>
                </a:lnTo>
                <a:lnTo>
                  <a:pt x="9" y="128"/>
                </a:lnTo>
                <a:lnTo>
                  <a:pt x="9" y="128"/>
                </a:lnTo>
                <a:lnTo>
                  <a:pt x="9" y="119"/>
                </a:lnTo>
                <a:lnTo>
                  <a:pt x="9" y="114"/>
                </a:lnTo>
                <a:lnTo>
                  <a:pt x="9" y="110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8" y="87"/>
                </a:lnTo>
                <a:lnTo>
                  <a:pt x="23" y="87"/>
                </a:lnTo>
                <a:lnTo>
                  <a:pt x="23" y="87"/>
                </a:lnTo>
                <a:lnTo>
                  <a:pt x="27" y="92"/>
                </a:lnTo>
                <a:lnTo>
                  <a:pt x="27" y="96"/>
                </a:lnTo>
                <a:lnTo>
                  <a:pt x="32" y="101"/>
                </a:lnTo>
                <a:lnTo>
                  <a:pt x="36" y="101"/>
                </a:lnTo>
                <a:lnTo>
                  <a:pt x="41" y="101"/>
                </a:lnTo>
                <a:lnTo>
                  <a:pt x="46" y="101"/>
                </a:lnTo>
                <a:lnTo>
                  <a:pt x="50" y="96"/>
                </a:lnTo>
                <a:lnTo>
                  <a:pt x="55" y="96"/>
                </a:lnTo>
                <a:lnTo>
                  <a:pt x="59" y="96"/>
                </a:lnTo>
                <a:lnTo>
                  <a:pt x="64" y="92"/>
                </a:lnTo>
                <a:lnTo>
                  <a:pt x="68" y="87"/>
                </a:lnTo>
                <a:lnTo>
                  <a:pt x="68" y="87"/>
                </a:lnTo>
                <a:lnTo>
                  <a:pt x="64" y="87"/>
                </a:lnTo>
                <a:lnTo>
                  <a:pt x="64" y="82"/>
                </a:lnTo>
                <a:lnTo>
                  <a:pt x="64" y="78"/>
                </a:lnTo>
                <a:lnTo>
                  <a:pt x="68" y="78"/>
                </a:lnTo>
                <a:lnTo>
                  <a:pt x="68" y="73"/>
                </a:lnTo>
                <a:lnTo>
                  <a:pt x="68" y="69"/>
                </a:lnTo>
                <a:lnTo>
                  <a:pt x="73" y="69"/>
                </a:lnTo>
                <a:lnTo>
                  <a:pt x="78" y="64"/>
                </a:lnTo>
                <a:lnTo>
                  <a:pt x="78" y="64"/>
                </a:lnTo>
                <a:lnTo>
                  <a:pt x="82" y="60"/>
                </a:lnTo>
                <a:lnTo>
                  <a:pt x="87" y="60"/>
                </a:lnTo>
                <a:lnTo>
                  <a:pt x="91" y="55"/>
                </a:lnTo>
                <a:lnTo>
                  <a:pt x="91" y="55"/>
                </a:lnTo>
                <a:lnTo>
                  <a:pt x="96" y="55"/>
                </a:lnTo>
                <a:lnTo>
                  <a:pt x="100" y="60"/>
                </a:lnTo>
                <a:lnTo>
                  <a:pt x="105" y="64"/>
                </a:lnTo>
                <a:lnTo>
                  <a:pt x="110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4" y="64"/>
                </a:lnTo>
                <a:lnTo>
                  <a:pt x="119" y="64"/>
                </a:lnTo>
                <a:lnTo>
                  <a:pt x="119" y="69"/>
                </a:lnTo>
                <a:lnTo>
                  <a:pt x="123" y="73"/>
                </a:lnTo>
                <a:lnTo>
                  <a:pt x="123" y="78"/>
                </a:lnTo>
                <a:lnTo>
                  <a:pt x="123" y="82"/>
                </a:lnTo>
                <a:lnTo>
                  <a:pt x="128" y="87"/>
                </a:lnTo>
                <a:lnTo>
                  <a:pt x="128" y="92"/>
                </a:lnTo>
                <a:lnTo>
                  <a:pt x="128" y="96"/>
                </a:lnTo>
                <a:lnTo>
                  <a:pt x="132" y="96"/>
                </a:lnTo>
                <a:lnTo>
                  <a:pt x="132" y="92"/>
                </a:lnTo>
                <a:lnTo>
                  <a:pt x="132" y="87"/>
                </a:lnTo>
                <a:lnTo>
                  <a:pt x="137" y="87"/>
                </a:lnTo>
                <a:lnTo>
                  <a:pt x="142" y="82"/>
                </a:lnTo>
                <a:lnTo>
                  <a:pt x="146" y="82"/>
                </a:lnTo>
                <a:lnTo>
                  <a:pt x="151" y="82"/>
                </a:lnTo>
                <a:lnTo>
                  <a:pt x="151" y="87"/>
                </a:lnTo>
                <a:lnTo>
                  <a:pt x="151" y="87"/>
                </a:lnTo>
                <a:lnTo>
                  <a:pt x="155" y="96"/>
                </a:lnTo>
                <a:lnTo>
                  <a:pt x="155" y="101"/>
                </a:lnTo>
                <a:lnTo>
                  <a:pt x="155" y="105"/>
                </a:lnTo>
                <a:lnTo>
                  <a:pt x="155" y="105"/>
                </a:lnTo>
                <a:lnTo>
                  <a:pt x="164" y="114"/>
                </a:lnTo>
                <a:lnTo>
                  <a:pt x="169" y="119"/>
                </a:lnTo>
                <a:lnTo>
                  <a:pt x="169" y="119"/>
                </a:lnTo>
                <a:lnTo>
                  <a:pt x="174" y="114"/>
                </a:lnTo>
                <a:lnTo>
                  <a:pt x="178" y="110"/>
                </a:lnTo>
                <a:lnTo>
                  <a:pt x="178" y="105"/>
                </a:lnTo>
                <a:lnTo>
                  <a:pt x="187" y="101"/>
                </a:lnTo>
                <a:lnTo>
                  <a:pt x="196" y="96"/>
                </a:lnTo>
                <a:lnTo>
                  <a:pt x="196" y="87"/>
                </a:lnTo>
                <a:lnTo>
                  <a:pt x="196" y="78"/>
                </a:lnTo>
                <a:lnTo>
                  <a:pt x="196" y="64"/>
                </a:lnTo>
                <a:lnTo>
                  <a:pt x="187" y="60"/>
                </a:lnTo>
                <a:lnTo>
                  <a:pt x="187" y="55"/>
                </a:lnTo>
                <a:lnTo>
                  <a:pt x="192" y="55"/>
                </a:lnTo>
                <a:lnTo>
                  <a:pt x="196" y="50"/>
                </a:lnTo>
                <a:lnTo>
                  <a:pt x="201" y="50"/>
                </a:lnTo>
                <a:lnTo>
                  <a:pt x="201" y="41"/>
                </a:lnTo>
                <a:lnTo>
                  <a:pt x="201" y="32"/>
                </a:lnTo>
                <a:lnTo>
                  <a:pt x="201" y="28"/>
                </a:lnTo>
                <a:lnTo>
                  <a:pt x="201" y="23"/>
                </a:lnTo>
                <a:lnTo>
                  <a:pt x="206" y="18"/>
                </a:lnTo>
                <a:lnTo>
                  <a:pt x="210" y="18"/>
                </a:lnTo>
                <a:lnTo>
                  <a:pt x="215" y="18"/>
                </a:lnTo>
                <a:lnTo>
                  <a:pt x="219" y="18"/>
                </a:lnTo>
                <a:lnTo>
                  <a:pt x="224" y="18"/>
                </a:lnTo>
                <a:lnTo>
                  <a:pt x="228" y="18"/>
                </a:lnTo>
                <a:lnTo>
                  <a:pt x="238" y="18"/>
                </a:lnTo>
                <a:lnTo>
                  <a:pt x="242" y="18"/>
                </a:lnTo>
                <a:lnTo>
                  <a:pt x="242" y="18"/>
                </a:lnTo>
                <a:lnTo>
                  <a:pt x="247" y="14"/>
                </a:lnTo>
                <a:lnTo>
                  <a:pt x="251" y="18"/>
                </a:lnTo>
                <a:lnTo>
                  <a:pt x="256" y="18"/>
                </a:lnTo>
                <a:lnTo>
                  <a:pt x="265" y="18"/>
                </a:lnTo>
                <a:lnTo>
                  <a:pt x="265" y="18"/>
                </a:lnTo>
                <a:lnTo>
                  <a:pt x="265" y="18"/>
                </a:lnTo>
                <a:lnTo>
                  <a:pt x="270" y="18"/>
                </a:lnTo>
                <a:lnTo>
                  <a:pt x="283" y="18"/>
                </a:lnTo>
                <a:lnTo>
                  <a:pt x="288" y="18"/>
                </a:lnTo>
                <a:lnTo>
                  <a:pt x="288" y="14"/>
                </a:lnTo>
                <a:lnTo>
                  <a:pt x="288" y="14"/>
                </a:lnTo>
                <a:lnTo>
                  <a:pt x="292" y="14"/>
                </a:lnTo>
                <a:lnTo>
                  <a:pt x="297" y="14"/>
                </a:lnTo>
                <a:lnTo>
                  <a:pt x="297" y="9"/>
                </a:lnTo>
                <a:lnTo>
                  <a:pt x="302" y="9"/>
                </a:lnTo>
                <a:lnTo>
                  <a:pt x="306" y="9"/>
                </a:lnTo>
                <a:lnTo>
                  <a:pt x="311" y="9"/>
                </a:lnTo>
                <a:lnTo>
                  <a:pt x="311" y="9"/>
                </a:lnTo>
                <a:lnTo>
                  <a:pt x="315" y="14"/>
                </a:lnTo>
                <a:lnTo>
                  <a:pt x="320" y="14"/>
                </a:lnTo>
                <a:lnTo>
                  <a:pt x="324" y="9"/>
                </a:lnTo>
                <a:lnTo>
                  <a:pt x="329" y="9"/>
                </a:lnTo>
                <a:lnTo>
                  <a:pt x="334" y="5"/>
                </a:lnTo>
                <a:lnTo>
                  <a:pt x="334" y="0"/>
                </a:lnTo>
                <a:lnTo>
                  <a:pt x="338" y="0"/>
                </a:lnTo>
                <a:lnTo>
                  <a:pt x="343" y="0"/>
                </a:lnTo>
                <a:lnTo>
                  <a:pt x="352" y="0"/>
                </a:lnTo>
                <a:lnTo>
                  <a:pt x="352" y="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Osun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"/>
          <p:cNvSpPr/>
          <p:nvPr/>
        </p:nvSpPr>
        <p:spPr>
          <a:xfrm>
            <a:off x="584625" y="3822947"/>
            <a:ext cx="938344" cy="1142537"/>
          </a:xfrm>
          <a:custGeom>
            <a:avLst/>
            <a:gdLst/>
            <a:ahLst/>
            <a:cxnLst/>
            <a:rect l="l" t="t" r="r" b="b"/>
            <a:pathLst>
              <a:path w="709" h="809" extrusionOk="0">
                <a:moveTo>
                  <a:pt x="521" y="508"/>
                </a:moveTo>
                <a:lnTo>
                  <a:pt x="517" y="503"/>
                </a:lnTo>
                <a:lnTo>
                  <a:pt x="517" y="503"/>
                </a:lnTo>
                <a:lnTo>
                  <a:pt x="512" y="503"/>
                </a:lnTo>
                <a:lnTo>
                  <a:pt x="508" y="503"/>
                </a:lnTo>
                <a:lnTo>
                  <a:pt x="508" y="508"/>
                </a:lnTo>
                <a:lnTo>
                  <a:pt x="508" y="512"/>
                </a:lnTo>
                <a:lnTo>
                  <a:pt x="508" y="517"/>
                </a:lnTo>
                <a:lnTo>
                  <a:pt x="503" y="526"/>
                </a:lnTo>
                <a:lnTo>
                  <a:pt x="503" y="530"/>
                </a:lnTo>
                <a:lnTo>
                  <a:pt x="503" y="535"/>
                </a:lnTo>
                <a:lnTo>
                  <a:pt x="503" y="544"/>
                </a:lnTo>
                <a:lnTo>
                  <a:pt x="503" y="544"/>
                </a:lnTo>
                <a:lnTo>
                  <a:pt x="503" y="549"/>
                </a:lnTo>
                <a:lnTo>
                  <a:pt x="503" y="553"/>
                </a:lnTo>
                <a:lnTo>
                  <a:pt x="503" y="558"/>
                </a:lnTo>
                <a:lnTo>
                  <a:pt x="498" y="562"/>
                </a:lnTo>
                <a:lnTo>
                  <a:pt x="498" y="567"/>
                </a:lnTo>
                <a:lnTo>
                  <a:pt x="498" y="567"/>
                </a:lnTo>
                <a:lnTo>
                  <a:pt x="494" y="572"/>
                </a:lnTo>
                <a:lnTo>
                  <a:pt x="494" y="576"/>
                </a:lnTo>
                <a:lnTo>
                  <a:pt x="494" y="581"/>
                </a:lnTo>
                <a:lnTo>
                  <a:pt x="494" y="585"/>
                </a:lnTo>
                <a:lnTo>
                  <a:pt x="498" y="590"/>
                </a:lnTo>
                <a:lnTo>
                  <a:pt x="498" y="590"/>
                </a:lnTo>
                <a:lnTo>
                  <a:pt x="503" y="590"/>
                </a:lnTo>
                <a:lnTo>
                  <a:pt x="512" y="599"/>
                </a:lnTo>
                <a:lnTo>
                  <a:pt x="517" y="604"/>
                </a:lnTo>
                <a:lnTo>
                  <a:pt x="517" y="608"/>
                </a:lnTo>
                <a:lnTo>
                  <a:pt x="521" y="613"/>
                </a:lnTo>
                <a:lnTo>
                  <a:pt x="521" y="613"/>
                </a:lnTo>
                <a:lnTo>
                  <a:pt x="526" y="617"/>
                </a:lnTo>
                <a:lnTo>
                  <a:pt x="526" y="622"/>
                </a:lnTo>
                <a:lnTo>
                  <a:pt x="530" y="626"/>
                </a:lnTo>
                <a:lnTo>
                  <a:pt x="530" y="631"/>
                </a:lnTo>
                <a:lnTo>
                  <a:pt x="535" y="631"/>
                </a:lnTo>
                <a:lnTo>
                  <a:pt x="540" y="636"/>
                </a:lnTo>
                <a:lnTo>
                  <a:pt x="540" y="640"/>
                </a:lnTo>
                <a:lnTo>
                  <a:pt x="540" y="645"/>
                </a:lnTo>
                <a:lnTo>
                  <a:pt x="535" y="654"/>
                </a:lnTo>
                <a:lnTo>
                  <a:pt x="535" y="658"/>
                </a:lnTo>
                <a:lnTo>
                  <a:pt x="535" y="663"/>
                </a:lnTo>
                <a:lnTo>
                  <a:pt x="535" y="668"/>
                </a:lnTo>
                <a:lnTo>
                  <a:pt x="530" y="668"/>
                </a:lnTo>
                <a:lnTo>
                  <a:pt x="530" y="672"/>
                </a:lnTo>
                <a:lnTo>
                  <a:pt x="526" y="677"/>
                </a:lnTo>
                <a:lnTo>
                  <a:pt x="526" y="677"/>
                </a:lnTo>
                <a:lnTo>
                  <a:pt x="526" y="686"/>
                </a:lnTo>
                <a:lnTo>
                  <a:pt x="530" y="700"/>
                </a:lnTo>
                <a:lnTo>
                  <a:pt x="535" y="700"/>
                </a:lnTo>
                <a:lnTo>
                  <a:pt x="530" y="704"/>
                </a:lnTo>
                <a:lnTo>
                  <a:pt x="530" y="709"/>
                </a:lnTo>
                <a:lnTo>
                  <a:pt x="530" y="718"/>
                </a:lnTo>
                <a:lnTo>
                  <a:pt x="530" y="722"/>
                </a:lnTo>
                <a:lnTo>
                  <a:pt x="530" y="722"/>
                </a:lnTo>
                <a:lnTo>
                  <a:pt x="535" y="732"/>
                </a:lnTo>
                <a:lnTo>
                  <a:pt x="540" y="741"/>
                </a:lnTo>
                <a:lnTo>
                  <a:pt x="544" y="750"/>
                </a:lnTo>
                <a:lnTo>
                  <a:pt x="544" y="754"/>
                </a:lnTo>
                <a:lnTo>
                  <a:pt x="549" y="764"/>
                </a:lnTo>
                <a:lnTo>
                  <a:pt x="549" y="768"/>
                </a:lnTo>
                <a:lnTo>
                  <a:pt x="544" y="773"/>
                </a:lnTo>
                <a:lnTo>
                  <a:pt x="544" y="777"/>
                </a:lnTo>
                <a:lnTo>
                  <a:pt x="540" y="782"/>
                </a:lnTo>
                <a:lnTo>
                  <a:pt x="540" y="773"/>
                </a:lnTo>
                <a:lnTo>
                  <a:pt x="540" y="768"/>
                </a:lnTo>
                <a:lnTo>
                  <a:pt x="535" y="768"/>
                </a:lnTo>
                <a:lnTo>
                  <a:pt x="530" y="764"/>
                </a:lnTo>
                <a:lnTo>
                  <a:pt x="526" y="764"/>
                </a:lnTo>
                <a:lnTo>
                  <a:pt x="521" y="764"/>
                </a:lnTo>
                <a:lnTo>
                  <a:pt x="517" y="768"/>
                </a:lnTo>
                <a:lnTo>
                  <a:pt x="512" y="773"/>
                </a:lnTo>
                <a:lnTo>
                  <a:pt x="508" y="777"/>
                </a:lnTo>
                <a:lnTo>
                  <a:pt x="503" y="777"/>
                </a:lnTo>
                <a:lnTo>
                  <a:pt x="498" y="782"/>
                </a:lnTo>
                <a:lnTo>
                  <a:pt x="498" y="786"/>
                </a:lnTo>
                <a:lnTo>
                  <a:pt x="494" y="786"/>
                </a:lnTo>
                <a:lnTo>
                  <a:pt x="489" y="786"/>
                </a:lnTo>
                <a:lnTo>
                  <a:pt x="485" y="786"/>
                </a:lnTo>
                <a:lnTo>
                  <a:pt x="485" y="791"/>
                </a:lnTo>
                <a:lnTo>
                  <a:pt x="480" y="791"/>
                </a:lnTo>
                <a:lnTo>
                  <a:pt x="476" y="791"/>
                </a:lnTo>
                <a:lnTo>
                  <a:pt x="476" y="796"/>
                </a:lnTo>
                <a:lnTo>
                  <a:pt x="476" y="800"/>
                </a:lnTo>
                <a:lnTo>
                  <a:pt x="471" y="800"/>
                </a:lnTo>
                <a:lnTo>
                  <a:pt x="466" y="796"/>
                </a:lnTo>
                <a:lnTo>
                  <a:pt x="462" y="796"/>
                </a:lnTo>
                <a:lnTo>
                  <a:pt x="457" y="800"/>
                </a:lnTo>
                <a:lnTo>
                  <a:pt x="453" y="800"/>
                </a:lnTo>
                <a:lnTo>
                  <a:pt x="453" y="805"/>
                </a:lnTo>
                <a:lnTo>
                  <a:pt x="448" y="805"/>
                </a:lnTo>
                <a:lnTo>
                  <a:pt x="434" y="809"/>
                </a:lnTo>
                <a:lnTo>
                  <a:pt x="425" y="809"/>
                </a:lnTo>
                <a:lnTo>
                  <a:pt x="421" y="809"/>
                </a:lnTo>
                <a:lnTo>
                  <a:pt x="412" y="809"/>
                </a:lnTo>
                <a:lnTo>
                  <a:pt x="407" y="809"/>
                </a:lnTo>
                <a:lnTo>
                  <a:pt x="402" y="809"/>
                </a:lnTo>
                <a:lnTo>
                  <a:pt x="389" y="805"/>
                </a:lnTo>
                <a:lnTo>
                  <a:pt x="384" y="805"/>
                </a:lnTo>
                <a:lnTo>
                  <a:pt x="380" y="805"/>
                </a:lnTo>
                <a:lnTo>
                  <a:pt x="375" y="805"/>
                </a:lnTo>
                <a:lnTo>
                  <a:pt x="375" y="800"/>
                </a:lnTo>
                <a:lnTo>
                  <a:pt x="375" y="796"/>
                </a:lnTo>
                <a:lnTo>
                  <a:pt x="380" y="791"/>
                </a:lnTo>
                <a:lnTo>
                  <a:pt x="380" y="786"/>
                </a:lnTo>
                <a:lnTo>
                  <a:pt x="384" y="786"/>
                </a:lnTo>
                <a:lnTo>
                  <a:pt x="389" y="786"/>
                </a:lnTo>
                <a:lnTo>
                  <a:pt x="389" y="777"/>
                </a:lnTo>
                <a:lnTo>
                  <a:pt x="389" y="768"/>
                </a:lnTo>
                <a:lnTo>
                  <a:pt x="389" y="764"/>
                </a:lnTo>
                <a:lnTo>
                  <a:pt x="389" y="759"/>
                </a:lnTo>
                <a:lnTo>
                  <a:pt x="389" y="754"/>
                </a:lnTo>
                <a:lnTo>
                  <a:pt x="389" y="750"/>
                </a:lnTo>
                <a:lnTo>
                  <a:pt x="389" y="745"/>
                </a:lnTo>
                <a:lnTo>
                  <a:pt x="389" y="741"/>
                </a:lnTo>
                <a:lnTo>
                  <a:pt x="389" y="736"/>
                </a:lnTo>
                <a:lnTo>
                  <a:pt x="389" y="732"/>
                </a:lnTo>
                <a:lnTo>
                  <a:pt x="389" y="722"/>
                </a:lnTo>
                <a:lnTo>
                  <a:pt x="384" y="722"/>
                </a:lnTo>
                <a:lnTo>
                  <a:pt x="380" y="722"/>
                </a:lnTo>
                <a:lnTo>
                  <a:pt x="380" y="718"/>
                </a:lnTo>
                <a:lnTo>
                  <a:pt x="375" y="713"/>
                </a:lnTo>
                <a:lnTo>
                  <a:pt x="370" y="713"/>
                </a:lnTo>
                <a:lnTo>
                  <a:pt x="370" y="709"/>
                </a:lnTo>
                <a:lnTo>
                  <a:pt x="366" y="704"/>
                </a:lnTo>
                <a:lnTo>
                  <a:pt x="366" y="700"/>
                </a:lnTo>
                <a:lnTo>
                  <a:pt x="366" y="695"/>
                </a:lnTo>
                <a:lnTo>
                  <a:pt x="366" y="686"/>
                </a:lnTo>
                <a:lnTo>
                  <a:pt x="361" y="686"/>
                </a:lnTo>
                <a:lnTo>
                  <a:pt x="361" y="681"/>
                </a:lnTo>
                <a:lnTo>
                  <a:pt x="361" y="677"/>
                </a:lnTo>
                <a:lnTo>
                  <a:pt x="357" y="677"/>
                </a:lnTo>
                <a:lnTo>
                  <a:pt x="357" y="677"/>
                </a:lnTo>
                <a:lnTo>
                  <a:pt x="352" y="677"/>
                </a:lnTo>
                <a:lnTo>
                  <a:pt x="352" y="672"/>
                </a:lnTo>
                <a:lnTo>
                  <a:pt x="348" y="672"/>
                </a:lnTo>
                <a:lnTo>
                  <a:pt x="343" y="672"/>
                </a:lnTo>
                <a:lnTo>
                  <a:pt x="343" y="668"/>
                </a:lnTo>
                <a:lnTo>
                  <a:pt x="338" y="668"/>
                </a:lnTo>
                <a:lnTo>
                  <a:pt x="329" y="663"/>
                </a:lnTo>
                <a:lnTo>
                  <a:pt x="325" y="663"/>
                </a:lnTo>
                <a:lnTo>
                  <a:pt x="320" y="663"/>
                </a:lnTo>
                <a:lnTo>
                  <a:pt x="316" y="663"/>
                </a:lnTo>
                <a:lnTo>
                  <a:pt x="306" y="663"/>
                </a:lnTo>
                <a:lnTo>
                  <a:pt x="302" y="663"/>
                </a:lnTo>
                <a:lnTo>
                  <a:pt x="293" y="668"/>
                </a:lnTo>
                <a:lnTo>
                  <a:pt x="284" y="672"/>
                </a:lnTo>
                <a:lnTo>
                  <a:pt x="279" y="672"/>
                </a:lnTo>
                <a:lnTo>
                  <a:pt x="279" y="668"/>
                </a:lnTo>
                <a:lnTo>
                  <a:pt x="274" y="663"/>
                </a:lnTo>
                <a:lnTo>
                  <a:pt x="270" y="658"/>
                </a:lnTo>
                <a:lnTo>
                  <a:pt x="270" y="654"/>
                </a:lnTo>
                <a:lnTo>
                  <a:pt x="265" y="654"/>
                </a:lnTo>
                <a:lnTo>
                  <a:pt x="265" y="649"/>
                </a:lnTo>
                <a:lnTo>
                  <a:pt x="261" y="649"/>
                </a:lnTo>
                <a:lnTo>
                  <a:pt x="261" y="645"/>
                </a:lnTo>
                <a:lnTo>
                  <a:pt x="256" y="645"/>
                </a:lnTo>
                <a:lnTo>
                  <a:pt x="256" y="645"/>
                </a:lnTo>
                <a:lnTo>
                  <a:pt x="252" y="645"/>
                </a:lnTo>
                <a:lnTo>
                  <a:pt x="252" y="649"/>
                </a:lnTo>
                <a:lnTo>
                  <a:pt x="247" y="649"/>
                </a:lnTo>
                <a:lnTo>
                  <a:pt x="247" y="654"/>
                </a:lnTo>
                <a:lnTo>
                  <a:pt x="242" y="658"/>
                </a:lnTo>
                <a:lnTo>
                  <a:pt x="242" y="668"/>
                </a:lnTo>
                <a:lnTo>
                  <a:pt x="238" y="677"/>
                </a:lnTo>
                <a:lnTo>
                  <a:pt x="238" y="677"/>
                </a:lnTo>
                <a:lnTo>
                  <a:pt x="233" y="677"/>
                </a:lnTo>
                <a:lnTo>
                  <a:pt x="233" y="681"/>
                </a:lnTo>
                <a:lnTo>
                  <a:pt x="233" y="686"/>
                </a:lnTo>
                <a:lnTo>
                  <a:pt x="229" y="690"/>
                </a:lnTo>
                <a:lnTo>
                  <a:pt x="229" y="695"/>
                </a:lnTo>
                <a:lnTo>
                  <a:pt x="224" y="695"/>
                </a:lnTo>
                <a:lnTo>
                  <a:pt x="220" y="700"/>
                </a:lnTo>
                <a:lnTo>
                  <a:pt x="215" y="700"/>
                </a:lnTo>
                <a:lnTo>
                  <a:pt x="210" y="700"/>
                </a:lnTo>
                <a:lnTo>
                  <a:pt x="206" y="700"/>
                </a:lnTo>
                <a:lnTo>
                  <a:pt x="201" y="700"/>
                </a:lnTo>
                <a:lnTo>
                  <a:pt x="197" y="700"/>
                </a:lnTo>
                <a:lnTo>
                  <a:pt x="188" y="700"/>
                </a:lnTo>
                <a:lnTo>
                  <a:pt x="188" y="700"/>
                </a:lnTo>
                <a:lnTo>
                  <a:pt x="183" y="700"/>
                </a:lnTo>
                <a:lnTo>
                  <a:pt x="174" y="695"/>
                </a:lnTo>
                <a:lnTo>
                  <a:pt x="174" y="690"/>
                </a:lnTo>
                <a:lnTo>
                  <a:pt x="169" y="690"/>
                </a:lnTo>
                <a:lnTo>
                  <a:pt x="169" y="686"/>
                </a:lnTo>
                <a:lnTo>
                  <a:pt x="169" y="686"/>
                </a:lnTo>
                <a:lnTo>
                  <a:pt x="169" y="681"/>
                </a:lnTo>
                <a:lnTo>
                  <a:pt x="165" y="681"/>
                </a:lnTo>
                <a:lnTo>
                  <a:pt x="160" y="677"/>
                </a:lnTo>
                <a:lnTo>
                  <a:pt x="156" y="672"/>
                </a:lnTo>
                <a:lnTo>
                  <a:pt x="151" y="672"/>
                </a:lnTo>
                <a:lnTo>
                  <a:pt x="151" y="668"/>
                </a:lnTo>
                <a:lnTo>
                  <a:pt x="146" y="663"/>
                </a:lnTo>
                <a:lnTo>
                  <a:pt x="146" y="658"/>
                </a:lnTo>
                <a:lnTo>
                  <a:pt x="146" y="654"/>
                </a:lnTo>
                <a:lnTo>
                  <a:pt x="142" y="649"/>
                </a:lnTo>
                <a:lnTo>
                  <a:pt x="137" y="649"/>
                </a:lnTo>
                <a:lnTo>
                  <a:pt x="137" y="640"/>
                </a:lnTo>
                <a:lnTo>
                  <a:pt x="133" y="640"/>
                </a:lnTo>
                <a:lnTo>
                  <a:pt x="133" y="636"/>
                </a:lnTo>
                <a:lnTo>
                  <a:pt x="128" y="636"/>
                </a:lnTo>
                <a:lnTo>
                  <a:pt x="128" y="631"/>
                </a:lnTo>
                <a:lnTo>
                  <a:pt x="124" y="631"/>
                </a:lnTo>
                <a:lnTo>
                  <a:pt x="124" y="626"/>
                </a:lnTo>
                <a:lnTo>
                  <a:pt x="124" y="626"/>
                </a:lnTo>
                <a:lnTo>
                  <a:pt x="124" y="622"/>
                </a:lnTo>
                <a:lnTo>
                  <a:pt x="119" y="622"/>
                </a:lnTo>
                <a:lnTo>
                  <a:pt x="114" y="617"/>
                </a:lnTo>
                <a:lnTo>
                  <a:pt x="114" y="613"/>
                </a:lnTo>
                <a:lnTo>
                  <a:pt x="114" y="613"/>
                </a:lnTo>
                <a:lnTo>
                  <a:pt x="110" y="613"/>
                </a:lnTo>
                <a:lnTo>
                  <a:pt x="105" y="613"/>
                </a:lnTo>
                <a:lnTo>
                  <a:pt x="105" y="608"/>
                </a:lnTo>
                <a:lnTo>
                  <a:pt x="101" y="604"/>
                </a:lnTo>
                <a:lnTo>
                  <a:pt x="101" y="594"/>
                </a:lnTo>
                <a:lnTo>
                  <a:pt x="101" y="594"/>
                </a:lnTo>
                <a:lnTo>
                  <a:pt x="101" y="590"/>
                </a:lnTo>
                <a:lnTo>
                  <a:pt x="101" y="585"/>
                </a:lnTo>
                <a:lnTo>
                  <a:pt x="96" y="581"/>
                </a:lnTo>
                <a:lnTo>
                  <a:pt x="96" y="572"/>
                </a:lnTo>
                <a:lnTo>
                  <a:pt x="96" y="562"/>
                </a:lnTo>
                <a:lnTo>
                  <a:pt x="101" y="553"/>
                </a:lnTo>
                <a:lnTo>
                  <a:pt x="101" y="549"/>
                </a:lnTo>
                <a:lnTo>
                  <a:pt x="101" y="544"/>
                </a:lnTo>
                <a:lnTo>
                  <a:pt x="101" y="540"/>
                </a:lnTo>
                <a:lnTo>
                  <a:pt x="101" y="535"/>
                </a:lnTo>
                <a:lnTo>
                  <a:pt x="101" y="530"/>
                </a:lnTo>
                <a:lnTo>
                  <a:pt x="105" y="526"/>
                </a:lnTo>
                <a:lnTo>
                  <a:pt x="105" y="521"/>
                </a:lnTo>
                <a:lnTo>
                  <a:pt x="105" y="521"/>
                </a:lnTo>
                <a:lnTo>
                  <a:pt x="101" y="512"/>
                </a:lnTo>
                <a:lnTo>
                  <a:pt x="101" y="508"/>
                </a:lnTo>
                <a:lnTo>
                  <a:pt x="101" y="503"/>
                </a:lnTo>
                <a:lnTo>
                  <a:pt x="96" y="503"/>
                </a:lnTo>
                <a:lnTo>
                  <a:pt x="92" y="503"/>
                </a:lnTo>
                <a:lnTo>
                  <a:pt x="87" y="503"/>
                </a:lnTo>
                <a:lnTo>
                  <a:pt x="82" y="503"/>
                </a:lnTo>
                <a:lnTo>
                  <a:pt x="78" y="508"/>
                </a:lnTo>
                <a:lnTo>
                  <a:pt x="78" y="517"/>
                </a:lnTo>
                <a:lnTo>
                  <a:pt x="78" y="521"/>
                </a:lnTo>
                <a:lnTo>
                  <a:pt x="78" y="521"/>
                </a:lnTo>
                <a:lnTo>
                  <a:pt x="78" y="530"/>
                </a:lnTo>
                <a:lnTo>
                  <a:pt x="73" y="535"/>
                </a:lnTo>
                <a:lnTo>
                  <a:pt x="69" y="535"/>
                </a:lnTo>
                <a:lnTo>
                  <a:pt x="64" y="535"/>
                </a:lnTo>
                <a:lnTo>
                  <a:pt x="64" y="530"/>
                </a:lnTo>
                <a:lnTo>
                  <a:pt x="64" y="526"/>
                </a:lnTo>
                <a:lnTo>
                  <a:pt x="60" y="521"/>
                </a:lnTo>
                <a:lnTo>
                  <a:pt x="60" y="517"/>
                </a:lnTo>
                <a:lnTo>
                  <a:pt x="60" y="512"/>
                </a:lnTo>
                <a:lnTo>
                  <a:pt x="60" y="508"/>
                </a:lnTo>
                <a:lnTo>
                  <a:pt x="60" y="494"/>
                </a:lnTo>
                <a:lnTo>
                  <a:pt x="60" y="485"/>
                </a:lnTo>
                <a:lnTo>
                  <a:pt x="60" y="480"/>
                </a:lnTo>
                <a:lnTo>
                  <a:pt x="60" y="476"/>
                </a:lnTo>
                <a:lnTo>
                  <a:pt x="60" y="471"/>
                </a:lnTo>
                <a:lnTo>
                  <a:pt x="60" y="466"/>
                </a:lnTo>
                <a:lnTo>
                  <a:pt x="55" y="466"/>
                </a:lnTo>
                <a:lnTo>
                  <a:pt x="55" y="462"/>
                </a:lnTo>
                <a:lnTo>
                  <a:pt x="46" y="457"/>
                </a:lnTo>
                <a:lnTo>
                  <a:pt x="46" y="457"/>
                </a:lnTo>
                <a:lnTo>
                  <a:pt x="41" y="457"/>
                </a:lnTo>
                <a:lnTo>
                  <a:pt x="37" y="457"/>
                </a:lnTo>
                <a:lnTo>
                  <a:pt x="32" y="457"/>
                </a:lnTo>
                <a:lnTo>
                  <a:pt x="28" y="457"/>
                </a:lnTo>
                <a:lnTo>
                  <a:pt x="18" y="457"/>
                </a:lnTo>
                <a:lnTo>
                  <a:pt x="14" y="457"/>
                </a:lnTo>
                <a:lnTo>
                  <a:pt x="14" y="457"/>
                </a:lnTo>
                <a:lnTo>
                  <a:pt x="9" y="457"/>
                </a:lnTo>
                <a:lnTo>
                  <a:pt x="5" y="457"/>
                </a:lnTo>
                <a:lnTo>
                  <a:pt x="5" y="453"/>
                </a:lnTo>
                <a:lnTo>
                  <a:pt x="5" y="453"/>
                </a:lnTo>
                <a:lnTo>
                  <a:pt x="9" y="430"/>
                </a:lnTo>
                <a:lnTo>
                  <a:pt x="9" y="430"/>
                </a:lnTo>
                <a:lnTo>
                  <a:pt x="9" y="425"/>
                </a:lnTo>
                <a:lnTo>
                  <a:pt x="14" y="425"/>
                </a:lnTo>
                <a:lnTo>
                  <a:pt x="9" y="421"/>
                </a:lnTo>
                <a:lnTo>
                  <a:pt x="9" y="416"/>
                </a:lnTo>
                <a:lnTo>
                  <a:pt x="14" y="412"/>
                </a:lnTo>
                <a:lnTo>
                  <a:pt x="14" y="407"/>
                </a:lnTo>
                <a:lnTo>
                  <a:pt x="14" y="402"/>
                </a:lnTo>
                <a:lnTo>
                  <a:pt x="14" y="398"/>
                </a:lnTo>
                <a:lnTo>
                  <a:pt x="14" y="398"/>
                </a:lnTo>
                <a:lnTo>
                  <a:pt x="18" y="393"/>
                </a:lnTo>
                <a:lnTo>
                  <a:pt x="18" y="389"/>
                </a:lnTo>
                <a:lnTo>
                  <a:pt x="18" y="380"/>
                </a:lnTo>
                <a:lnTo>
                  <a:pt x="18" y="375"/>
                </a:lnTo>
                <a:lnTo>
                  <a:pt x="18" y="375"/>
                </a:lnTo>
                <a:lnTo>
                  <a:pt x="23" y="370"/>
                </a:lnTo>
                <a:lnTo>
                  <a:pt x="23" y="370"/>
                </a:lnTo>
                <a:lnTo>
                  <a:pt x="14" y="366"/>
                </a:lnTo>
                <a:lnTo>
                  <a:pt x="14" y="366"/>
                </a:lnTo>
                <a:lnTo>
                  <a:pt x="14" y="361"/>
                </a:lnTo>
                <a:lnTo>
                  <a:pt x="9" y="357"/>
                </a:lnTo>
                <a:lnTo>
                  <a:pt x="9" y="357"/>
                </a:lnTo>
                <a:lnTo>
                  <a:pt x="5" y="352"/>
                </a:lnTo>
                <a:lnTo>
                  <a:pt x="5" y="348"/>
                </a:lnTo>
                <a:lnTo>
                  <a:pt x="0" y="334"/>
                </a:lnTo>
                <a:lnTo>
                  <a:pt x="0" y="334"/>
                </a:lnTo>
                <a:lnTo>
                  <a:pt x="0" y="329"/>
                </a:lnTo>
                <a:lnTo>
                  <a:pt x="0" y="320"/>
                </a:lnTo>
                <a:lnTo>
                  <a:pt x="0" y="316"/>
                </a:lnTo>
                <a:lnTo>
                  <a:pt x="0" y="316"/>
                </a:lnTo>
                <a:lnTo>
                  <a:pt x="5" y="311"/>
                </a:lnTo>
                <a:lnTo>
                  <a:pt x="5" y="306"/>
                </a:lnTo>
                <a:lnTo>
                  <a:pt x="5" y="297"/>
                </a:lnTo>
                <a:lnTo>
                  <a:pt x="5" y="293"/>
                </a:lnTo>
                <a:lnTo>
                  <a:pt x="5" y="288"/>
                </a:lnTo>
                <a:lnTo>
                  <a:pt x="9" y="288"/>
                </a:lnTo>
                <a:lnTo>
                  <a:pt x="14" y="288"/>
                </a:lnTo>
                <a:lnTo>
                  <a:pt x="14" y="284"/>
                </a:lnTo>
                <a:lnTo>
                  <a:pt x="18" y="279"/>
                </a:lnTo>
                <a:lnTo>
                  <a:pt x="18" y="279"/>
                </a:lnTo>
                <a:lnTo>
                  <a:pt x="18" y="274"/>
                </a:lnTo>
                <a:lnTo>
                  <a:pt x="23" y="270"/>
                </a:lnTo>
                <a:lnTo>
                  <a:pt x="18" y="265"/>
                </a:lnTo>
                <a:lnTo>
                  <a:pt x="18" y="265"/>
                </a:lnTo>
                <a:lnTo>
                  <a:pt x="23" y="261"/>
                </a:lnTo>
                <a:lnTo>
                  <a:pt x="23" y="261"/>
                </a:lnTo>
                <a:lnTo>
                  <a:pt x="23" y="256"/>
                </a:lnTo>
                <a:lnTo>
                  <a:pt x="23" y="256"/>
                </a:lnTo>
                <a:lnTo>
                  <a:pt x="18" y="252"/>
                </a:lnTo>
                <a:lnTo>
                  <a:pt x="18" y="247"/>
                </a:lnTo>
                <a:lnTo>
                  <a:pt x="23" y="242"/>
                </a:lnTo>
                <a:lnTo>
                  <a:pt x="23" y="238"/>
                </a:lnTo>
                <a:lnTo>
                  <a:pt x="18" y="233"/>
                </a:lnTo>
                <a:lnTo>
                  <a:pt x="23" y="233"/>
                </a:lnTo>
                <a:lnTo>
                  <a:pt x="28" y="229"/>
                </a:lnTo>
                <a:lnTo>
                  <a:pt x="32" y="224"/>
                </a:lnTo>
                <a:lnTo>
                  <a:pt x="37" y="215"/>
                </a:lnTo>
                <a:lnTo>
                  <a:pt x="37" y="215"/>
                </a:lnTo>
                <a:lnTo>
                  <a:pt x="46" y="215"/>
                </a:lnTo>
                <a:lnTo>
                  <a:pt x="55" y="215"/>
                </a:lnTo>
                <a:lnTo>
                  <a:pt x="60" y="215"/>
                </a:lnTo>
                <a:lnTo>
                  <a:pt x="64" y="215"/>
                </a:lnTo>
                <a:lnTo>
                  <a:pt x="69" y="220"/>
                </a:lnTo>
                <a:lnTo>
                  <a:pt x="73" y="215"/>
                </a:lnTo>
                <a:lnTo>
                  <a:pt x="78" y="215"/>
                </a:lnTo>
                <a:lnTo>
                  <a:pt x="78" y="215"/>
                </a:lnTo>
                <a:lnTo>
                  <a:pt x="78" y="215"/>
                </a:lnTo>
                <a:lnTo>
                  <a:pt x="78" y="215"/>
                </a:lnTo>
                <a:lnTo>
                  <a:pt x="78" y="210"/>
                </a:lnTo>
                <a:lnTo>
                  <a:pt x="82" y="210"/>
                </a:lnTo>
                <a:lnTo>
                  <a:pt x="82" y="206"/>
                </a:lnTo>
                <a:lnTo>
                  <a:pt x="87" y="206"/>
                </a:lnTo>
                <a:lnTo>
                  <a:pt x="92" y="197"/>
                </a:lnTo>
                <a:lnTo>
                  <a:pt x="96" y="197"/>
                </a:lnTo>
                <a:lnTo>
                  <a:pt x="101" y="192"/>
                </a:lnTo>
                <a:lnTo>
                  <a:pt x="105" y="188"/>
                </a:lnTo>
                <a:lnTo>
                  <a:pt x="110" y="188"/>
                </a:lnTo>
                <a:lnTo>
                  <a:pt x="114" y="183"/>
                </a:lnTo>
                <a:lnTo>
                  <a:pt x="119" y="178"/>
                </a:lnTo>
                <a:lnTo>
                  <a:pt x="119" y="174"/>
                </a:lnTo>
                <a:lnTo>
                  <a:pt x="124" y="174"/>
                </a:lnTo>
                <a:lnTo>
                  <a:pt x="124" y="174"/>
                </a:lnTo>
                <a:lnTo>
                  <a:pt x="128" y="174"/>
                </a:lnTo>
                <a:lnTo>
                  <a:pt x="128" y="169"/>
                </a:lnTo>
                <a:lnTo>
                  <a:pt x="133" y="165"/>
                </a:lnTo>
                <a:lnTo>
                  <a:pt x="137" y="165"/>
                </a:lnTo>
                <a:lnTo>
                  <a:pt x="142" y="160"/>
                </a:lnTo>
                <a:lnTo>
                  <a:pt x="146" y="160"/>
                </a:lnTo>
                <a:lnTo>
                  <a:pt x="146" y="156"/>
                </a:lnTo>
                <a:lnTo>
                  <a:pt x="146" y="156"/>
                </a:lnTo>
                <a:lnTo>
                  <a:pt x="151" y="151"/>
                </a:lnTo>
                <a:lnTo>
                  <a:pt x="156" y="151"/>
                </a:lnTo>
                <a:lnTo>
                  <a:pt x="160" y="151"/>
                </a:lnTo>
                <a:lnTo>
                  <a:pt x="165" y="151"/>
                </a:lnTo>
                <a:lnTo>
                  <a:pt x="169" y="151"/>
                </a:lnTo>
                <a:lnTo>
                  <a:pt x="169" y="151"/>
                </a:lnTo>
                <a:lnTo>
                  <a:pt x="174" y="151"/>
                </a:lnTo>
                <a:lnTo>
                  <a:pt x="178" y="151"/>
                </a:lnTo>
                <a:lnTo>
                  <a:pt x="183" y="151"/>
                </a:lnTo>
                <a:lnTo>
                  <a:pt x="188" y="151"/>
                </a:lnTo>
                <a:lnTo>
                  <a:pt x="188" y="151"/>
                </a:lnTo>
                <a:lnTo>
                  <a:pt x="188" y="151"/>
                </a:lnTo>
                <a:lnTo>
                  <a:pt x="192" y="151"/>
                </a:lnTo>
                <a:lnTo>
                  <a:pt x="201" y="151"/>
                </a:lnTo>
                <a:lnTo>
                  <a:pt x="206" y="151"/>
                </a:lnTo>
                <a:lnTo>
                  <a:pt x="210" y="151"/>
                </a:lnTo>
                <a:lnTo>
                  <a:pt x="210" y="151"/>
                </a:lnTo>
                <a:lnTo>
                  <a:pt x="215" y="151"/>
                </a:lnTo>
                <a:lnTo>
                  <a:pt x="224" y="146"/>
                </a:lnTo>
                <a:lnTo>
                  <a:pt x="224" y="142"/>
                </a:lnTo>
                <a:lnTo>
                  <a:pt x="229" y="142"/>
                </a:lnTo>
                <a:lnTo>
                  <a:pt x="233" y="137"/>
                </a:lnTo>
                <a:lnTo>
                  <a:pt x="233" y="137"/>
                </a:lnTo>
                <a:lnTo>
                  <a:pt x="238" y="137"/>
                </a:lnTo>
                <a:lnTo>
                  <a:pt x="242" y="137"/>
                </a:lnTo>
                <a:lnTo>
                  <a:pt x="247" y="137"/>
                </a:lnTo>
                <a:lnTo>
                  <a:pt x="256" y="133"/>
                </a:lnTo>
                <a:lnTo>
                  <a:pt x="261" y="128"/>
                </a:lnTo>
                <a:lnTo>
                  <a:pt x="265" y="128"/>
                </a:lnTo>
                <a:lnTo>
                  <a:pt x="265" y="128"/>
                </a:lnTo>
                <a:lnTo>
                  <a:pt x="270" y="124"/>
                </a:lnTo>
                <a:lnTo>
                  <a:pt x="274" y="124"/>
                </a:lnTo>
                <a:lnTo>
                  <a:pt x="279" y="119"/>
                </a:lnTo>
                <a:lnTo>
                  <a:pt x="284" y="114"/>
                </a:lnTo>
                <a:lnTo>
                  <a:pt x="288" y="114"/>
                </a:lnTo>
                <a:lnTo>
                  <a:pt x="297" y="110"/>
                </a:lnTo>
                <a:lnTo>
                  <a:pt x="297" y="105"/>
                </a:lnTo>
                <a:lnTo>
                  <a:pt x="311" y="105"/>
                </a:lnTo>
                <a:lnTo>
                  <a:pt x="316" y="105"/>
                </a:lnTo>
                <a:lnTo>
                  <a:pt x="329" y="101"/>
                </a:lnTo>
                <a:lnTo>
                  <a:pt x="338" y="96"/>
                </a:lnTo>
                <a:lnTo>
                  <a:pt x="348" y="87"/>
                </a:lnTo>
                <a:lnTo>
                  <a:pt x="352" y="87"/>
                </a:lnTo>
                <a:lnTo>
                  <a:pt x="357" y="87"/>
                </a:lnTo>
                <a:lnTo>
                  <a:pt x="357" y="82"/>
                </a:lnTo>
                <a:lnTo>
                  <a:pt x="361" y="82"/>
                </a:lnTo>
                <a:lnTo>
                  <a:pt x="366" y="82"/>
                </a:lnTo>
                <a:lnTo>
                  <a:pt x="366" y="82"/>
                </a:lnTo>
                <a:lnTo>
                  <a:pt x="366" y="78"/>
                </a:lnTo>
                <a:lnTo>
                  <a:pt x="370" y="78"/>
                </a:lnTo>
                <a:lnTo>
                  <a:pt x="375" y="78"/>
                </a:lnTo>
                <a:lnTo>
                  <a:pt x="375" y="73"/>
                </a:lnTo>
                <a:lnTo>
                  <a:pt x="380" y="73"/>
                </a:lnTo>
                <a:lnTo>
                  <a:pt x="380" y="69"/>
                </a:lnTo>
                <a:lnTo>
                  <a:pt x="384" y="69"/>
                </a:lnTo>
                <a:lnTo>
                  <a:pt x="389" y="64"/>
                </a:lnTo>
                <a:lnTo>
                  <a:pt x="389" y="64"/>
                </a:lnTo>
                <a:lnTo>
                  <a:pt x="389" y="64"/>
                </a:lnTo>
                <a:lnTo>
                  <a:pt x="389" y="60"/>
                </a:lnTo>
                <a:lnTo>
                  <a:pt x="393" y="55"/>
                </a:lnTo>
                <a:lnTo>
                  <a:pt x="393" y="46"/>
                </a:lnTo>
                <a:lnTo>
                  <a:pt x="393" y="41"/>
                </a:lnTo>
                <a:lnTo>
                  <a:pt x="393" y="41"/>
                </a:lnTo>
                <a:lnTo>
                  <a:pt x="393" y="37"/>
                </a:lnTo>
                <a:lnTo>
                  <a:pt x="393" y="32"/>
                </a:lnTo>
                <a:lnTo>
                  <a:pt x="398" y="27"/>
                </a:lnTo>
                <a:lnTo>
                  <a:pt x="398" y="23"/>
                </a:lnTo>
                <a:lnTo>
                  <a:pt x="407" y="18"/>
                </a:lnTo>
                <a:lnTo>
                  <a:pt x="407" y="18"/>
                </a:lnTo>
                <a:lnTo>
                  <a:pt x="412" y="14"/>
                </a:lnTo>
                <a:lnTo>
                  <a:pt x="412" y="9"/>
                </a:lnTo>
                <a:lnTo>
                  <a:pt x="416" y="9"/>
                </a:lnTo>
                <a:lnTo>
                  <a:pt x="421" y="9"/>
                </a:lnTo>
                <a:lnTo>
                  <a:pt x="421" y="5"/>
                </a:lnTo>
                <a:lnTo>
                  <a:pt x="425" y="5"/>
                </a:lnTo>
                <a:lnTo>
                  <a:pt x="430" y="5"/>
                </a:lnTo>
                <a:lnTo>
                  <a:pt x="430" y="0"/>
                </a:lnTo>
                <a:lnTo>
                  <a:pt x="430" y="0"/>
                </a:lnTo>
                <a:lnTo>
                  <a:pt x="434" y="0"/>
                </a:lnTo>
                <a:lnTo>
                  <a:pt x="439" y="0"/>
                </a:lnTo>
                <a:lnTo>
                  <a:pt x="444" y="0"/>
                </a:lnTo>
                <a:lnTo>
                  <a:pt x="453" y="0"/>
                </a:lnTo>
                <a:lnTo>
                  <a:pt x="453" y="0"/>
                </a:lnTo>
                <a:lnTo>
                  <a:pt x="457" y="5"/>
                </a:lnTo>
                <a:lnTo>
                  <a:pt x="462" y="9"/>
                </a:lnTo>
                <a:lnTo>
                  <a:pt x="476" y="18"/>
                </a:lnTo>
                <a:lnTo>
                  <a:pt x="476" y="18"/>
                </a:lnTo>
                <a:lnTo>
                  <a:pt x="476" y="18"/>
                </a:lnTo>
                <a:lnTo>
                  <a:pt x="476" y="23"/>
                </a:lnTo>
                <a:lnTo>
                  <a:pt x="476" y="27"/>
                </a:lnTo>
                <a:lnTo>
                  <a:pt x="480" y="32"/>
                </a:lnTo>
                <a:lnTo>
                  <a:pt x="480" y="37"/>
                </a:lnTo>
                <a:lnTo>
                  <a:pt x="485" y="37"/>
                </a:lnTo>
                <a:lnTo>
                  <a:pt x="480" y="41"/>
                </a:lnTo>
                <a:lnTo>
                  <a:pt x="485" y="46"/>
                </a:lnTo>
                <a:lnTo>
                  <a:pt x="485" y="50"/>
                </a:lnTo>
                <a:lnTo>
                  <a:pt x="489" y="55"/>
                </a:lnTo>
                <a:lnTo>
                  <a:pt x="494" y="55"/>
                </a:lnTo>
                <a:lnTo>
                  <a:pt x="494" y="60"/>
                </a:lnTo>
                <a:lnTo>
                  <a:pt x="498" y="60"/>
                </a:lnTo>
                <a:lnTo>
                  <a:pt x="498" y="60"/>
                </a:lnTo>
                <a:lnTo>
                  <a:pt x="503" y="64"/>
                </a:lnTo>
                <a:lnTo>
                  <a:pt x="503" y="64"/>
                </a:lnTo>
                <a:lnTo>
                  <a:pt x="508" y="64"/>
                </a:lnTo>
                <a:lnTo>
                  <a:pt x="508" y="69"/>
                </a:lnTo>
                <a:lnTo>
                  <a:pt x="512" y="69"/>
                </a:lnTo>
                <a:lnTo>
                  <a:pt x="517" y="78"/>
                </a:lnTo>
                <a:lnTo>
                  <a:pt x="517" y="82"/>
                </a:lnTo>
                <a:lnTo>
                  <a:pt x="521" y="82"/>
                </a:lnTo>
                <a:lnTo>
                  <a:pt x="521" y="82"/>
                </a:lnTo>
                <a:lnTo>
                  <a:pt x="526" y="87"/>
                </a:lnTo>
                <a:lnTo>
                  <a:pt x="530" y="87"/>
                </a:lnTo>
                <a:lnTo>
                  <a:pt x="535" y="92"/>
                </a:lnTo>
                <a:lnTo>
                  <a:pt x="540" y="92"/>
                </a:lnTo>
                <a:lnTo>
                  <a:pt x="540" y="96"/>
                </a:lnTo>
                <a:lnTo>
                  <a:pt x="544" y="96"/>
                </a:lnTo>
                <a:lnTo>
                  <a:pt x="549" y="101"/>
                </a:lnTo>
                <a:lnTo>
                  <a:pt x="553" y="101"/>
                </a:lnTo>
                <a:lnTo>
                  <a:pt x="558" y="101"/>
                </a:lnTo>
                <a:lnTo>
                  <a:pt x="562" y="101"/>
                </a:lnTo>
                <a:lnTo>
                  <a:pt x="562" y="96"/>
                </a:lnTo>
                <a:lnTo>
                  <a:pt x="567" y="92"/>
                </a:lnTo>
                <a:lnTo>
                  <a:pt x="567" y="87"/>
                </a:lnTo>
                <a:lnTo>
                  <a:pt x="576" y="82"/>
                </a:lnTo>
                <a:lnTo>
                  <a:pt x="585" y="82"/>
                </a:lnTo>
                <a:lnTo>
                  <a:pt x="585" y="78"/>
                </a:lnTo>
                <a:lnTo>
                  <a:pt x="585" y="78"/>
                </a:lnTo>
                <a:lnTo>
                  <a:pt x="585" y="73"/>
                </a:lnTo>
                <a:lnTo>
                  <a:pt x="590" y="73"/>
                </a:lnTo>
                <a:lnTo>
                  <a:pt x="594" y="73"/>
                </a:lnTo>
                <a:lnTo>
                  <a:pt x="594" y="69"/>
                </a:lnTo>
                <a:lnTo>
                  <a:pt x="599" y="69"/>
                </a:lnTo>
                <a:lnTo>
                  <a:pt x="608" y="64"/>
                </a:lnTo>
                <a:lnTo>
                  <a:pt x="608" y="69"/>
                </a:lnTo>
                <a:lnTo>
                  <a:pt x="613" y="73"/>
                </a:lnTo>
                <a:lnTo>
                  <a:pt x="617" y="78"/>
                </a:lnTo>
                <a:lnTo>
                  <a:pt x="617" y="82"/>
                </a:lnTo>
                <a:lnTo>
                  <a:pt x="617" y="82"/>
                </a:lnTo>
                <a:lnTo>
                  <a:pt x="617" y="87"/>
                </a:lnTo>
                <a:lnTo>
                  <a:pt x="613" y="87"/>
                </a:lnTo>
                <a:lnTo>
                  <a:pt x="613" y="92"/>
                </a:lnTo>
                <a:lnTo>
                  <a:pt x="608" y="96"/>
                </a:lnTo>
                <a:lnTo>
                  <a:pt x="594" y="105"/>
                </a:lnTo>
                <a:lnTo>
                  <a:pt x="590" y="105"/>
                </a:lnTo>
                <a:lnTo>
                  <a:pt x="585" y="105"/>
                </a:lnTo>
                <a:lnTo>
                  <a:pt x="585" y="110"/>
                </a:lnTo>
                <a:lnTo>
                  <a:pt x="585" y="114"/>
                </a:lnTo>
                <a:lnTo>
                  <a:pt x="576" y="119"/>
                </a:lnTo>
                <a:lnTo>
                  <a:pt x="572" y="128"/>
                </a:lnTo>
                <a:lnTo>
                  <a:pt x="567" y="128"/>
                </a:lnTo>
                <a:lnTo>
                  <a:pt x="567" y="133"/>
                </a:lnTo>
                <a:lnTo>
                  <a:pt x="562" y="137"/>
                </a:lnTo>
                <a:lnTo>
                  <a:pt x="562" y="142"/>
                </a:lnTo>
                <a:lnTo>
                  <a:pt x="562" y="142"/>
                </a:lnTo>
                <a:lnTo>
                  <a:pt x="562" y="146"/>
                </a:lnTo>
                <a:lnTo>
                  <a:pt x="562" y="151"/>
                </a:lnTo>
                <a:lnTo>
                  <a:pt x="558" y="151"/>
                </a:lnTo>
                <a:lnTo>
                  <a:pt x="553" y="151"/>
                </a:lnTo>
                <a:lnTo>
                  <a:pt x="553" y="156"/>
                </a:lnTo>
                <a:lnTo>
                  <a:pt x="553" y="160"/>
                </a:lnTo>
                <a:lnTo>
                  <a:pt x="553" y="165"/>
                </a:lnTo>
                <a:lnTo>
                  <a:pt x="553" y="169"/>
                </a:lnTo>
                <a:lnTo>
                  <a:pt x="553" y="174"/>
                </a:lnTo>
                <a:lnTo>
                  <a:pt x="553" y="183"/>
                </a:lnTo>
                <a:lnTo>
                  <a:pt x="553" y="188"/>
                </a:lnTo>
                <a:lnTo>
                  <a:pt x="553" y="192"/>
                </a:lnTo>
                <a:lnTo>
                  <a:pt x="558" y="197"/>
                </a:lnTo>
                <a:lnTo>
                  <a:pt x="558" y="201"/>
                </a:lnTo>
                <a:lnTo>
                  <a:pt x="562" y="206"/>
                </a:lnTo>
                <a:lnTo>
                  <a:pt x="562" y="210"/>
                </a:lnTo>
                <a:lnTo>
                  <a:pt x="562" y="215"/>
                </a:lnTo>
                <a:lnTo>
                  <a:pt x="562" y="215"/>
                </a:lnTo>
                <a:lnTo>
                  <a:pt x="562" y="215"/>
                </a:lnTo>
                <a:lnTo>
                  <a:pt x="562" y="220"/>
                </a:lnTo>
                <a:lnTo>
                  <a:pt x="567" y="220"/>
                </a:lnTo>
                <a:lnTo>
                  <a:pt x="572" y="229"/>
                </a:lnTo>
                <a:lnTo>
                  <a:pt x="576" y="238"/>
                </a:lnTo>
                <a:lnTo>
                  <a:pt x="581" y="238"/>
                </a:lnTo>
                <a:lnTo>
                  <a:pt x="581" y="242"/>
                </a:lnTo>
                <a:lnTo>
                  <a:pt x="585" y="247"/>
                </a:lnTo>
                <a:lnTo>
                  <a:pt x="585" y="252"/>
                </a:lnTo>
                <a:lnTo>
                  <a:pt x="585" y="256"/>
                </a:lnTo>
                <a:lnTo>
                  <a:pt x="590" y="261"/>
                </a:lnTo>
                <a:lnTo>
                  <a:pt x="590" y="261"/>
                </a:lnTo>
                <a:lnTo>
                  <a:pt x="594" y="261"/>
                </a:lnTo>
                <a:lnTo>
                  <a:pt x="594" y="265"/>
                </a:lnTo>
                <a:lnTo>
                  <a:pt x="599" y="274"/>
                </a:lnTo>
                <a:lnTo>
                  <a:pt x="604" y="284"/>
                </a:lnTo>
                <a:lnTo>
                  <a:pt x="608" y="288"/>
                </a:lnTo>
                <a:lnTo>
                  <a:pt x="608" y="293"/>
                </a:lnTo>
                <a:lnTo>
                  <a:pt x="608" y="297"/>
                </a:lnTo>
                <a:lnTo>
                  <a:pt x="613" y="302"/>
                </a:lnTo>
                <a:lnTo>
                  <a:pt x="617" y="306"/>
                </a:lnTo>
                <a:lnTo>
                  <a:pt x="617" y="311"/>
                </a:lnTo>
                <a:lnTo>
                  <a:pt x="622" y="320"/>
                </a:lnTo>
                <a:lnTo>
                  <a:pt x="626" y="320"/>
                </a:lnTo>
                <a:lnTo>
                  <a:pt x="626" y="325"/>
                </a:lnTo>
                <a:lnTo>
                  <a:pt x="626" y="329"/>
                </a:lnTo>
                <a:lnTo>
                  <a:pt x="636" y="334"/>
                </a:lnTo>
                <a:lnTo>
                  <a:pt x="640" y="338"/>
                </a:lnTo>
                <a:lnTo>
                  <a:pt x="640" y="343"/>
                </a:lnTo>
                <a:lnTo>
                  <a:pt x="649" y="348"/>
                </a:lnTo>
                <a:lnTo>
                  <a:pt x="649" y="348"/>
                </a:lnTo>
                <a:lnTo>
                  <a:pt x="649" y="352"/>
                </a:lnTo>
                <a:lnTo>
                  <a:pt x="654" y="357"/>
                </a:lnTo>
                <a:lnTo>
                  <a:pt x="658" y="361"/>
                </a:lnTo>
                <a:lnTo>
                  <a:pt x="663" y="361"/>
                </a:lnTo>
                <a:lnTo>
                  <a:pt x="668" y="366"/>
                </a:lnTo>
                <a:lnTo>
                  <a:pt x="672" y="370"/>
                </a:lnTo>
                <a:lnTo>
                  <a:pt x="672" y="370"/>
                </a:lnTo>
                <a:lnTo>
                  <a:pt x="672" y="375"/>
                </a:lnTo>
                <a:lnTo>
                  <a:pt x="672" y="380"/>
                </a:lnTo>
                <a:lnTo>
                  <a:pt x="677" y="384"/>
                </a:lnTo>
                <a:lnTo>
                  <a:pt x="677" y="389"/>
                </a:lnTo>
                <a:lnTo>
                  <a:pt x="681" y="393"/>
                </a:lnTo>
                <a:lnTo>
                  <a:pt x="677" y="398"/>
                </a:lnTo>
                <a:lnTo>
                  <a:pt x="681" y="407"/>
                </a:lnTo>
                <a:lnTo>
                  <a:pt x="681" y="412"/>
                </a:lnTo>
                <a:lnTo>
                  <a:pt x="681" y="412"/>
                </a:lnTo>
                <a:lnTo>
                  <a:pt x="686" y="412"/>
                </a:lnTo>
                <a:lnTo>
                  <a:pt x="690" y="421"/>
                </a:lnTo>
                <a:lnTo>
                  <a:pt x="695" y="425"/>
                </a:lnTo>
                <a:lnTo>
                  <a:pt x="700" y="430"/>
                </a:lnTo>
                <a:lnTo>
                  <a:pt x="709" y="434"/>
                </a:lnTo>
                <a:lnTo>
                  <a:pt x="704" y="434"/>
                </a:lnTo>
                <a:lnTo>
                  <a:pt x="700" y="434"/>
                </a:lnTo>
                <a:lnTo>
                  <a:pt x="695" y="439"/>
                </a:lnTo>
                <a:lnTo>
                  <a:pt x="695" y="444"/>
                </a:lnTo>
                <a:lnTo>
                  <a:pt x="695" y="448"/>
                </a:lnTo>
                <a:lnTo>
                  <a:pt x="695" y="457"/>
                </a:lnTo>
                <a:lnTo>
                  <a:pt x="695" y="466"/>
                </a:lnTo>
                <a:lnTo>
                  <a:pt x="690" y="466"/>
                </a:lnTo>
                <a:lnTo>
                  <a:pt x="686" y="471"/>
                </a:lnTo>
                <a:lnTo>
                  <a:pt x="681" y="471"/>
                </a:lnTo>
                <a:lnTo>
                  <a:pt x="677" y="476"/>
                </a:lnTo>
                <a:lnTo>
                  <a:pt x="672" y="476"/>
                </a:lnTo>
                <a:lnTo>
                  <a:pt x="672" y="480"/>
                </a:lnTo>
                <a:lnTo>
                  <a:pt x="668" y="480"/>
                </a:lnTo>
                <a:lnTo>
                  <a:pt x="658" y="480"/>
                </a:lnTo>
                <a:lnTo>
                  <a:pt x="654" y="480"/>
                </a:lnTo>
                <a:lnTo>
                  <a:pt x="654" y="480"/>
                </a:lnTo>
                <a:lnTo>
                  <a:pt x="649" y="485"/>
                </a:lnTo>
                <a:lnTo>
                  <a:pt x="649" y="489"/>
                </a:lnTo>
                <a:lnTo>
                  <a:pt x="649" y="489"/>
                </a:lnTo>
                <a:lnTo>
                  <a:pt x="649" y="494"/>
                </a:lnTo>
                <a:lnTo>
                  <a:pt x="649" y="498"/>
                </a:lnTo>
                <a:lnTo>
                  <a:pt x="645" y="498"/>
                </a:lnTo>
                <a:lnTo>
                  <a:pt x="640" y="498"/>
                </a:lnTo>
                <a:lnTo>
                  <a:pt x="636" y="498"/>
                </a:lnTo>
                <a:lnTo>
                  <a:pt x="631" y="503"/>
                </a:lnTo>
                <a:lnTo>
                  <a:pt x="626" y="503"/>
                </a:lnTo>
                <a:lnTo>
                  <a:pt x="626" y="508"/>
                </a:lnTo>
                <a:lnTo>
                  <a:pt x="626" y="512"/>
                </a:lnTo>
                <a:lnTo>
                  <a:pt x="622" y="512"/>
                </a:lnTo>
                <a:lnTo>
                  <a:pt x="622" y="508"/>
                </a:lnTo>
                <a:lnTo>
                  <a:pt x="622" y="503"/>
                </a:lnTo>
                <a:lnTo>
                  <a:pt x="617" y="498"/>
                </a:lnTo>
                <a:lnTo>
                  <a:pt x="617" y="494"/>
                </a:lnTo>
                <a:lnTo>
                  <a:pt x="617" y="489"/>
                </a:lnTo>
                <a:lnTo>
                  <a:pt x="613" y="485"/>
                </a:lnTo>
                <a:lnTo>
                  <a:pt x="613" y="480"/>
                </a:lnTo>
                <a:lnTo>
                  <a:pt x="608" y="480"/>
                </a:lnTo>
                <a:lnTo>
                  <a:pt x="608" y="480"/>
                </a:lnTo>
                <a:lnTo>
                  <a:pt x="608" y="480"/>
                </a:lnTo>
                <a:lnTo>
                  <a:pt x="608" y="480"/>
                </a:lnTo>
                <a:lnTo>
                  <a:pt x="604" y="480"/>
                </a:lnTo>
                <a:lnTo>
                  <a:pt x="599" y="480"/>
                </a:lnTo>
                <a:lnTo>
                  <a:pt x="594" y="476"/>
                </a:lnTo>
                <a:lnTo>
                  <a:pt x="590" y="471"/>
                </a:lnTo>
                <a:lnTo>
                  <a:pt x="585" y="471"/>
                </a:lnTo>
                <a:lnTo>
                  <a:pt x="585" y="471"/>
                </a:lnTo>
                <a:lnTo>
                  <a:pt x="581" y="476"/>
                </a:lnTo>
                <a:lnTo>
                  <a:pt x="576" y="476"/>
                </a:lnTo>
                <a:lnTo>
                  <a:pt x="572" y="480"/>
                </a:lnTo>
                <a:lnTo>
                  <a:pt x="572" y="480"/>
                </a:lnTo>
                <a:lnTo>
                  <a:pt x="567" y="485"/>
                </a:lnTo>
                <a:lnTo>
                  <a:pt x="562" y="485"/>
                </a:lnTo>
                <a:lnTo>
                  <a:pt x="562" y="489"/>
                </a:lnTo>
                <a:lnTo>
                  <a:pt x="562" y="494"/>
                </a:lnTo>
                <a:lnTo>
                  <a:pt x="558" y="494"/>
                </a:lnTo>
                <a:lnTo>
                  <a:pt x="558" y="498"/>
                </a:lnTo>
                <a:lnTo>
                  <a:pt x="558" y="503"/>
                </a:lnTo>
                <a:lnTo>
                  <a:pt x="562" y="503"/>
                </a:lnTo>
                <a:lnTo>
                  <a:pt x="562" y="503"/>
                </a:lnTo>
                <a:lnTo>
                  <a:pt x="558" y="508"/>
                </a:lnTo>
                <a:lnTo>
                  <a:pt x="553" y="512"/>
                </a:lnTo>
                <a:lnTo>
                  <a:pt x="549" y="512"/>
                </a:lnTo>
                <a:lnTo>
                  <a:pt x="544" y="512"/>
                </a:lnTo>
                <a:lnTo>
                  <a:pt x="540" y="517"/>
                </a:lnTo>
                <a:lnTo>
                  <a:pt x="535" y="517"/>
                </a:lnTo>
                <a:lnTo>
                  <a:pt x="530" y="517"/>
                </a:lnTo>
                <a:lnTo>
                  <a:pt x="526" y="517"/>
                </a:lnTo>
                <a:lnTo>
                  <a:pt x="521" y="512"/>
                </a:lnTo>
                <a:lnTo>
                  <a:pt x="521" y="508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Oyo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"/>
          <p:cNvSpPr/>
          <p:nvPr/>
        </p:nvSpPr>
        <p:spPr>
          <a:xfrm>
            <a:off x="3541371" y="3202948"/>
            <a:ext cx="1047852" cy="1078258"/>
          </a:xfrm>
          <a:custGeom>
            <a:avLst/>
            <a:gdLst/>
            <a:ahLst/>
            <a:cxnLst/>
            <a:rect l="l" t="t" r="r" b="b"/>
            <a:pathLst>
              <a:path w="791" h="764" extrusionOk="0">
                <a:moveTo>
                  <a:pt x="178" y="503"/>
                </a:moveTo>
                <a:lnTo>
                  <a:pt x="174" y="503"/>
                </a:lnTo>
                <a:lnTo>
                  <a:pt x="174" y="503"/>
                </a:lnTo>
                <a:lnTo>
                  <a:pt x="169" y="503"/>
                </a:lnTo>
                <a:lnTo>
                  <a:pt x="160" y="503"/>
                </a:lnTo>
                <a:lnTo>
                  <a:pt x="151" y="503"/>
                </a:lnTo>
                <a:lnTo>
                  <a:pt x="146" y="503"/>
                </a:lnTo>
                <a:lnTo>
                  <a:pt x="137" y="508"/>
                </a:lnTo>
                <a:lnTo>
                  <a:pt x="128" y="508"/>
                </a:lnTo>
                <a:lnTo>
                  <a:pt x="128" y="508"/>
                </a:lnTo>
                <a:lnTo>
                  <a:pt x="119" y="503"/>
                </a:lnTo>
                <a:lnTo>
                  <a:pt x="105" y="503"/>
                </a:lnTo>
                <a:lnTo>
                  <a:pt x="91" y="503"/>
                </a:lnTo>
                <a:lnTo>
                  <a:pt x="87" y="503"/>
                </a:lnTo>
                <a:lnTo>
                  <a:pt x="87" y="494"/>
                </a:lnTo>
                <a:lnTo>
                  <a:pt x="87" y="485"/>
                </a:lnTo>
                <a:lnTo>
                  <a:pt x="82" y="480"/>
                </a:lnTo>
                <a:lnTo>
                  <a:pt x="78" y="480"/>
                </a:lnTo>
                <a:lnTo>
                  <a:pt x="78" y="462"/>
                </a:lnTo>
                <a:lnTo>
                  <a:pt x="73" y="453"/>
                </a:lnTo>
                <a:lnTo>
                  <a:pt x="73" y="444"/>
                </a:lnTo>
                <a:lnTo>
                  <a:pt x="59" y="444"/>
                </a:lnTo>
                <a:lnTo>
                  <a:pt x="50" y="444"/>
                </a:lnTo>
                <a:lnTo>
                  <a:pt x="41" y="439"/>
                </a:lnTo>
                <a:lnTo>
                  <a:pt x="41" y="434"/>
                </a:lnTo>
                <a:lnTo>
                  <a:pt x="41" y="434"/>
                </a:lnTo>
                <a:lnTo>
                  <a:pt x="41" y="430"/>
                </a:lnTo>
                <a:lnTo>
                  <a:pt x="41" y="425"/>
                </a:lnTo>
                <a:lnTo>
                  <a:pt x="46" y="421"/>
                </a:lnTo>
                <a:lnTo>
                  <a:pt x="46" y="416"/>
                </a:lnTo>
                <a:lnTo>
                  <a:pt x="50" y="412"/>
                </a:lnTo>
                <a:lnTo>
                  <a:pt x="50" y="412"/>
                </a:lnTo>
                <a:lnTo>
                  <a:pt x="55" y="407"/>
                </a:lnTo>
                <a:lnTo>
                  <a:pt x="55" y="402"/>
                </a:lnTo>
                <a:lnTo>
                  <a:pt x="55" y="398"/>
                </a:lnTo>
                <a:lnTo>
                  <a:pt x="50" y="393"/>
                </a:lnTo>
                <a:lnTo>
                  <a:pt x="46" y="393"/>
                </a:lnTo>
                <a:lnTo>
                  <a:pt x="46" y="389"/>
                </a:lnTo>
                <a:lnTo>
                  <a:pt x="41" y="389"/>
                </a:lnTo>
                <a:lnTo>
                  <a:pt x="41" y="389"/>
                </a:lnTo>
                <a:lnTo>
                  <a:pt x="41" y="384"/>
                </a:lnTo>
                <a:lnTo>
                  <a:pt x="37" y="384"/>
                </a:lnTo>
                <a:lnTo>
                  <a:pt x="32" y="384"/>
                </a:lnTo>
                <a:lnTo>
                  <a:pt x="32" y="380"/>
                </a:lnTo>
                <a:lnTo>
                  <a:pt x="27" y="380"/>
                </a:lnTo>
                <a:lnTo>
                  <a:pt x="18" y="370"/>
                </a:lnTo>
                <a:lnTo>
                  <a:pt x="14" y="361"/>
                </a:lnTo>
                <a:lnTo>
                  <a:pt x="9" y="361"/>
                </a:lnTo>
                <a:lnTo>
                  <a:pt x="9" y="357"/>
                </a:lnTo>
                <a:lnTo>
                  <a:pt x="5" y="352"/>
                </a:lnTo>
                <a:lnTo>
                  <a:pt x="5" y="348"/>
                </a:lnTo>
                <a:lnTo>
                  <a:pt x="0" y="348"/>
                </a:lnTo>
                <a:lnTo>
                  <a:pt x="0" y="343"/>
                </a:lnTo>
                <a:lnTo>
                  <a:pt x="0" y="338"/>
                </a:lnTo>
                <a:lnTo>
                  <a:pt x="0" y="329"/>
                </a:lnTo>
                <a:lnTo>
                  <a:pt x="0" y="320"/>
                </a:lnTo>
                <a:lnTo>
                  <a:pt x="0" y="311"/>
                </a:lnTo>
                <a:lnTo>
                  <a:pt x="0" y="306"/>
                </a:lnTo>
                <a:lnTo>
                  <a:pt x="0" y="302"/>
                </a:lnTo>
                <a:lnTo>
                  <a:pt x="5" y="297"/>
                </a:lnTo>
                <a:lnTo>
                  <a:pt x="5" y="293"/>
                </a:lnTo>
                <a:lnTo>
                  <a:pt x="9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70"/>
                </a:lnTo>
                <a:lnTo>
                  <a:pt x="18" y="265"/>
                </a:lnTo>
                <a:lnTo>
                  <a:pt x="18" y="261"/>
                </a:lnTo>
                <a:lnTo>
                  <a:pt x="18" y="261"/>
                </a:lnTo>
                <a:lnTo>
                  <a:pt x="18" y="256"/>
                </a:lnTo>
                <a:lnTo>
                  <a:pt x="18" y="247"/>
                </a:lnTo>
                <a:lnTo>
                  <a:pt x="18" y="242"/>
                </a:lnTo>
                <a:lnTo>
                  <a:pt x="18" y="238"/>
                </a:lnTo>
                <a:lnTo>
                  <a:pt x="18" y="233"/>
                </a:lnTo>
                <a:lnTo>
                  <a:pt x="18" y="229"/>
                </a:lnTo>
                <a:lnTo>
                  <a:pt x="18" y="206"/>
                </a:lnTo>
                <a:lnTo>
                  <a:pt x="18" y="201"/>
                </a:lnTo>
                <a:lnTo>
                  <a:pt x="18" y="192"/>
                </a:lnTo>
                <a:lnTo>
                  <a:pt x="23" y="188"/>
                </a:lnTo>
                <a:lnTo>
                  <a:pt x="23" y="183"/>
                </a:lnTo>
                <a:lnTo>
                  <a:pt x="23" y="178"/>
                </a:lnTo>
                <a:lnTo>
                  <a:pt x="32" y="174"/>
                </a:lnTo>
                <a:lnTo>
                  <a:pt x="32" y="169"/>
                </a:lnTo>
                <a:lnTo>
                  <a:pt x="32" y="165"/>
                </a:lnTo>
                <a:lnTo>
                  <a:pt x="32" y="160"/>
                </a:lnTo>
                <a:lnTo>
                  <a:pt x="37" y="160"/>
                </a:lnTo>
                <a:lnTo>
                  <a:pt x="37" y="151"/>
                </a:lnTo>
                <a:lnTo>
                  <a:pt x="41" y="151"/>
                </a:lnTo>
                <a:lnTo>
                  <a:pt x="41" y="146"/>
                </a:lnTo>
                <a:lnTo>
                  <a:pt x="41" y="142"/>
                </a:lnTo>
                <a:lnTo>
                  <a:pt x="41" y="137"/>
                </a:lnTo>
                <a:lnTo>
                  <a:pt x="41" y="133"/>
                </a:lnTo>
                <a:lnTo>
                  <a:pt x="41" y="128"/>
                </a:lnTo>
                <a:lnTo>
                  <a:pt x="41" y="124"/>
                </a:lnTo>
                <a:lnTo>
                  <a:pt x="41" y="105"/>
                </a:lnTo>
                <a:lnTo>
                  <a:pt x="41" y="96"/>
                </a:lnTo>
                <a:lnTo>
                  <a:pt x="41" y="87"/>
                </a:lnTo>
                <a:lnTo>
                  <a:pt x="41" y="82"/>
                </a:lnTo>
                <a:lnTo>
                  <a:pt x="41" y="78"/>
                </a:lnTo>
                <a:lnTo>
                  <a:pt x="46" y="73"/>
                </a:lnTo>
                <a:lnTo>
                  <a:pt x="50" y="69"/>
                </a:lnTo>
                <a:lnTo>
                  <a:pt x="55" y="64"/>
                </a:lnTo>
                <a:lnTo>
                  <a:pt x="59" y="64"/>
                </a:lnTo>
                <a:lnTo>
                  <a:pt x="59" y="64"/>
                </a:lnTo>
                <a:lnTo>
                  <a:pt x="64" y="64"/>
                </a:lnTo>
                <a:lnTo>
                  <a:pt x="64" y="60"/>
                </a:lnTo>
                <a:lnTo>
                  <a:pt x="69" y="55"/>
                </a:lnTo>
                <a:lnTo>
                  <a:pt x="73" y="50"/>
                </a:lnTo>
                <a:lnTo>
                  <a:pt x="73" y="46"/>
                </a:lnTo>
                <a:lnTo>
                  <a:pt x="78" y="41"/>
                </a:lnTo>
                <a:lnTo>
                  <a:pt x="82" y="37"/>
                </a:lnTo>
                <a:lnTo>
                  <a:pt x="82" y="32"/>
                </a:lnTo>
                <a:lnTo>
                  <a:pt x="82" y="18"/>
                </a:lnTo>
                <a:lnTo>
                  <a:pt x="82" y="14"/>
                </a:lnTo>
                <a:lnTo>
                  <a:pt x="82" y="5"/>
                </a:lnTo>
                <a:lnTo>
                  <a:pt x="78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5"/>
                </a:lnTo>
                <a:lnTo>
                  <a:pt x="96" y="9"/>
                </a:lnTo>
                <a:lnTo>
                  <a:pt x="110" y="14"/>
                </a:lnTo>
                <a:lnTo>
                  <a:pt x="110" y="14"/>
                </a:lnTo>
                <a:lnTo>
                  <a:pt x="114" y="14"/>
                </a:lnTo>
                <a:lnTo>
                  <a:pt x="119" y="14"/>
                </a:lnTo>
                <a:lnTo>
                  <a:pt x="123" y="14"/>
                </a:lnTo>
                <a:lnTo>
                  <a:pt x="128" y="14"/>
                </a:lnTo>
                <a:lnTo>
                  <a:pt x="133" y="18"/>
                </a:lnTo>
                <a:lnTo>
                  <a:pt x="137" y="18"/>
                </a:lnTo>
                <a:lnTo>
                  <a:pt x="137" y="18"/>
                </a:lnTo>
                <a:lnTo>
                  <a:pt x="142" y="23"/>
                </a:lnTo>
                <a:lnTo>
                  <a:pt x="146" y="28"/>
                </a:lnTo>
                <a:lnTo>
                  <a:pt x="146" y="32"/>
                </a:lnTo>
                <a:lnTo>
                  <a:pt x="146" y="41"/>
                </a:lnTo>
                <a:lnTo>
                  <a:pt x="146" y="46"/>
                </a:lnTo>
                <a:lnTo>
                  <a:pt x="146" y="50"/>
                </a:lnTo>
                <a:lnTo>
                  <a:pt x="146" y="55"/>
                </a:lnTo>
                <a:lnTo>
                  <a:pt x="146" y="60"/>
                </a:lnTo>
                <a:lnTo>
                  <a:pt x="151" y="64"/>
                </a:lnTo>
                <a:lnTo>
                  <a:pt x="151" y="64"/>
                </a:lnTo>
                <a:lnTo>
                  <a:pt x="151" y="69"/>
                </a:lnTo>
                <a:lnTo>
                  <a:pt x="151" y="73"/>
                </a:lnTo>
                <a:lnTo>
                  <a:pt x="151" y="78"/>
                </a:lnTo>
                <a:lnTo>
                  <a:pt x="155" y="82"/>
                </a:lnTo>
                <a:lnTo>
                  <a:pt x="155" y="82"/>
                </a:lnTo>
                <a:lnTo>
                  <a:pt x="155" y="87"/>
                </a:lnTo>
                <a:lnTo>
                  <a:pt x="155" y="96"/>
                </a:lnTo>
                <a:lnTo>
                  <a:pt x="155" y="101"/>
                </a:lnTo>
                <a:lnTo>
                  <a:pt x="155" y="105"/>
                </a:lnTo>
                <a:lnTo>
                  <a:pt x="155" y="119"/>
                </a:lnTo>
                <a:lnTo>
                  <a:pt x="155" y="133"/>
                </a:lnTo>
                <a:lnTo>
                  <a:pt x="155" y="137"/>
                </a:lnTo>
                <a:lnTo>
                  <a:pt x="155" y="146"/>
                </a:lnTo>
                <a:lnTo>
                  <a:pt x="160" y="151"/>
                </a:lnTo>
                <a:lnTo>
                  <a:pt x="160" y="151"/>
                </a:lnTo>
                <a:lnTo>
                  <a:pt x="165" y="151"/>
                </a:lnTo>
                <a:lnTo>
                  <a:pt x="169" y="151"/>
                </a:lnTo>
                <a:lnTo>
                  <a:pt x="174" y="146"/>
                </a:lnTo>
                <a:lnTo>
                  <a:pt x="183" y="142"/>
                </a:lnTo>
                <a:lnTo>
                  <a:pt x="187" y="137"/>
                </a:lnTo>
                <a:lnTo>
                  <a:pt x="192" y="133"/>
                </a:lnTo>
                <a:lnTo>
                  <a:pt x="192" y="133"/>
                </a:lnTo>
                <a:lnTo>
                  <a:pt x="197" y="133"/>
                </a:lnTo>
                <a:lnTo>
                  <a:pt x="206" y="133"/>
                </a:lnTo>
                <a:lnTo>
                  <a:pt x="219" y="137"/>
                </a:lnTo>
                <a:lnTo>
                  <a:pt x="219" y="137"/>
                </a:lnTo>
                <a:lnTo>
                  <a:pt x="224" y="142"/>
                </a:lnTo>
                <a:lnTo>
                  <a:pt x="233" y="151"/>
                </a:lnTo>
                <a:lnTo>
                  <a:pt x="238" y="151"/>
                </a:lnTo>
                <a:lnTo>
                  <a:pt x="238" y="156"/>
                </a:lnTo>
                <a:lnTo>
                  <a:pt x="238" y="165"/>
                </a:lnTo>
                <a:lnTo>
                  <a:pt x="242" y="169"/>
                </a:lnTo>
                <a:lnTo>
                  <a:pt x="242" y="174"/>
                </a:lnTo>
                <a:lnTo>
                  <a:pt x="242" y="174"/>
                </a:lnTo>
                <a:lnTo>
                  <a:pt x="247" y="174"/>
                </a:lnTo>
                <a:lnTo>
                  <a:pt x="247" y="178"/>
                </a:lnTo>
                <a:lnTo>
                  <a:pt x="247" y="183"/>
                </a:lnTo>
                <a:lnTo>
                  <a:pt x="247" y="188"/>
                </a:lnTo>
                <a:lnTo>
                  <a:pt x="247" y="192"/>
                </a:lnTo>
                <a:lnTo>
                  <a:pt x="242" y="201"/>
                </a:lnTo>
                <a:lnTo>
                  <a:pt x="242" y="206"/>
                </a:lnTo>
                <a:lnTo>
                  <a:pt x="238" y="210"/>
                </a:lnTo>
                <a:lnTo>
                  <a:pt x="238" y="215"/>
                </a:lnTo>
                <a:lnTo>
                  <a:pt x="238" y="215"/>
                </a:lnTo>
                <a:lnTo>
                  <a:pt x="238" y="215"/>
                </a:lnTo>
                <a:lnTo>
                  <a:pt x="233" y="220"/>
                </a:lnTo>
                <a:lnTo>
                  <a:pt x="229" y="233"/>
                </a:lnTo>
                <a:lnTo>
                  <a:pt x="229" y="238"/>
                </a:lnTo>
                <a:lnTo>
                  <a:pt x="229" y="238"/>
                </a:lnTo>
                <a:lnTo>
                  <a:pt x="233" y="247"/>
                </a:lnTo>
                <a:lnTo>
                  <a:pt x="233" y="252"/>
                </a:lnTo>
                <a:lnTo>
                  <a:pt x="238" y="256"/>
                </a:lnTo>
                <a:lnTo>
                  <a:pt x="238" y="256"/>
                </a:lnTo>
                <a:lnTo>
                  <a:pt x="242" y="256"/>
                </a:lnTo>
                <a:lnTo>
                  <a:pt x="247" y="256"/>
                </a:lnTo>
                <a:lnTo>
                  <a:pt x="251" y="256"/>
                </a:lnTo>
                <a:lnTo>
                  <a:pt x="256" y="256"/>
                </a:lnTo>
                <a:lnTo>
                  <a:pt x="256" y="261"/>
                </a:lnTo>
                <a:lnTo>
                  <a:pt x="261" y="261"/>
                </a:lnTo>
                <a:lnTo>
                  <a:pt x="261" y="261"/>
                </a:lnTo>
                <a:lnTo>
                  <a:pt x="265" y="261"/>
                </a:lnTo>
                <a:lnTo>
                  <a:pt x="270" y="270"/>
                </a:lnTo>
                <a:lnTo>
                  <a:pt x="274" y="274"/>
                </a:lnTo>
                <a:lnTo>
                  <a:pt x="274" y="279"/>
                </a:lnTo>
                <a:lnTo>
                  <a:pt x="274" y="284"/>
                </a:lnTo>
                <a:lnTo>
                  <a:pt x="279" y="284"/>
                </a:lnTo>
                <a:lnTo>
                  <a:pt x="283" y="288"/>
                </a:lnTo>
                <a:lnTo>
                  <a:pt x="283" y="293"/>
                </a:lnTo>
                <a:lnTo>
                  <a:pt x="283" y="297"/>
                </a:lnTo>
                <a:lnTo>
                  <a:pt x="288" y="297"/>
                </a:lnTo>
                <a:lnTo>
                  <a:pt x="288" y="302"/>
                </a:lnTo>
                <a:lnTo>
                  <a:pt x="293" y="302"/>
                </a:lnTo>
                <a:lnTo>
                  <a:pt x="297" y="302"/>
                </a:lnTo>
                <a:lnTo>
                  <a:pt x="302" y="302"/>
                </a:lnTo>
                <a:lnTo>
                  <a:pt x="306" y="306"/>
                </a:lnTo>
                <a:lnTo>
                  <a:pt x="315" y="311"/>
                </a:lnTo>
                <a:lnTo>
                  <a:pt x="347" y="320"/>
                </a:lnTo>
                <a:lnTo>
                  <a:pt x="347" y="320"/>
                </a:lnTo>
                <a:lnTo>
                  <a:pt x="352" y="320"/>
                </a:lnTo>
                <a:lnTo>
                  <a:pt x="366" y="320"/>
                </a:lnTo>
                <a:lnTo>
                  <a:pt x="370" y="320"/>
                </a:lnTo>
                <a:lnTo>
                  <a:pt x="393" y="320"/>
                </a:lnTo>
                <a:lnTo>
                  <a:pt x="393" y="320"/>
                </a:lnTo>
                <a:lnTo>
                  <a:pt x="411" y="320"/>
                </a:lnTo>
                <a:lnTo>
                  <a:pt x="425" y="316"/>
                </a:lnTo>
                <a:lnTo>
                  <a:pt x="430" y="316"/>
                </a:lnTo>
                <a:lnTo>
                  <a:pt x="439" y="311"/>
                </a:lnTo>
                <a:lnTo>
                  <a:pt x="443" y="311"/>
                </a:lnTo>
                <a:lnTo>
                  <a:pt x="443" y="306"/>
                </a:lnTo>
                <a:lnTo>
                  <a:pt x="448" y="306"/>
                </a:lnTo>
                <a:lnTo>
                  <a:pt x="453" y="302"/>
                </a:lnTo>
                <a:lnTo>
                  <a:pt x="453" y="302"/>
                </a:lnTo>
                <a:lnTo>
                  <a:pt x="457" y="302"/>
                </a:lnTo>
                <a:lnTo>
                  <a:pt x="457" y="297"/>
                </a:lnTo>
                <a:lnTo>
                  <a:pt x="457" y="288"/>
                </a:lnTo>
                <a:lnTo>
                  <a:pt x="457" y="284"/>
                </a:lnTo>
                <a:lnTo>
                  <a:pt x="462" y="284"/>
                </a:lnTo>
                <a:lnTo>
                  <a:pt x="466" y="279"/>
                </a:lnTo>
                <a:lnTo>
                  <a:pt x="475" y="274"/>
                </a:lnTo>
                <a:lnTo>
                  <a:pt x="480" y="274"/>
                </a:lnTo>
                <a:lnTo>
                  <a:pt x="494" y="270"/>
                </a:lnTo>
                <a:lnTo>
                  <a:pt x="498" y="270"/>
                </a:lnTo>
                <a:lnTo>
                  <a:pt x="503" y="265"/>
                </a:lnTo>
                <a:lnTo>
                  <a:pt x="503" y="261"/>
                </a:lnTo>
                <a:lnTo>
                  <a:pt x="503" y="261"/>
                </a:lnTo>
                <a:lnTo>
                  <a:pt x="503" y="256"/>
                </a:lnTo>
                <a:lnTo>
                  <a:pt x="498" y="252"/>
                </a:lnTo>
                <a:lnTo>
                  <a:pt x="498" y="247"/>
                </a:lnTo>
                <a:lnTo>
                  <a:pt x="494" y="247"/>
                </a:lnTo>
                <a:lnTo>
                  <a:pt x="494" y="242"/>
                </a:lnTo>
                <a:lnTo>
                  <a:pt x="489" y="242"/>
                </a:lnTo>
                <a:lnTo>
                  <a:pt x="489" y="238"/>
                </a:lnTo>
                <a:lnTo>
                  <a:pt x="485" y="238"/>
                </a:lnTo>
                <a:lnTo>
                  <a:pt x="485" y="238"/>
                </a:lnTo>
                <a:lnTo>
                  <a:pt x="480" y="238"/>
                </a:lnTo>
                <a:lnTo>
                  <a:pt x="480" y="233"/>
                </a:lnTo>
                <a:lnTo>
                  <a:pt x="480" y="229"/>
                </a:lnTo>
                <a:lnTo>
                  <a:pt x="480" y="224"/>
                </a:lnTo>
                <a:lnTo>
                  <a:pt x="480" y="220"/>
                </a:lnTo>
                <a:lnTo>
                  <a:pt x="485" y="215"/>
                </a:lnTo>
                <a:lnTo>
                  <a:pt x="489" y="215"/>
                </a:lnTo>
                <a:lnTo>
                  <a:pt x="494" y="215"/>
                </a:lnTo>
                <a:lnTo>
                  <a:pt x="503" y="215"/>
                </a:lnTo>
                <a:lnTo>
                  <a:pt x="507" y="215"/>
                </a:lnTo>
                <a:lnTo>
                  <a:pt x="512" y="215"/>
                </a:lnTo>
                <a:lnTo>
                  <a:pt x="512" y="215"/>
                </a:lnTo>
                <a:lnTo>
                  <a:pt x="526" y="220"/>
                </a:lnTo>
                <a:lnTo>
                  <a:pt x="526" y="220"/>
                </a:lnTo>
                <a:lnTo>
                  <a:pt x="530" y="224"/>
                </a:lnTo>
                <a:lnTo>
                  <a:pt x="535" y="224"/>
                </a:lnTo>
                <a:lnTo>
                  <a:pt x="539" y="224"/>
                </a:lnTo>
                <a:lnTo>
                  <a:pt x="539" y="229"/>
                </a:lnTo>
                <a:lnTo>
                  <a:pt x="544" y="229"/>
                </a:lnTo>
                <a:lnTo>
                  <a:pt x="558" y="229"/>
                </a:lnTo>
                <a:lnTo>
                  <a:pt x="567" y="233"/>
                </a:lnTo>
                <a:lnTo>
                  <a:pt x="571" y="238"/>
                </a:lnTo>
                <a:lnTo>
                  <a:pt x="576" y="238"/>
                </a:lnTo>
                <a:lnTo>
                  <a:pt x="581" y="238"/>
                </a:lnTo>
                <a:lnTo>
                  <a:pt x="585" y="242"/>
                </a:lnTo>
                <a:lnTo>
                  <a:pt x="590" y="242"/>
                </a:lnTo>
                <a:lnTo>
                  <a:pt x="590" y="247"/>
                </a:lnTo>
                <a:lnTo>
                  <a:pt x="594" y="247"/>
                </a:lnTo>
                <a:lnTo>
                  <a:pt x="594" y="252"/>
                </a:lnTo>
                <a:lnTo>
                  <a:pt x="599" y="256"/>
                </a:lnTo>
                <a:lnTo>
                  <a:pt x="603" y="261"/>
                </a:lnTo>
                <a:lnTo>
                  <a:pt x="608" y="261"/>
                </a:lnTo>
                <a:lnTo>
                  <a:pt x="613" y="261"/>
                </a:lnTo>
                <a:lnTo>
                  <a:pt x="617" y="265"/>
                </a:lnTo>
                <a:lnTo>
                  <a:pt x="635" y="265"/>
                </a:lnTo>
                <a:lnTo>
                  <a:pt x="645" y="270"/>
                </a:lnTo>
                <a:lnTo>
                  <a:pt x="649" y="274"/>
                </a:lnTo>
                <a:lnTo>
                  <a:pt x="658" y="274"/>
                </a:lnTo>
                <a:lnTo>
                  <a:pt x="663" y="279"/>
                </a:lnTo>
                <a:lnTo>
                  <a:pt x="667" y="279"/>
                </a:lnTo>
                <a:lnTo>
                  <a:pt x="672" y="284"/>
                </a:lnTo>
                <a:lnTo>
                  <a:pt x="677" y="284"/>
                </a:lnTo>
                <a:lnTo>
                  <a:pt x="677" y="284"/>
                </a:lnTo>
                <a:lnTo>
                  <a:pt x="681" y="288"/>
                </a:lnTo>
                <a:lnTo>
                  <a:pt x="686" y="293"/>
                </a:lnTo>
                <a:lnTo>
                  <a:pt x="690" y="293"/>
                </a:lnTo>
                <a:lnTo>
                  <a:pt x="695" y="297"/>
                </a:lnTo>
                <a:lnTo>
                  <a:pt x="699" y="302"/>
                </a:lnTo>
                <a:lnTo>
                  <a:pt x="699" y="302"/>
                </a:lnTo>
                <a:lnTo>
                  <a:pt x="704" y="302"/>
                </a:lnTo>
                <a:lnTo>
                  <a:pt x="709" y="302"/>
                </a:lnTo>
                <a:lnTo>
                  <a:pt x="713" y="306"/>
                </a:lnTo>
                <a:lnTo>
                  <a:pt x="722" y="311"/>
                </a:lnTo>
                <a:lnTo>
                  <a:pt x="727" y="320"/>
                </a:lnTo>
                <a:lnTo>
                  <a:pt x="741" y="325"/>
                </a:lnTo>
                <a:lnTo>
                  <a:pt x="745" y="329"/>
                </a:lnTo>
                <a:lnTo>
                  <a:pt x="745" y="334"/>
                </a:lnTo>
                <a:lnTo>
                  <a:pt x="745" y="334"/>
                </a:lnTo>
                <a:lnTo>
                  <a:pt x="754" y="338"/>
                </a:lnTo>
                <a:lnTo>
                  <a:pt x="759" y="343"/>
                </a:lnTo>
                <a:lnTo>
                  <a:pt x="777" y="338"/>
                </a:lnTo>
                <a:lnTo>
                  <a:pt x="763" y="348"/>
                </a:lnTo>
                <a:lnTo>
                  <a:pt x="763" y="352"/>
                </a:lnTo>
                <a:lnTo>
                  <a:pt x="759" y="357"/>
                </a:lnTo>
                <a:lnTo>
                  <a:pt x="759" y="361"/>
                </a:lnTo>
                <a:lnTo>
                  <a:pt x="759" y="366"/>
                </a:lnTo>
                <a:lnTo>
                  <a:pt x="754" y="366"/>
                </a:lnTo>
                <a:lnTo>
                  <a:pt x="754" y="370"/>
                </a:lnTo>
                <a:lnTo>
                  <a:pt x="754" y="375"/>
                </a:lnTo>
                <a:lnTo>
                  <a:pt x="750" y="380"/>
                </a:lnTo>
                <a:lnTo>
                  <a:pt x="750" y="384"/>
                </a:lnTo>
                <a:lnTo>
                  <a:pt x="750" y="389"/>
                </a:lnTo>
                <a:lnTo>
                  <a:pt x="750" y="398"/>
                </a:lnTo>
                <a:lnTo>
                  <a:pt x="754" y="407"/>
                </a:lnTo>
                <a:lnTo>
                  <a:pt x="754" y="421"/>
                </a:lnTo>
                <a:lnTo>
                  <a:pt x="759" y="434"/>
                </a:lnTo>
                <a:lnTo>
                  <a:pt x="759" y="448"/>
                </a:lnTo>
                <a:lnTo>
                  <a:pt x="763" y="462"/>
                </a:lnTo>
                <a:lnTo>
                  <a:pt x="768" y="480"/>
                </a:lnTo>
                <a:lnTo>
                  <a:pt x="773" y="489"/>
                </a:lnTo>
                <a:lnTo>
                  <a:pt x="777" y="499"/>
                </a:lnTo>
                <a:lnTo>
                  <a:pt x="777" y="503"/>
                </a:lnTo>
                <a:lnTo>
                  <a:pt x="782" y="503"/>
                </a:lnTo>
                <a:lnTo>
                  <a:pt x="782" y="508"/>
                </a:lnTo>
                <a:lnTo>
                  <a:pt x="786" y="508"/>
                </a:lnTo>
                <a:lnTo>
                  <a:pt x="786" y="512"/>
                </a:lnTo>
                <a:lnTo>
                  <a:pt x="786" y="517"/>
                </a:lnTo>
                <a:lnTo>
                  <a:pt x="786" y="521"/>
                </a:lnTo>
                <a:lnTo>
                  <a:pt x="791" y="521"/>
                </a:lnTo>
                <a:lnTo>
                  <a:pt x="791" y="526"/>
                </a:lnTo>
                <a:lnTo>
                  <a:pt x="791" y="531"/>
                </a:lnTo>
                <a:lnTo>
                  <a:pt x="791" y="540"/>
                </a:lnTo>
                <a:lnTo>
                  <a:pt x="786" y="544"/>
                </a:lnTo>
                <a:lnTo>
                  <a:pt x="786" y="544"/>
                </a:lnTo>
                <a:lnTo>
                  <a:pt x="782" y="549"/>
                </a:lnTo>
                <a:lnTo>
                  <a:pt x="777" y="553"/>
                </a:lnTo>
                <a:lnTo>
                  <a:pt x="773" y="553"/>
                </a:lnTo>
                <a:lnTo>
                  <a:pt x="768" y="558"/>
                </a:lnTo>
                <a:lnTo>
                  <a:pt x="768" y="558"/>
                </a:lnTo>
                <a:lnTo>
                  <a:pt x="754" y="563"/>
                </a:lnTo>
                <a:lnTo>
                  <a:pt x="736" y="563"/>
                </a:lnTo>
                <a:lnTo>
                  <a:pt x="727" y="563"/>
                </a:lnTo>
                <a:lnTo>
                  <a:pt x="722" y="567"/>
                </a:lnTo>
                <a:lnTo>
                  <a:pt x="718" y="567"/>
                </a:lnTo>
                <a:lnTo>
                  <a:pt x="713" y="567"/>
                </a:lnTo>
                <a:lnTo>
                  <a:pt x="709" y="567"/>
                </a:lnTo>
                <a:lnTo>
                  <a:pt x="704" y="567"/>
                </a:lnTo>
                <a:lnTo>
                  <a:pt x="704" y="572"/>
                </a:lnTo>
                <a:lnTo>
                  <a:pt x="699" y="572"/>
                </a:lnTo>
                <a:lnTo>
                  <a:pt x="699" y="576"/>
                </a:lnTo>
                <a:lnTo>
                  <a:pt x="695" y="576"/>
                </a:lnTo>
                <a:lnTo>
                  <a:pt x="690" y="581"/>
                </a:lnTo>
                <a:lnTo>
                  <a:pt x="686" y="585"/>
                </a:lnTo>
                <a:lnTo>
                  <a:pt x="677" y="590"/>
                </a:lnTo>
                <a:lnTo>
                  <a:pt x="677" y="595"/>
                </a:lnTo>
                <a:lnTo>
                  <a:pt x="672" y="595"/>
                </a:lnTo>
                <a:lnTo>
                  <a:pt x="667" y="599"/>
                </a:lnTo>
                <a:lnTo>
                  <a:pt x="663" y="604"/>
                </a:lnTo>
                <a:lnTo>
                  <a:pt x="658" y="613"/>
                </a:lnTo>
                <a:lnTo>
                  <a:pt x="649" y="613"/>
                </a:lnTo>
                <a:lnTo>
                  <a:pt x="640" y="622"/>
                </a:lnTo>
                <a:lnTo>
                  <a:pt x="635" y="627"/>
                </a:lnTo>
                <a:lnTo>
                  <a:pt x="635" y="631"/>
                </a:lnTo>
                <a:lnTo>
                  <a:pt x="635" y="631"/>
                </a:lnTo>
                <a:lnTo>
                  <a:pt x="635" y="631"/>
                </a:lnTo>
                <a:lnTo>
                  <a:pt x="631" y="631"/>
                </a:lnTo>
                <a:lnTo>
                  <a:pt x="617" y="645"/>
                </a:lnTo>
                <a:lnTo>
                  <a:pt x="617" y="649"/>
                </a:lnTo>
                <a:lnTo>
                  <a:pt x="613" y="649"/>
                </a:lnTo>
                <a:lnTo>
                  <a:pt x="613" y="654"/>
                </a:lnTo>
                <a:lnTo>
                  <a:pt x="608" y="654"/>
                </a:lnTo>
                <a:lnTo>
                  <a:pt x="608" y="659"/>
                </a:lnTo>
                <a:lnTo>
                  <a:pt x="603" y="659"/>
                </a:lnTo>
                <a:lnTo>
                  <a:pt x="599" y="663"/>
                </a:lnTo>
                <a:lnTo>
                  <a:pt x="599" y="668"/>
                </a:lnTo>
                <a:lnTo>
                  <a:pt x="594" y="668"/>
                </a:lnTo>
                <a:lnTo>
                  <a:pt x="590" y="668"/>
                </a:lnTo>
                <a:lnTo>
                  <a:pt x="590" y="672"/>
                </a:lnTo>
                <a:lnTo>
                  <a:pt x="590" y="677"/>
                </a:lnTo>
                <a:lnTo>
                  <a:pt x="585" y="677"/>
                </a:lnTo>
                <a:lnTo>
                  <a:pt x="585" y="677"/>
                </a:lnTo>
                <a:lnTo>
                  <a:pt x="581" y="677"/>
                </a:lnTo>
                <a:lnTo>
                  <a:pt x="576" y="681"/>
                </a:lnTo>
                <a:lnTo>
                  <a:pt x="576" y="686"/>
                </a:lnTo>
                <a:lnTo>
                  <a:pt x="571" y="686"/>
                </a:lnTo>
                <a:lnTo>
                  <a:pt x="567" y="686"/>
                </a:lnTo>
                <a:lnTo>
                  <a:pt x="567" y="691"/>
                </a:lnTo>
                <a:lnTo>
                  <a:pt x="567" y="691"/>
                </a:lnTo>
                <a:lnTo>
                  <a:pt x="567" y="695"/>
                </a:lnTo>
                <a:lnTo>
                  <a:pt x="562" y="695"/>
                </a:lnTo>
                <a:lnTo>
                  <a:pt x="558" y="695"/>
                </a:lnTo>
                <a:lnTo>
                  <a:pt x="558" y="700"/>
                </a:lnTo>
                <a:lnTo>
                  <a:pt x="553" y="700"/>
                </a:lnTo>
                <a:lnTo>
                  <a:pt x="549" y="700"/>
                </a:lnTo>
                <a:lnTo>
                  <a:pt x="549" y="704"/>
                </a:lnTo>
                <a:lnTo>
                  <a:pt x="544" y="704"/>
                </a:lnTo>
                <a:lnTo>
                  <a:pt x="539" y="709"/>
                </a:lnTo>
                <a:lnTo>
                  <a:pt x="535" y="709"/>
                </a:lnTo>
                <a:lnTo>
                  <a:pt x="535" y="713"/>
                </a:lnTo>
                <a:lnTo>
                  <a:pt x="530" y="713"/>
                </a:lnTo>
                <a:lnTo>
                  <a:pt x="526" y="718"/>
                </a:lnTo>
                <a:lnTo>
                  <a:pt x="526" y="718"/>
                </a:lnTo>
                <a:lnTo>
                  <a:pt x="526" y="723"/>
                </a:lnTo>
                <a:lnTo>
                  <a:pt x="521" y="723"/>
                </a:lnTo>
                <a:lnTo>
                  <a:pt x="517" y="723"/>
                </a:lnTo>
                <a:lnTo>
                  <a:pt x="512" y="727"/>
                </a:lnTo>
                <a:lnTo>
                  <a:pt x="507" y="732"/>
                </a:lnTo>
                <a:lnTo>
                  <a:pt x="503" y="732"/>
                </a:lnTo>
                <a:lnTo>
                  <a:pt x="503" y="736"/>
                </a:lnTo>
                <a:lnTo>
                  <a:pt x="498" y="736"/>
                </a:lnTo>
                <a:lnTo>
                  <a:pt x="498" y="741"/>
                </a:lnTo>
                <a:lnTo>
                  <a:pt x="494" y="741"/>
                </a:lnTo>
                <a:lnTo>
                  <a:pt x="489" y="741"/>
                </a:lnTo>
                <a:lnTo>
                  <a:pt x="485" y="741"/>
                </a:lnTo>
                <a:lnTo>
                  <a:pt x="480" y="745"/>
                </a:lnTo>
                <a:lnTo>
                  <a:pt x="480" y="745"/>
                </a:lnTo>
                <a:lnTo>
                  <a:pt x="471" y="750"/>
                </a:lnTo>
                <a:lnTo>
                  <a:pt x="466" y="750"/>
                </a:lnTo>
                <a:lnTo>
                  <a:pt x="466" y="755"/>
                </a:lnTo>
                <a:lnTo>
                  <a:pt x="462" y="755"/>
                </a:lnTo>
                <a:lnTo>
                  <a:pt x="457" y="759"/>
                </a:lnTo>
                <a:lnTo>
                  <a:pt x="457" y="759"/>
                </a:lnTo>
                <a:lnTo>
                  <a:pt x="448" y="759"/>
                </a:lnTo>
                <a:lnTo>
                  <a:pt x="443" y="759"/>
                </a:lnTo>
                <a:lnTo>
                  <a:pt x="439" y="764"/>
                </a:lnTo>
                <a:lnTo>
                  <a:pt x="439" y="764"/>
                </a:lnTo>
                <a:lnTo>
                  <a:pt x="430" y="764"/>
                </a:lnTo>
                <a:lnTo>
                  <a:pt x="425" y="764"/>
                </a:lnTo>
                <a:lnTo>
                  <a:pt x="416" y="764"/>
                </a:lnTo>
                <a:lnTo>
                  <a:pt x="416" y="759"/>
                </a:lnTo>
                <a:lnTo>
                  <a:pt x="402" y="755"/>
                </a:lnTo>
                <a:lnTo>
                  <a:pt x="393" y="755"/>
                </a:lnTo>
                <a:lnTo>
                  <a:pt x="379" y="750"/>
                </a:lnTo>
                <a:lnTo>
                  <a:pt x="370" y="750"/>
                </a:lnTo>
                <a:lnTo>
                  <a:pt x="361" y="741"/>
                </a:lnTo>
                <a:lnTo>
                  <a:pt x="352" y="741"/>
                </a:lnTo>
                <a:lnTo>
                  <a:pt x="334" y="732"/>
                </a:lnTo>
                <a:lnTo>
                  <a:pt x="315" y="723"/>
                </a:lnTo>
                <a:lnTo>
                  <a:pt x="302" y="723"/>
                </a:lnTo>
                <a:lnTo>
                  <a:pt x="293" y="718"/>
                </a:lnTo>
                <a:lnTo>
                  <a:pt x="283" y="718"/>
                </a:lnTo>
                <a:lnTo>
                  <a:pt x="265" y="718"/>
                </a:lnTo>
                <a:lnTo>
                  <a:pt x="261" y="723"/>
                </a:lnTo>
                <a:lnTo>
                  <a:pt x="256" y="723"/>
                </a:lnTo>
                <a:lnTo>
                  <a:pt x="242" y="723"/>
                </a:lnTo>
                <a:lnTo>
                  <a:pt x="224" y="723"/>
                </a:lnTo>
                <a:lnTo>
                  <a:pt x="210" y="723"/>
                </a:lnTo>
                <a:lnTo>
                  <a:pt x="201" y="727"/>
                </a:lnTo>
                <a:lnTo>
                  <a:pt x="197" y="727"/>
                </a:lnTo>
                <a:lnTo>
                  <a:pt x="197" y="727"/>
                </a:lnTo>
                <a:lnTo>
                  <a:pt x="192" y="723"/>
                </a:lnTo>
                <a:lnTo>
                  <a:pt x="187" y="718"/>
                </a:lnTo>
                <a:lnTo>
                  <a:pt x="183" y="713"/>
                </a:lnTo>
                <a:lnTo>
                  <a:pt x="178" y="709"/>
                </a:lnTo>
                <a:lnTo>
                  <a:pt x="174" y="704"/>
                </a:lnTo>
                <a:lnTo>
                  <a:pt x="169" y="700"/>
                </a:lnTo>
                <a:lnTo>
                  <a:pt x="165" y="704"/>
                </a:lnTo>
                <a:lnTo>
                  <a:pt x="155" y="704"/>
                </a:lnTo>
                <a:lnTo>
                  <a:pt x="151" y="704"/>
                </a:lnTo>
                <a:lnTo>
                  <a:pt x="151" y="700"/>
                </a:lnTo>
                <a:lnTo>
                  <a:pt x="151" y="695"/>
                </a:lnTo>
                <a:lnTo>
                  <a:pt x="151" y="686"/>
                </a:lnTo>
                <a:lnTo>
                  <a:pt x="151" y="677"/>
                </a:lnTo>
                <a:lnTo>
                  <a:pt x="146" y="672"/>
                </a:lnTo>
                <a:lnTo>
                  <a:pt x="137" y="672"/>
                </a:lnTo>
                <a:lnTo>
                  <a:pt x="133" y="663"/>
                </a:lnTo>
                <a:lnTo>
                  <a:pt x="128" y="654"/>
                </a:lnTo>
                <a:lnTo>
                  <a:pt x="128" y="654"/>
                </a:lnTo>
                <a:lnTo>
                  <a:pt x="128" y="645"/>
                </a:lnTo>
                <a:lnTo>
                  <a:pt x="119" y="636"/>
                </a:lnTo>
                <a:lnTo>
                  <a:pt x="114" y="631"/>
                </a:lnTo>
                <a:lnTo>
                  <a:pt x="114" y="617"/>
                </a:lnTo>
                <a:lnTo>
                  <a:pt x="123" y="608"/>
                </a:lnTo>
                <a:lnTo>
                  <a:pt x="128" y="604"/>
                </a:lnTo>
                <a:lnTo>
                  <a:pt x="137" y="595"/>
                </a:lnTo>
                <a:lnTo>
                  <a:pt x="137" y="590"/>
                </a:lnTo>
                <a:lnTo>
                  <a:pt x="142" y="576"/>
                </a:lnTo>
                <a:lnTo>
                  <a:pt x="151" y="576"/>
                </a:lnTo>
                <a:lnTo>
                  <a:pt x="155" y="572"/>
                </a:lnTo>
                <a:lnTo>
                  <a:pt x="165" y="567"/>
                </a:lnTo>
                <a:lnTo>
                  <a:pt x="169" y="563"/>
                </a:lnTo>
                <a:lnTo>
                  <a:pt x="169" y="558"/>
                </a:lnTo>
                <a:lnTo>
                  <a:pt x="174" y="544"/>
                </a:lnTo>
                <a:lnTo>
                  <a:pt x="178" y="535"/>
                </a:lnTo>
                <a:lnTo>
                  <a:pt x="183" y="521"/>
                </a:lnTo>
                <a:lnTo>
                  <a:pt x="178" y="517"/>
                </a:lnTo>
                <a:lnTo>
                  <a:pt x="178" y="503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"/>
          <p:cNvSpPr/>
          <p:nvPr/>
        </p:nvSpPr>
        <p:spPr>
          <a:xfrm>
            <a:off x="2414071" y="5662204"/>
            <a:ext cx="624846" cy="761002"/>
          </a:xfrm>
          <a:custGeom>
            <a:avLst/>
            <a:gdLst/>
            <a:ahLst/>
            <a:cxnLst/>
            <a:rect l="l" t="t" r="r" b="b"/>
            <a:pathLst>
              <a:path w="471" h="539" extrusionOk="0">
                <a:moveTo>
                  <a:pt x="315" y="334"/>
                </a:moveTo>
                <a:lnTo>
                  <a:pt x="320" y="338"/>
                </a:lnTo>
                <a:lnTo>
                  <a:pt x="324" y="338"/>
                </a:lnTo>
                <a:lnTo>
                  <a:pt x="329" y="343"/>
                </a:lnTo>
                <a:lnTo>
                  <a:pt x="333" y="343"/>
                </a:lnTo>
                <a:lnTo>
                  <a:pt x="343" y="343"/>
                </a:lnTo>
                <a:lnTo>
                  <a:pt x="347" y="338"/>
                </a:lnTo>
                <a:lnTo>
                  <a:pt x="352" y="338"/>
                </a:lnTo>
                <a:lnTo>
                  <a:pt x="361" y="338"/>
                </a:lnTo>
                <a:lnTo>
                  <a:pt x="365" y="338"/>
                </a:lnTo>
                <a:lnTo>
                  <a:pt x="375" y="338"/>
                </a:lnTo>
                <a:lnTo>
                  <a:pt x="384" y="338"/>
                </a:lnTo>
                <a:lnTo>
                  <a:pt x="388" y="338"/>
                </a:lnTo>
                <a:lnTo>
                  <a:pt x="393" y="338"/>
                </a:lnTo>
                <a:lnTo>
                  <a:pt x="402" y="338"/>
                </a:lnTo>
                <a:lnTo>
                  <a:pt x="411" y="343"/>
                </a:lnTo>
                <a:lnTo>
                  <a:pt x="411" y="338"/>
                </a:lnTo>
                <a:lnTo>
                  <a:pt x="420" y="343"/>
                </a:lnTo>
                <a:lnTo>
                  <a:pt x="429" y="347"/>
                </a:lnTo>
                <a:lnTo>
                  <a:pt x="429" y="347"/>
                </a:lnTo>
                <a:lnTo>
                  <a:pt x="434" y="347"/>
                </a:lnTo>
                <a:lnTo>
                  <a:pt x="434" y="352"/>
                </a:lnTo>
                <a:lnTo>
                  <a:pt x="439" y="352"/>
                </a:lnTo>
                <a:lnTo>
                  <a:pt x="439" y="357"/>
                </a:lnTo>
                <a:lnTo>
                  <a:pt x="443" y="357"/>
                </a:lnTo>
                <a:lnTo>
                  <a:pt x="448" y="361"/>
                </a:lnTo>
                <a:lnTo>
                  <a:pt x="448" y="361"/>
                </a:lnTo>
                <a:lnTo>
                  <a:pt x="452" y="370"/>
                </a:lnTo>
                <a:lnTo>
                  <a:pt x="452" y="375"/>
                </a:lnTo>
                <a:lnTo>
                  <a:pt x="457" y="379"/>
                </a:lnTo>
                <a:lnTo>
                  <a:pt x="457" y="384"/>
                </a:lnTo>
                <a:lnTo>
                  <a:pt x="457" y="384"/>
                </a:lnTo>
                <a:lnTo>
                  <a:pt x="457" y="389"/>
                </a:lnTo>
                <a:lnTo>
                  <a:pt x="457" y="393"/>
                </a:lnTo>
                <a:lnTo>
                  <a:pt x="457" y="398"/>
                </a:lnTo>
                <a:lnTo>
                  <a:pt x="452" y="402"/>
                </a:lnTo>
                <a:lnTo>
                  <a:pt x="452" y="407"/>
                </a:lnTo>
                <a:lnTo>
                  <a:pt x="452" y="411"/>
                </a:lnTo>
                <a:lnTo>
                  <a:pt x="452" y="421"/>
                </a:lnTo>
                <a:lnTo>
                  <a:pt x="452" y="425"/>
                </a:lnTo>
                <a:lnTo>
                  <a:pt x="452" y="425"/>
                </a:lnTo>
                <a:lnTo>
                  <a:pt x="452" y="439"/>
                </a:lnTo>
                <a:lnTo>
                  <a:pt x="457" y="439"/>
                </a:lnTo>
                <a:lnTo>
                  <a:pt x="457" y="448"/>
                </a:lnTo>
                <a:lnTo>
                  <a:pt x="457" y="453"/>
                </a:lnTo>
                <a:lnTo>
                  <a:pt x="457" y="462"/>
                </a:lnTo>
                <a:lnTo>
                  <a:pt x="461" y="466"/>
                </a:lnTo>
                <a:lnTo>
                  <a:pt x="466" y="471"/>
                </a:lnTo>
                <a:lnTo>
                  <a:pt x="471" y="471"/>
                </a:lnTo>
                <a:lnTo>
                  <a:pt x="471" y="475"/>
                </a:lnTo>
                <a:lnTo>
                  <a:pt x="471" y="475"/>
                </a:lnTo>
                <a:lnTo>
                  <a:pt x="466" y="480"/>
                </a:lnTo>
                <a:lnTo>
                  <a:pt x="466" y="480"/>
                </a:lnTo>
                <a:lnTo>
                  <a:pt x="466" y="489"/>
                </a:lnTo>
                <a:lnTo>
                  <a:pt x="466" y="489"/>
                </a:lnTo>
                <a:lnTo>
                  <a:pt x="461" y="489"/>
                </a:lnTo>
                <a:lnTo>
                  <a:pt x="443" y="489"/>
                </a:lnTo>
                <a:lnTo>
                  <a:pt x="434" y="489"/>
                </a:lnTo>
                <a:lnTo>
                  <a:pt x="420" y="489"/>
                </a:lnTo>
                <a:lnTo>
                  <a:pt x="416" y="494"/>
                </a:lnTo>
                <a:lnTo>
                  <a:pt x="411" y="494"/>
                </a:lnTo>
                <a:lnTo>
                  <a:pt x="407" y="494"/>
                </a:lnTo>
                <a:lnTo>
                  <a:pt x="402" y="498"/>
                </a:lnTo>
                <a:lnTo>
                  <a:pt x="397" y="498"/>
                </a:lnTo>
                <a:lnTo>
                  <a:pt x="388" y="494"/>
                </a:lnTo>
                <a:lnTo>
                  <a:pt x="370" y="494"/>
                </a:lnTo>
                <a:lnTo>
                  <a:pt x="370" y="489"/>
                </a:lnTo>
                <a:lnTo>
                  <a:pt x="365" y="494"/>
                </a:lnTo>
                <a:lnTo>
                  <a:pt x="365" y="494"/>
                </a:lnTo>
                <a:lnTo>
                  <a:pt x="365" y="498"/>
                </a:lnTo>
                <a:lnTo>
                  <a:pt x="365" y="503"/>
                </a:lnTo>
                <a:lnTo>
                  <a:pt x="361" y="503"/>
                </a:lnTo>
                <a:lnTo>
                  <a:pt x="352" y="503"/>
                </a:lnTo>
                <a:lnTo>
                  <a:pt x="352" y="507"/>
                </a:lnTo>
                <a:lnTo>
                  <a:pt x="347" y="507"/>
                </a:lnTo>
                <a:lnTo>
                  <a:pt x="343" y="507"/>
                </a:lnTo>
                <a:lnTo>
                  <a:pt x="343" y="507"/>
                </a:lnTo>
                <a:lnTo>
                  <a:pt x="329" y="512"/>
                </a:lnTo>
                <a:lnTo>
                  <a:pt x="329" y="512"/>
                </a:lnTo>
                <a:lnTo>
                  <a:pt x="329" y="512"/>
                </a:lnTo>
                <a:lnTo>
                  <a:pt x="324" y="517"/>
                </a:lnTo>
                <a:lnTo>
                  <a:pt x="320" y="517"/>
                </a:lnTo>
                <a:lnTo>
                  <a:pt x="301" y="517"/>
                </a:lnTo>
                <a:lnTo>
                  <a:pt x="301" y="517"/>
                </a:lnTo>
                <a:lnTo>
                  <a:pt x="297" y="517"/>
                </a:lnTo>
                <a:lnTo>
                  <a:pt x="297" y="517"/>
                </a:lnTo>
                <a:lnTo>
                  <a:pt x="297" y="512"/>
                </a:lnTo>
                <a:lnTo>
                  <a:pt x="297" y="507"/>
                </a:lnTo>
                <a:lnTo>
                  <a:pt x="297" y="503"/>
                </a:lnTo>
                <a:lnTo>
                  <a:pt x="301" y="507"/>
                </a:lnTo>
                <a:lnTo>
                  <a:pt x="301" y="507"/>
                </a:lnTo>
                <a:lnTo>
                  <a:pt x="301" y="507"/>
                </a:lnTo>
                <a:lnTo>
                  <a:pt x="301" y="507"/>
                </a:lnTo>
                <a:lnTo>
                  <a:pt x="301" y="507"/>
                </a:lnTo>
                <a:lnTo>
                  <a:pt x="297" y="507"/>
                </a:lnTo>
                <a:lnTo>
                  <a:pt x="301" y="503"/>
                </a:lnTo>
                <a:lnTo>
                  <a:pt x="306" y="494"/>
                </a:lnTo>
                <a:lnTo>
                  <a:pt x="311" y="489"/>
                </a:lnTo>
                <a:lnTo>
                  <a:pt x="301" y="485"/>
                </a:lnTo>
                <a:lnTo>
                  <a:pt x="301" y="480"/>
                </a:lnTo>
                <a:lnTo>
                  <a:pt x="297" y="485"/>
                </a:lnTo>
                <a:lnTo>
                  <a:pt x="292" y="485"/>
                </a:lnTo>
                <a:lnTo>
                  <a:pt x="292" y="485"/>
                </a:lnTo>
                <a:lnTo>
                  <a:pt x="292" y="485"/>
                </a:lnTo>
                <a:lnTo>
                  <a:pt x="288" y="485"/>
                </a:lnTo>
                <a:lnTo>
                  <a:pt x="288" y="485"/>
                </a:lnTo>
                <a:lnTo>
                  <a:pt x="288" y="485"/>
                </a:lnTo>
                <a:lnTo>
                  <a:pt x="283" y="485"/>
                </a:lnTo>
                <a:lnTo>
                  <a:pt x="283" y="489"/>
                </a:lnTo>
                <a:lnTo>
                  <a:pt x="283" y="489"/>
                </a:lnTo>
                <a:lnTo>
                  <a:pt x="288" y="489"/>
                </a:lnTo>
                <a:lnTo>
                  <a:pt x="288" y="489"/>
                </a:lnTo>
                <a:lnTo>
                  <a:pt x="283" y="494"/>
                </a:lnTo>
                <a:lnTo>
                  <a:pt x="279" y="489"/>
                </a:lnTo>
                <a:lnTo>
                  <a:pt x="279" y="489"/>
                </a:lnTo>
                <a:lnTo>
                  <a:pt x="274" y="489"/>
                </a:lnTo>
                <a:lnTo>
                  <a:pt x="274" y="494"/>
                </a:lnTo>
                <a:lnTo>
                  <a:pt x="274" y="494"/>
                </a:lnTo>
                <a:lnTo>
                  <a:pt x="269" y="494"/>
                </a:lnTo>
                <a:lnTo>
                  <a:pt x="260" y="498"/>
                </a:lnTo>
                <a:lnTo>
                  <a:pt x="260" y="498"/>
                </a:lnTo>
                <a:lnTo>
                  <a:pt x="256" y="498"/>
                </a:lnTo>
                <a:lnTo>
                  <a:pt x="256" y="494"/>
                </a:lnTo>
                <a:lnTo>
                  <a:pt x="256" y="494"/>
                </a:lnTo>
                <a:lnTo>
                  <a:pt x="256" y="494"/>
                </a:lnTo>
                <a:lnTo>
                  <a:pt x="256" y="494"/>
                </a:lnTo>
                <a:lnTo>
                  <a:pt x="251" y="489"/>
                </a:lnTo>
                <a:lnTo>
                  <a:pt x="247" y="485"/>
                </a:lnTo>
                <a:lnTo>
                  <a:pt x="247" y="485"/>
                </a:lnTo>
                <a:lnTo>
                  <a:pt x="242" y="485"/>
                </a:lnTo>
                <a:lnTo>
                  <a:pt x="242" y="485"/>
                </a:lnTo>
                <a:lnTo>
                  <a:pt x="242" y="489"/>
                </a:lnTo>
                <a:lnTo>
                  <a:pt x="247" y="498"/>
                </a:lnTo>
                <a:lnTo>
                  <a:pt x="247" y="503"/>
                </a:lnTo>
                <a:lnTo>
                  <a:pt x="251" y="507"/>
                </a:lnTo>
                <a:lnTo>
                  <a:pt x="251" y="507"/>
                </a:lnTo>
                <a:lnTo>
                  <a:pt x="251" y="507"/>
                </a:lnTo>
                <a:lnTo>
                  <a:pt x="247" y="517"/>
                </a:lnTo>
                <a:lnTo>
                  <a:pt x="247" y="517"/>
                </a:lnTo>
                <a:lnTo>
                  <a:pt x="251" y="517"/>
                </a:lnTo>
                <a:lnTo>
                  <a:pt x="251" y="512"/>
                </a:lnTo>
                <a:lnTo>
                  <a:pt x="251" y="512"/>
                </a:lnTo>
                <a:lnTo>
                  <a:pt x="251" y="517"/>
                </a:lnTo>
                <a:lnTo>
                  <a:pt x="251" y="517"/>
                </a:lnTo>
                <a:lnTo>
                  <a:pt x="247" y="521"/>
                </a:lnTo>
                <a:lnTo>
                  <a:pt x="242" y="521"/>
                </a:lnTo>
                <a:lnTo>
                  <a:pt x="242" y="521"/>
                </a:lnTo>
                <a:lnTo>
                  <a:pt x="237" y="517"/>
                </a:lnTo>
                <a:lnTo>
                  <a:pt x="237" y="517"/>
                </a:lnTo>
                <a:lnTo>
                  <a:pt x="233" y="517"/>
                </a:lnTo>
                <a:lnTo>
                  <a:pt x="237" y="517"/>
                </a:lnTo>
                <a:lnTo>
                  <a:pt x="233" y="517"/>
                </a:lnTo>
                <a:lnTo>
                  <a:pt x="233" y="521"/>
                </a:lnTo>
                <a:lnTo>
                  <a:pt x="228" y="521"/>
                </a:lnTo>
                <a:lnTo>
                  <a:pt x="224" y="517"/>
                </a:lnTo>
                <a:lnTo>
                  <a:pt x="210" y="517"/>
                </a:lnTo>
                <a:lnTo>
                  <a:pt x="196" y="512"/>
                </a:lnTo>
                <a:lnTo>
                  <a:pt x="192" y="521"/>
                </a:lnTo>
                <a:lnTo>
                  <a:pt x="196" y="521"/>
                </a:lnTo>
                <a:lnTo>
                  <a:pt x="196" y="526"/>
                </a:lnTo>
                <a:lnTo>
                  <a:pt x="196" y="526"/>
                </a:lnTo>
                <a:lnTo>
                  <a:pt x="192" y="526"/>
                </a:lnTo>
                <a:lnTo>
                  <a:pt x="187" y="526"/>
                </a:lnTo>
                <a:lnTo>
                  <a:pt x="173" y="526"/>
                </a:lnTo>
                <a:lnTo>
                  <a:pt x="173" y="526"/>
                </a:lnTo>
                <a:lnTo>
                  <a:pt x="164" y="530"/>
                </a:lnTo>
                <a:lnTo>
                  <a:pt x="155" y="530"/>
                </a:lnTo>
                <a:lnTo>
                  <a:pt x="146" y="530"/>
                </a:lnTo>
                <a:lnTo>
                  <a:pt x="146" y="530"/>
                </a:lnTo>
                <a:lnTo>
                  <a:pt x="141" y="530"/>
                </a:lnTo>
                <a:lnTo>
                  <a:pt x="137" y="530"/>
                </a:lnTo>
                <a:lnTo>
                  <a:pt x="137" y="530"/>
                </a:lnTo>
                <a:lnTo>
                  <a:pt x="132" y="535"/>
                </a:lnTo>
                <a:lnTo>
                  <a:pt x="109" y="535"/>
                </a:lnTo>
                <a:lnTo>
                  <a:pt x="105" y="539"/>
                </a:lnTo>
                <a:lnTo>
                  <a:pt x="105" y="539"/>
                </a:lnTo>
                <a:lnTo>
                  <a:pt x="100" y="539"/>
                </a:lnTo>
                <a:lnTo>
                  <a:pt x="100" y="539"/>
                </a:lnTo>
                <a:lnTo>
                  <a:pt x="100" y="535"/>
                </a:lnTo>
                <a:lnTo>
                  <a:pt x="96" y="535"/>
                </a:lnTo>
                <a:lnTo>
                  <a:pt x="91" y="535"/>
                </a:lnTo>
                <a:lnTo>
                  <a:pt x="91" y="535"/>
                </a:lnTo>
                <a:lnTo>
                  <a:pt x="87" y="539"/>
                </a:lnTo>
                <a:lnTo>
                  <a:pt x="73" y="539"/>
                </a:lnTo>
                <a:lnTo>
                  <a:pt x="55" y="539"/>
                </a:lnTo>
                <a:lnTo>
                  <a:pt x="55" y="539"/>
                </a:lnTo>
                <a:lnTo>
                  <a:pt x="50" y="535"/>
                </a:lnTo>
                <a:lnTo>
                  <a:pt x="41" y="535"/>
                </a:lnTo>
                <a:lnTo>
                  <a:pt x="41" y="530"/>
                </a:lnTo>
                <a:lnTo>
                  <a:pt x="36" y="526"/>
                </a:lnTo>
                <a:lnTo>
                  <a:pt x="36" y="517"/>
                </a:lnTo>
                <a:lnTo>
                  <a:pt x="41" y="512"/>
                </a:lnTo>
                <a:lnTo>
                  <a:pt x="45" y="498"/>
                </a:lnTo>
                <a:lnTo>
                  <a:pt x="45" y="494"/>
                </a:lnTo>
                <a:lnTo>
                  <a:pt x="45" y="489"/>
                </a:lnTo>
                <a:lnTo>
                  <a:pt x="50" y="485"/>
                </a:lnTo>
                <a:lnTo>
                  <a:pt x="59" y="480"/>
                </a:lnTo>
                <a:lnTo>
                  <a:pt x="59" y="471"/>
                </a:lnTo>
                <a:lnTo>
                  <a:pt x="59" y="471"/>
                </a:lnTo>
                <a:lnTo>
                  <a:pt x="59" y="466"/>
                </a:lnTo>
                <a:lnTo>
                  <a:pt x="64" y="457"/>
                </a:lnTo>
                <a:lnTo>
                  <a:pt x="59" y="453"/>
                </a:lnTo>
                <a:lnTo>
                  <a:pt x="59" y="448"/>
                </a:lnTo>
                <a:lnTo>
                  <a:pt x="59" y="448"/>
                </a:lnTo>
                <a:lnTo>
                  <a:pt x="55" y="439"/>
                </a:lnTo>
                <a:lnTo>
                  <a:pt x="50" y="430"/>
                </a:lnTo>
                <a:lnTo>
                  <a:pt x="45" y="425"/>
                </a:lnTo>
                <a:lnTo>
                  <a:pt x="50" y="421"/>
                </a:lnTo>
                <a:lnTo>
                  <a:pt x="55" y="416"/>
                </a:lnTo>
                <a:lnTo>
                  <a:pt x="59" y="411"/>
                </a:lnTo>
                <a:lnTo>
                  <a:pt x="68" y="402"/>
                </a:lnTo>
                <a:lnTo>
                  <a:pt x="73" y="402"/>
                </a:lnTo>
                <a:lnTo>
                  <a:pt x="82" y="393"/>
                </a:lnTo>
                <a:lnTo>
                  <a:pt x="91" y="389"/>
                </a:lnTo>
                <a:lnTo>
                  <a:pt x="87" y="384"/>
                </a:lnTo>
                <a:lnTo>
                  <a:pt x="77" y="384"/>
                </a:lnTo>
                <a:lnTo>
                  <a:pt x="64" y="384"/>
                </a:lnTo>
                <a:lnTo>
                  <a:pt x="55" y="384"/>
                </a:lnTo>
                <a:lnTo>
                  <a:pt x="41" y="389"/>
                </a:lnTo>
                <a:lnTo>
                  <a:pt x="32" y="393"/>
                </a:lnTo>
                <a:lnTo>
                  <a:pt x="32" y="389"/>
                </a:lnTo>
                <a:lnTo>
                  <a:pt x="27" y="384"/>
                </a:lnTo>
                <a:lnTo>
                  <a:pt x="23" y="384"/>
                </a:lnTo>
                <a:lnTo>
                  <a:pt x="23" y="379"/>
                </a:lnTo>
                <a:lnTo>
                  <a:pt x="27" y="375"/>
                </a:lnTo>
                <a:lnTo>
                  <a:pt x="23" y="370"/>
                </a:lnTo>
                <a:lnTo>
                  <a:pt x="13" y="370"/>
                </a:lnTo>
                <a:lnTo>
                  <a:pt x="9" y="361"/>
                </a:lnTo>
                <a:lnTo>
                  <a:pt x="0" y="357"/>
                </a:lnTo>
                <a:lnTo>
                  <a:pt x="0" y="343"/>
                </a:lnTo>
                <a:lnTo>
                  <a:pt x="4" y="338"/>
                </a:lnTo>
                <a:lnTo>
                  <a:pt x="13" y="329"/>
                </a:lnTo>
                <a:lnTo>
                  <a:pt x="13" y="320"/>
                </a:lnTo>
                <a:lnTo>
                  <a:pt x="23" y="315"/>
                </a:lnTo>
                <a:lnTo>
                  <a:pt x="23" y="311"/>
                </a:lnTo>
                <a:lnTo>
                  <a:pt x="27" y="306"/>
                </a:lnTo>
                <a:lnTo>
                  <a:pt x="27" y="302"/>
                </a:lnTo>
                <a:lnTo>
                  <a:pt x="23" y="302"/>
                </a:lnTo>
                <a:lnTo>
                  <a:pt x="18" y="302"/>
                </a:lnTo>
                <a:lnTo>
                  <a:pt x="18" y="297"/>
                </a:lnTo>
                <a:lnTo>
                  <a:pt x="13" y="293"/>
                </a:lnTo>
                <a:lnTo>
                  <a:pt x="13" y="288"/>
                </a:lnTo>
                <a:lnTo>
                  <a:pt x="13" y="279"/>
                </a:lnTo>
                <a:lnTo>
                  <a:pt x="18" y="274"/>
                </a:lnTo>
                <a:lnTo>
                  <a:pt x="23" y="270"/>
                </a:lnTo>
                <a:lnTo>
                  <a:pt x="27" y="256"/>
                </a:lnTo>
                <a:lnTo>
                  <a:pt x="36" y="247"/>
                </a:lnTo>
                <a:lnTo>
                  <a:pt x="36" y="233"/>
                </a:lnTo>
                <a:lnTo>
                  <a:pt x="41" y="229"/>
                </a:lnTo>
                <a:lnTo>
                  <a:pt x="45" y="219"/>
                </a:lnTo>
                <a:lnTo>
                  <a:pt x="55" y="219"/>
                </a:lnTo>
                <a:lnTo>
                  <a:pt x="59" y="224"/>
                </a:lnTo>
                <a:lnTo>
                  <a:pt x="73" y="219"/>
                </a:lnTo>
                <a:lnTo>
                  <a:pt x="73" y="215"/>
                </a:lnTo>
                <a:lnTo>
                  <a:pt x="77" y="206"/>
                </a:lnTo>
                <a:lnTo>
                  <a:pt x="77" y="206"/>
                </a:lnTo>
                <a:lnTo>
                  <a:pt x="82" y="197"/>
                </a:lnTo>
                <a:lnTo>
                  <a:pt x="73" y="192"/>
                </a:lnTo>
                <a:lnTo>
                  <a:pt x="73" y="183"/>
                </a:lnTo>
                <a:lnTo>
                  <a:pt x="68" y="178"/>
                </a:lnTo>
                <a:lnTo>
                  <a:pt x="64" y="169"/>
                </a:lnTo>
                <a:lnTo>
                  <a:pt x="68" y="165"/>
                </a:lnTo>
                <a:lnTo>
                  <a:pt x="73" y="160"/>
                </a:lnTo>
                <a:lnTo>
                  <a:pt x="77" y="151"/>
                </a:lnTo>
                <a:lnTo>
                  <a:pt x="82" y="146"/>
                </a:lnTo>
                <a:lnTo>
                  <a:pt x="82" y="142"/>
                </a:lnTo>
                <a:lnTo>
                  <a:pt x="77" y="142"/>
                </a:lnTo>
                <a:lnTo>
                  <a:pt x="68" y="142"/>
                </a:lnTo>
                <a:lnTo>
                  <a:pt x="59" y="142"/>
                </a:lnTo>
                <a:lnTo>
                  <a:pt x="59" y="142"/>
                </a:lnTo>
                <a:lnTo>
                  <a:pt x="55" y="142"/>
                </a:lnTo>
                <a:lnTo>
                  <a:pt x="50" y="142"/>
                </a:lnTo>
                <a:lnTo>
                  <a:pt x="50" y="133"/>
                </a:lnTo>
                <a:lnTo>
                  <a:pt x="50" y="128"/>
                </a:lnTo>
                <a:lnTo>
                  <a:pt x="59" y="119"/>
                </a:lnTo>
                <a:lnTo>
                  <a:pt x="64" y="119"/>
                </a:lnTo>
                <a:lnTo>
                  <a:pt x="68" y="110"/>
                </a:lnTo>
                <a:lnTo>
                  <a:pt x="68" y="96"/>
                </a:lnTo>
                <a:lnTo>
                  <a:pt x="64" y="87"/>
                </a:lnTo>
                <a:lnTo>
                  <a:pt x="64" y="78"/>
                </a:lnTo>
                <a:lnTo>
                  <a:pt x="73" y="69"/>
                </a:lnTo>
                <a:lnTo>
                  <a:pt x="82" y="59"/>
                </a:lnTo>
                <a:lnTo>
                  <a:pt x="87" y="55"/>
                </a:lnTo>
                <a:lnTo>
                  <a:pt x="91" y="46"/>
                </a:lnTo>
                <a:lnTo>
                  <a:pt x="91" y="32"/>
                </a:lnTo>
                <a:lnTo>
                  <a:pt x="91" y="27"/>
                </a:lnTo>
                <a:lnTo>
                  <a:pt x="91" y="14"/>
                </a:lnTo>
                <a:lnTo>
                  <a:pt x="96" y="9"/>
                </a:lnTo>
                <a:lnTo>
                  <a:pt x="105" y="0"/>
                </a:lnTo>
                <a:lnTo>
                  <a:pt x="105" y="0"/>
                </a:lnTo>
                <a:lnTo>
                  <a:pt x="123" y="5"/>
                </a:lnTo>
                <a:lnTo>
                  <a:pt x="128" y="23"/>
                </a:lnTo>
                <a:lnTo>
                  <a:pt x="128" y="27"/>
                </a:lnTo>
                <a:lnTo>
                  <a:pt x="128" y="37"/>
                </a:lnTo>
                <a:lnTo>
                  <a:pt x="123" y="41"/>
                </a:lnTo>
                <a:lnTo>
                  <a:pt x="123" y="46"/>
                </a:lnTo>
                <a:lnTo>
                  <a:pt x="123" y="50"/>
                </a:lnTo>
                <a:lnTo>
                  <a:pt x="123" y="55"/>
                </a:lnTo>
                <a:lnTo>
                  <a:pt x="123" y="55"/>
                </a:lnTo>
                <a:lnTo>
                  <a:pt x="123" y="59"/>
                </a:lnTo>
                <a:lnTo>
                  <a:pt x="123" y="64"/>
                </a:lnTo>
                <a:lnTo>
                  <a:pt x="119" y="73"/>
                </a:lnTo>
                <a:lnTo>
                  <a:pt x="114" y="82"/>
                </a:lnTo>
                <a:lnTo>
                  <a:pt x="114" y="87"/>
                </a:lnTo>
                <a:lnTo>
                  <a:pt x="109" y="96"/>
                </a:lnTo>
                <a:lnTo>
                  <a:pt x="105" y="101"/>
                </a:lnTo>
                <a:lnTo>
                  <a:pt x="105" y="105"/>
                </a:lnTo>
                <a:lnTo>
                  <a:pt x="105" y="110"/>
                </a:lnTo>
                <a:lnTo>
                  <a:pt x="119" y="110"/>
                </a:lnTo>
                <a:lnTo>
                  <a:pt x="123" y="110"/>
                </a:lnTo>
                <a:lnTo>
                  <a:pt x="132" y="110"/>
                </a:lnTo>
                <a:lnTo>
                  <a:pt x="141" y="114"/>
                </a:lnTo>
                <a:lnTo>
                  <a:pt x="146" y="110"/>
                </a:lnTo>
                <a:lnTo>
                  <a:pt x="151" y="110"/>
                </a:lnTo>
                <a:lnTo>
                  <a:pt x="155" y="110"/>
                </a:lnTo>
                <a:lnTo>
                  <a:pt x="160" y="114"/>
                </a:lnTo>
                <a:lnTo>
                  <a:pt x="160" y="119"/>
                </a:lnTo>
                <a:lnTo>
                  <a:pt x="155" y="119"/>
                </a:lnTo>
                <a:lnTo>
                  <a:pt x="151" y="133"/>
                </a:lnTo>
                <a:lnTo>
                  <a:pt x="151" y="142"/>
                </a:lnTo>
                <a:lnTo>
                  <a:pt x="151" y="142"/>
                </a:lnTo>
                <a:lnTo>
                  <a:pt x="151" y="151"/>
                </a:lnTo>
                <a:lnTo>
                  <a:pt x="146" y="151"/>
                </a:lnTo>
                <a:lnTo>
                  <a:pt x="146" y="155"/>
                </a:lnTo>
                <a:lnTo>
                  <a:pt x="146" y="160"/>
                </a:lnTo>
                <a:lnTo>
                  <a:pt x="146" y="165"/>
                </a:lnTo>
                <a:lnTo>
                  <a:pt x="146" y="165"/>
                </a:lnTo>
                <a:lnTo>
                  <a:pt x="146" y="169"/>
                </a:lnTo>
                <a:lnTo>
                  <a:pt x="146" y="169"/>
                </a:lnTo>
                <a:lnTo>
                  <a:pt x="151" y="174"/>
                </a:lnTo>
                <a:lnTo>
                  <a:pt x="155" y="178"/>
                </a:lnTo>
                <a:lnTo>
                  <a:pt x="160" y="183"/>
                </a:lnTo>
                <a:lnTo>
                  <a:pt x="164" y="183"/>
                </a:lnTo>
                <a:lnTo>
                  <a:pt x="164" y="187"/>
                </a:lnTo>
                <a:lnTo>
                  <a:pt x="169" y="187"/>
                </a:lnTo>
                <a:lnTo>
                  <a:pt x="169" y="192"/>
                </a:lnTo>
                <a:lnTo>
                  <a:pt x="169" y="192"/>
                </a:lnTo>
                <a:lnTo>
                  <a:pt x="173" y="201"/>
                </a:lnTo>
                <a:lnTo>
                  <a:pt x="178" y="206"/>
                </a:lnTo>
                <a:lnTo>
                  <a:pt x="183" y="206"/>
                </a:lnTo>
                <a:lnTo>
                  <a:pt x="187" y="206"/>
                </a:lnTo>
                <a:lnTo>
                  <a:pt x="192" y="206"/>
                </a:lnTo>
                <a:lnTo>
                  <a:pt x="196" y="210"/>
                </a:lnTo>
                <a:lnTo>
                  <a:pt x="210" y="210"/>
                </a:lnTo>
                <a:lnTo>
                  <a:pt x="215" y="210"/>
                </a:lnTo>
                <a:lnTo>
                  <a:pt x="215" y="210"/>
                </a:lnTo>
                <a:lnTo>
                  <a:pt x="228" y="210"/>
                </a:lnTo>
                <a:lnTo>
                  <a:pt x="233" y="210"/>
                </a:lnTo>
                <a:lnTo>
                  <a:pt x="237" y="210"/>
                </a:lnTo>
                <a:lnTo>
                  <a:pt x="242" y="210"/>
                </a:lnTo>
                <a:lnTo>
                  <a:pt x="251" y="210"/>
                </a:lnTo>
                <a:lnTo>
                  <a:pt x="260" y="210"/>
                </a:lnTo>
                <a:lnTo>
                  <a:pt x="265" y="210"/>
                </a:lnTo>
                <a:lnTo>
                  <a:pt x="269" y="210"/>
                </a:lnTo>
                <a:lnTo>
                  <a:pt x="274" y="210"/>
                </a:lnTo>
                <a:lnTo>
                  <a:pt x="283" y="210"/>
                </a:lnTo>
                <a:lnTo>
                  <a:pt x="288" y="215"/>
                </a:lnTo>
                <a:lnTo>
                  <a:pt x="288" y="215"/>
                </a:lnTo>
                <a:lnTo>
                  <a:pt x="292" y="215"/>
                </a:lnTo>
                <a:lnTo>
                  <a:pt x="292" y="210"/>
                </a:lnTo>
                <a:lnTo>
                  <a:pt x="301" y="215"/>
                </a:lnTo>
                <a:lnTo>
                  <a:pt x="301" y="215"/>
                </a:lnTo>
                <a:lnTo>
                  <a:pt x="306" y="210"/>
                </a:lnTo>
                <a:lnTo>
                  <a:pt x="311" y="210"/>
                </a:lnTo>
                <a:lnTo>
                  <a:pt x="315" y="215"/>
                </a:lnTo>
                <a:lnTo>
                  <a:pt x="320" y="215"/>
                </a:lnTo>
                <a:lnTo>
                  <a:pt x="329" y="219"/>
                </a:lnTo>
                <a:lnTo>
                  <a:pt x="333" y="219"/>
                </a:lnTo>
                <a:lnTo>
                  <a:pt x="343" y="215"/>
                </a:lnTo>
                <a:lnTo>
                  <a:pt x="347" y="219"/>
                </a:lnTo>
                <a:lnTo>
                  <a:pt x="347" y="224"/>
                </a:lnTo>
                <a:lnTo>
                  <a:pt x="347" y="229"/>
                </a:lnTo>
                <a:lnTo>
                  <a:pt x="347" y="233"/>
                </a:lnTo>
                <a:lnTo>
                  <a:pt x="347" y="256"/>
                </a:lnTo>
                <a:lnTo>
                  <a:pt x="347" y="261"/>
                </a:lnTo>
                <a:lnTo>
                  <a:pt x="347" y="270"/>
                </a:lnTo>
                <a:lnTo>
                  <a:pt x="347" y="274"/>
                </a:lnTo>
                <a:lnTo>
                  <a:pt x="347" y="274"/>
                </a:lnTo>
                <a:lnTo>
                  <a:pt x="343" y="274"/>
                </a:lnTo>
                <a:lnTo>
                  <a:pt x="343" y="279"/>
                </a:lnTo>
                <a:lnTo>
                  <a:pt x="343" y="283"/>
                </a:lnTo>
                <a:lnTo>
                  <a:pt x="343" y="288"/>
                </a:lnTo>
                <a:lnTo>
                  <a:pt x="338" y="288"/>
                </a:lnTo>
                <a:lnTo>
                  <a:pt x="333" y="293"/>
                </a:lnTo>
                <a:lnTo>
                  <a:pt x="324" y="293"/>
                </a:lnTo>
                <a:lnTo>
                  <a:pt x="324" y="293"/>
                </a:lnTo>
                <a:lnTo>
                  <a:pt x="320" y="293"/>
                </a:lnTo>
                <a:lnTo>
                  <a:pt x="315" y="297"/>
                </a:lnTo>
                <a:lnTo>
                  <a:pt x="315" y="302"/>
                </a:lnTo>
                <a:lnTo>
                  <a:pt x="315" y="302"/>
                </a:lnTo>
                <a:lnTo>
                  <a:pt x="315" y="306"/>
                </a:lnTo>
                <a:lnTo>
                  <a:pt x="311" y="311"/>
                </a:lnTo>
                <a:lnTo>
                  <a:pt x="311" y="315"/>
                </a:lnTo>
                <a:lnTo>
                  <a:pt x="306" y="320"/>
                </a:lnTo>
                <a:lnTo>
                  <a:pt x="306" y="325"/>
                </a:lnTo>
                <a:lnTo>
                  <a:pt x="311" y="329"/>
                </a:lnTo>
                <a:lnTo>
                  <a:pt x="311" y="334"/>
                </a:lnTo>
                <a:lnTo>
                  <a:pt x="315" y="334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Rivers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"/>
          <p:cNvSpPr/>
          <p:nvPr/>
        </p:nvSpPr>
        <p:spPr>
          <a:xfrm>
            <a:off x="1299655" y="1313924"/>
            <a:ext cx="1363496" cy="999462"/>
          </a:xfrm>
          <a:custGeom>
            <a:avLst/>
            <a:gdLst/>
            <a:ahLst/>
            <a:cxnLst/>
            <a:rect l="l" t="t" r="r" b="b"/>
            <a:pathLst>
              <a:path w="1028" h="708" extrusionOk="0">
                <a:moveTo>
                  <a:pt x="438" y="612"/>
                </a:moveTo>
                <a:lnTo>
                  <a:pt x="434" y="612"/>
                </a:lnTo>
                <a:lnTo>
                  <a:pt x="416" y="617"/>
                </a:lnTo>
                <a:lnTo>
                  <a:pt x="402" y="617"/>
                </a:lnTo>
                <a:lnTo>
                  <a:pt x="388" y="617"/>
                </a:lnTo>
                <a:lnTo>
                  <a:pt x="374" y="617"/>
                </a:lnTo>
                <a:lnTo>
                  <a:pt x="370" y="617"/>
                </a:lnTo>
                <a:lnTo>
                  <a:pt x="361" y="621"/>
                </a:lnTo>
                <a:lnTo>
                  <a:pt x="352" y="631"/>
                </a:lnTo>
                <a:lnTo>
                  <a:pt x="329" y="635"/>
                </a:lnTo>
                <a:lnTo>
                  <a:pt x="320" y="635"/>
                </a:lnTo>
                <a:lnTo>
                  <a:pt x="306" y="635"/>
                </a:lnTo>
                <a:lnTo>
                  <a:pt x="297" y="635"/>
                </a:lnTo>
                <a:lnTo>
                  <a:pt x="283" y="640"/>
                </a:lnTo>
                <a:lnTo>
                  <a:pt x="269" y="649"/>
                </a:lnTo>
                <a:lnTo>
                  <a:pt x="260" y="653"/>
                </a:lnTo>
                <a:lnTo>
                  <a:pt x="246" y="667"/>
                </a:lnTo>
                <a:lnTo>
                  <a:pt x="242" y="676"/>
                </a:lnTo>
                <a:lnTo>
                  <a:pt x="228" y="685"/>
                </a:lnTo>
                <a:lnTo>
                  <a:pt x="219" y="695"/>
                </a:lnTo>
                <a:lnTo>
                  <a:pt x="210" y="699"/>
                </a:lnTo>
                <a:lnTo>
                  <a:pt x="196" y="699"/>
                </a:lnTo>
                <a:lnTo>
                  <a:pt x="196" y="699"/>
                </a:lnTo>
                <a:lnTo>
                  <a:pt x="192" y="704"/>
                </a:lnTo>
                <a:lnTo>
                  <a:pt x="187" y="708"/>
                </a:lnTo>
                <a:lnTo>
                  <a:pt x="178" y="708"/>
                </a:lnTo>
                <a:lnTo>
                  <a:pt x="178" y="708"/>
                </a:lnTo>
                <a:lnTo>
                  <a:pt x="173" y="708"/>
                </a:lnTo>
                <a:lnTo>
                  <a:pt x="169" y="708"/>
                </a:lnTo>
                <a:lnTo>
                  <a:pt x="169" y="690"/>
                </a:lnTo>
                <a:lnTo>
                  <a:pt x="164" y="676"/>
                </a:lnTo>
                <a:lnTo>
                  <a:pt x="164" y="658"/>
                </a:lnTo>
                <a:lnTo>
                  <a:pt x="164" y="640"/>
                </a:lnTo>
                <a:lnTo>
                  <a:pt x="164" y="621"/>
                </a:lnTo>
                <a:lnTo>
                  <a:pt x="169" y="608"/>
                </a:lnTo>
                <a:lnTo>
                  <a:pt x="169" y="608"/>
                </a:lnTo>
                <a:lnTo>
                  <a:pt x="164" y="589"/>
                </a:lnTo>
                <a:lnTo>
                  <a:pt x="169" y="580"/>
                </a:lnTo>
                <a:lnTo>
                  <a:pt x="173" y="576"/>
                </a:lnTo>
                <a:lnTo>
                  <a:pt x="178" y="567"/>
                </a:lnTo>
                <a:lnTo>
                  <a:pt x="187" y="562"/>
                </a:lnTo>
                <a:lnTo>
                  <a:pt x="196" y="557"/>
                </a:lnTo>
                <a:lnTo>
                  <a:pt x="205" y="553"/>
                </a:lnTo>
                <a:lnTo>
                  <a:pt x="219" y="548"/>
                </a:lnTo>
                <a:lnTo>
                  <a:pt x="228" y="553"/>
                </a:lnTo>
                <a:lnTo>
                  <a:pt x="237" y="562"/>
                </a:lnTo>
                <a:lnTo>
                  <a:pt x="242" y="567"/>
                </a:lnTo>
                <a:lnTo>
                  <a:pt x="242" y="567"/>
                </a:lnTo>
                <a:lnTo>
                  <a:pt x="246" y="562"/>
                </a:lnTo>
                <a:lnTo>
                  <a:pt x="246" y="548"/>
                </a:lnTo>
                <a:lnTo>
                  <a:pt x="251" y="535"/>
                </a:lnTo>
                <a:lnTo>
                  <a:pt x="251" y="521"/>
                </a:lnTo>
                <a:lnTo>
                  <a:pt x="251" y="503"/>
                </a:lnTo>
                <a:lnTo>
                  <a:pt x="246" y="489"/>
                </a:lnTo>
                <a:lnTo>
                  <a:pt x="242" y="480"/>
                </a:lnTo>
                <a:lnTo>
                  <a:pt x="242" y="475"/>
                </a:lnTo>
                <a:lnTo>
                  <a:pt x="242" y="466"/>
                </a:lnTo>
                <a:lnTo>
                  <a:pt x="242" y="457"/>
                </a:lnTo>
                <a:lnTo>
                  <a:pt x="242" y="452"/>
                </a:lnTo>
                <a:lnTo>
                  <a:pt x="246" y="443"/>
                </a:lnTo>
                <a:lnTo>
                  <a:pt x="246" y="434"/>
                </a:lnTo>
                <a:lnTo>
                  <a:pt x="251" y="420"/>
                </a:lnTo>
                <a:lnTo>
                  <a:pt x="246" y="411"/>
                </a:lnTo>
                <a:lnTo>
                  <a:pt x="246" y="397"/>
                </a:lnTo>
                <a:lnTo>
                  <a:pt x="246" y="393"/>
                </a:lnTo>
                <a:lnTo>
                  <a:pt x="242" y="384"/>
                </a:lnTo>
                <a:lnTo>
                  <a:pt x="237" y="379"/>
                </a:lnTo>
                <a:lnTo>
                  <a:pt x="233" y="375"/>
                </a:lnTo>
                <a:lnTo>
                  <a:pt x="228" y="370"/>
                </a:lnTo>
                <a:lnTo>
                  <a:pt x="228" y="370"/>
                </a:lnTo>
                <a:lnTo>
                  <a:pt x="228" y="365"/>
                </a:lnTo>
                <a:lnTo>
                  <a:pt x="228" y="361"/>
                </a:lnTo>
                <a:lnTo>
                  <a:pt x="228" y="356"/>
                </a:lnTo>
                <a:lnTo>
                  <a:pt x="233" y="352"/>
                </a:lnTo>
                <a:lnTo>
                  <a:pt x="233" y="347"/>
                </a:lnTo>
                <a:lnTo>
                  <a:pt x="237" y="347"/>
                </a:lnTo>
                <a:lnTo>
                  <a:pt x="242" y="338"/>
                </a:lnTo>
                <a:lnTo>
                  <a:pt x="242" y="329"/>
                </a:lnTo>
                <a:lnTo>
                  <a:pt x="242" y="324"/>
                </a:lnTo>
                <a:lnTo>
                  <a:pt x="242" y="320"/>
                </a:lnTo>
                <a:lnTo>
                  <a:pt x="242" y="315"/>
                </a:lnTo>
                <a:lnTo>
                  <a:pt x="246" y="306"/>
                </a:lnTo>
                <a:lnTo>
                  <a:pt x="251" y="301"/>
                </a:lnTo>
                <a:lnTo>
                  <a:pt x="251" y="297"/>
                </a:lnTo>
                <a:lnTo>
                  <a:pt x="251" y="292"/>
                </a:lnTo>
                <a:lnTo>
                  <a:pt x="251" y="288"/>
                </a:lnTo>
                <a:lnTo>
                  <a:pt x="246" y="283"/>
                </a:lnTo>
                <a:lnTo>
                  <a:pt x="246" y="283"/>
                </a:lnTo>
                <a:lnTo>
                  <a:pt x="242" y="283"/>
                </a:lnTo>
                <a:lnTo>
                  <a:pt x="242" y="283"/>
                </a:lnTo>
                <a:lnTo>
                  <a:pt x="237" y="283"/>
                </a:lnTo>
                <a:lnTo>
                  <a:pt x="228" y="288"/>
                </a:lnTo>
                <a:lnTo>
                  <a:pt x="224" y="292"/>
                </a:lnTo>
                <a:lnTo>
                  <a:pt x="224" y="297"/>
                </a:lnTo>
                <a:lnTo>
                  <a:pt x="219" y="297"/>
                </a:lnTo>
                <a:lnTo>
                  <a:pt x="219" y="301"/>
                </a:lnTo>
                <a:lnTo>
                  <a:pt x="219" y="306"/>
                </a:lnTo>
                <a:lnTo>
                  <a:pt x="219" y="306"/>
                </a:lnTo>
                <a:lnTo>
                  <a:pt x="214" y="306"/>
                </a:lnTo>
                <a:lnTo>
                  <a:pt x="210" y="311"/>
                </a:lnTo>
                <a:lnTo>
                  <a:pt x="205" y="311"/>
                </a:lnTo>
                <a:lnTo>
                  <a:pt x="201" y="311"/>
                </a:lnTo>
                <a:lnTo>
                  <a:pt x="196" y="311"/>
                </a:lnTo>
                <a:lnTo>
                  <a:pt x="192" y="311"/>
                </a:lnTo>
                <a:lnTo>
                  <a:pt x="187" y="306"/>
                </a:lnTo>
                <a:lnTo>
                  <a:pt x="182" y="306"/>
                </a:lnTo>
                <a:lnTo>
                  <a:pt x="178" y="301"/>
                </a:lnTo>
                <a:lnTo>
                  <a:pt x="178" y="301"/>
                </a:lnTo>
                <a:lnTo>
                  <a:pt x="173" y="297"/>
                </a:lnTo>
                <a:lnTo>
                  <a:pt x="169" y="297"/>
                </a:lnTo>
                <a:lnTo>
                  <a:pt x="164" y="297"/>
                </a:lnTo>
                <a:lnTo>
                  <a:pt x="164" y="292"/>
                </a:lnTo>
                <a:lnTo>
                  <a:pt x="160" y="292"/>
                </a:lnTo>
                <a:lnTo>
                  <a:pt x="155" y="292"/>
                </a:lnTo>
                <a:lnTo>
                  <a:pt x="150" y="288"/>
                </a:lnTo>
                <a:lnTo>
                  <a:pt x="146" y="288"/>
                </a:lnTo>
                <a:lnTo>
                  <a:pt x="132" y="288"/>
                </a:lnTo>
                <a:lnTo>
                  <a:pt x="132" y="283"/>
                </a:lnTo>
                <a:lnTo>
                  <a:pt x="128" y="283"/>
                </a:lnTo>
                <a:lnTo>
                  <a:pt x="123" y="283"/>
                </a:lnTo>
                <a:lnTo>
                  <a:pt x="118" y="283"/>
                </a:lnTo>
                <a:lnTo>
                  <a:pt x="114" y="279"/>
                </a:lnTo>
                <a:lnTo>
                  <a:pt x="114" y="274"/>
                </a:lnTo>
                <a:lnTo>
                  <a:pt x="109" y="274"/>
                </a:lnTo>
                <a:lnTo>
                  <a:pt x="109" y="265"/>
                </a:lnTo>
                <a:lnTo>
                  <a:pt x="105" y="260"/>
                </a:lnTo>
                <a:lnTo>
                  <a:pt x="100" y="260"/>
                </a:lnTo>
                <a:lnTo>
                  <a:pt x="100" y="260"/>
                </a:lnTo>
                <a:lnTo>
                  <a:pt x="91" y="260"/>
                </a:lnTo>
                <a:lnTo>
                  <a:pt x="86" y="260"/>
                </a:lnTo>
                <a:lnTo>
                  <a:pt x="86" y="256"/>
                </a:lnTo>
                <a:lnTo>
                  <a:pt x="86" y="256"/>
                </a:lnTo>
                <a:lnTo>
                  <a:pt x="82" y="251"/>
                </a:lnTo>
                <a:lnTo>
                  <a:pt x="82" y="247"/>
                </a:lnTo>
                <a:lnTo>
                  <a:pt x="77" y="247"/>
                </a:lnTo>
                <a:lnTo>
                  <a:pt x="77" y="242"/>
                </a:lnTo>
                <a:lnTo>
                  <a:pt x="73" y="242"/>
                </a:lnTo>
                <a:lnTo>
                  <a:pt x="68" y="237"/>
                </a:lnTo>
                <a:lnTo>
                  <a:pt x="68" y="242"/>
                </a:lnTo>
                <a:lnTo>
                  <a:pt x="68" y="242"/>
                </a:lnTo>
                <a:lnTo>
                  <a:pt x="64" y="242"/>
                </a:lnTo>
                <a:lnTo>
                  <a:pt x="64" y="247"/>
                </a:lnTo>
                <a:lnTo>
                  <a:pt x="59" y="247"/>
                </a:lnTo>
                <a:lnTo>
                  <a:pt x="54" y="247"/>
                </a:lnTo>
                <a:lnTo>
                  <a:pt x="50" y="247"/>
                </a:lnTo>
                <a:lnTo>
                  <a:pt x="41" y="247"/>
                </a:lnTo>
                <a:lnTo>
                  <a:pt x="32" y="247"/>
                </a:lnTo>
                <a:lnTo>
                  <a:pt x="27" y="247"/>
                </a:lnTo>
                <a:lnTo>
                  <a:pt x="0" y="247"/>
                </a:lnTo>
                <a:lnTo>
                  <a:pt x="0" y="215"/>
                </a:lnTo>
                <a:lnTo>
                  <a:pt x="0" y="210"/>
                </a:lnTo>
                <a:lnTo>
                  <a:pt x="0" y="196"/>
                </a:lnTo>
                <a:lnTo>
                  <a:pt x="0" y="173"/>
                </a:lnTo>
                <a:lnTo>
                  <a:pt x="0" y="169"/>
                </a:lnTo>
                <a:lnTo>
                  <a:pt x="0" y="160"/>
                </a:lnTo>
                <a:lnTo>
                  <a:pt x="0" y="160"/>
                </a:lnTo>
                <a:lnTo>
                  <a:pt x="18" y="160"/>
                </a:lnTo>
                <a:lnTo>
                  <a:pt x="22" y="160"/>
                </a:lnTo>
                <a:lnTo>
                  <a:pt x="27" y="160"/>
                </a:lnTo>
                <a:lnTo>
                  <a:pt x="27" y="160"/>
                </a:lnTo>
                <a:lnTo>
                  <a:pt x="32" y="155"/>
                </a:lnTo>
                <a:lnTo>
                  <a:pt x="45" y="141"/>
                </a:lnTo>
                <a:lnTo>
                  <a:pt x="64" y="128"/>
                </a:lnTo>
                <a:lnTo>
                  <a:pt x="68" y="123"/>
                </a:lnTo>
                <a:lnTo>
                  <a:pt x="73" y="119"/>
                </a:lnTo>
                <a:lnTo>
                  <a:pt x="77" y="119"/>
                </a:lnTo>
                <a:lnTo>
                  <a:pt x="86" y="109"/>
                </a:lnTo>
                <a:lnTo>
                  <a:pt x="105" y="91"/>
                </a:lnTo>
                <a:lnTo>
                  <a:pt x="109" y="91"/>
                </a:lnTo>
                <a:lnTo>
                  <a:pt x="118" y="82"/>
                </a:lnTo>
                <a:lnTo>
                  <a:pt x="128" y="73"/>
                </a:lnTo>
                <a:lnTo>
                  <a:pt x="128" y="73"/>
                </a:lnTo>
                <a:lnTo>
                  <a:pt x="132" y="73"/>
                </a:lnTo>
                <a:lnTo>
                  <a:pt x="132" y="68"/>
                </a:lnTo>
                <a:lnTo>
                  <a:pt x="141" y="68"/>
                </a:lnTo>
                <a:lnTo>
                  <a:pt x="155" y="68"/>
                </a:lnTo>
                <a:lnTo>
                  <a:pt x="160" y="64"/>
                </a:lnTo>
                <a:lnTo>
                  <a:pt x="164" y="64"/>
                </a:lnTo>
                <a:lnTo>
                  <a:pt x="169" y="64"/>
                </a:lnTo>
                <a:lnTo>
                  <a:pt x="173" y="64"/>
                </a:lnTo>
                <a:lnTo>
                  <a:pt x="178" y="64"/>
                </a:lnTo>
                <a:lnTo>
                  <a:pt x="178" y="64"/>
                </a:lnTo>
                <a:lnTo>
                  <a:pt x="187" y="59"/>
                </a:lnTo>
                <a:lnTo>
                  <a:pt x="192" y="59"/>
                </a:lnTo>
                <a:lnTo>
                  <a:pt x="205" y="55"/>
                </a:lnTo>
                <a:lnTo>
                  <a:pt x="219" y="55"/>
                </a:lnTo>
                <a:lnTo>
                  <a:pt x="228" y="55"/>
                </a:lnTo>
                <a:lnTo>
                  <a:pt x="233" y="50"/>
                </a:lnTo>
                <a:lnTo>
                  <a:pt x="237" y="50"/>
                </a:lnTo>
                <a:lnTo>
                  <a:pt x="246" y="50"/>
                </a:lnTo>
                <a:lnTo>
                  <a:pt x="251" y="50"/>
                </a:lnTo>
                <a:lnTo>
                  <a:pt x="274" y="45"/>
                </a:lnTo>
                <a:lnTo>
                  <a:pt x="283" y="41"/>
                </a:lnTo>
                <a:lnTo>
                  <a:pt x="283" y="45"/>
                </a:lnTo>
                <a:lnTo>
                  <a:pt x="292" y="55"/>
                </a:lnTo>
                <a:lnTo>
                  <a:pt x="297" y="55"/>
                </a:lnTo>
                <a:lnTo>
                  <a:pt x="310" y="55"/>
                </a:lnTo>
                <a:lnTo>
                  <a:pt x="320" y="55"/>
                </a:lnTo>
                <a:lnTo>
                  <a:pt x="324" y="59"/>
                </a:lnTo>
                <a:lnTo>
                  <a:pt x="329" y="59"/>
                </a:lnTo>
                <a:lnTo>
                  <a:pt x="333" y="59"/>
                </a:lnTo>
                <a:lnTo>
                  <a:pt x="333" y="59"/>
                </a:lnTo>
                <a:lnTo>
                  <a:pt x="342" y="55"/>
                </a:lnTo>
                <a:lnTo>
                  <a:pt x="352" y="55"/>
                </a:lnTo>
                <a:lnTo>
                  <a:pt x="365" y="55"/>
                </a:lnTo>
                <a:lnTo>
                  <a:pt x="370" y="55"/>
                </a:lnTo>
                <a:lnTo>
                  <a:pt x="379" y="55"/>
                </a:lnTo>
                <a:lnTo>
                  <a:pt x="384" y="55"/>
                </a:lnTo>
                <a:lnTo>
                  <a:pt x="388" y="55"/>
                </a:lnTo>
                <a:lnTo>
                  <a:pt x="393" y="55"/>
                </a:lnTo>
                <a:lnTo>
                  <a:pt x="397" y="55"/>
                </a:lnTo>
                <a:lnTo>
                  <a:pt x="397" y="55"/>
                </a:lnTo>
                <a:lnTo>
                  <a:pt x="402" y="55"/>
                </a:lnTo>
                <a:lnTo>
                  <a:pt x="406" y="55"/>
                </a:lnTo>
                <a:lnTo>
                  <a:pt x="420" y="55"/>
                </a:lnTo>
                <a:lnTo>
                  <a:pt x="425" y="55"/>
                </a:lnTo>
                <a:lnTo>
                  <a:pt x="434" y="55"/>
                </a:lnTo>
                <a:lnTo>
                  <a:pt x="438" y="50"/>
                </a:lnTo>
                <a:lnTo>
                  <a:pt x="443" y="45"/>
                </a:lnTo>
                <a:lnTo>
                  <a:pt x="448" y="36"/>
                </a:lnTo>
                <a:lnTo>
                  <a:pt x="461" y="23"/>
                </a:lnTo>
                <a:lnTo>
                  <a:pt x="466" y="18"/>
                </a:lnTo>
                <a:lnTo>
                  <a:pt x="489" y="13"/>
                </a:lnTo>
                <a:lnTo>
                  <a:pt x="498" y="9"/>
                </a:lnTo>
                <a:lnTo>
                  <a:pt x="502" y="9"/>
                </a:lnTo>
                <a:lnTo>
                  <a:pt x="502" y="9"/>
                </a:lnTo>
                <a:lnTo>
                  <a:pt x="502" y="9"/>
                </a:lnTo>
                <a:lnTo>
                  <a:pt x="516" y="4"/>
                </a:lnTo>
                <a:lnTo>
                  <a:pt x="516" y="4"/>
                </a:lnTo>
                <a:lnTo>
                  <a:pt x="530" y="0"/>
                </a:lnTo>
                <a:lnTo>
                  <a:pt x="534" y="4"/>
                </a:lnTo>
                <a:lnTo>
                  <a:pt x="553" y="9"/>
                </a:lnTo>
                <a:lnTo>
                  <a:pt x="562" y="13"/>
                </a:lnTo>
                <a:lnTo>
                  <a:pt x="566" y="18"/>
                </a:lnTo>
                <a:lnTo>
                  <a:pt x="608" y="36"/>
                </a:lnTo>
                <a:lnTo>
                  <a:pt x="608" y="36"/>
                </a:lnTo>
                <a:lnTo>
                  <a:pt x="612" y="36"/>
                </a:lnTo>
                <a:lnTo>
                  <a:pt x="617" y="36"/>
                </a:lnTo>
                <a:lnTo>
                  <a:pt x="635" y="45"/>
                </a:lnTo>
                <a:lnTo>
                  <a:pt x="649" y="50"/>
                </a:lnTo>
                <a:lnTo>
                  <a:pt x="662" y="55"/>
                </a:lnTo>
                <a:lnTo>
                  <a:pt x="667" y="55"/>
                </a:lnTo>
                <a:lnTo>
                  <a:pt x="676" y="59"/>
                </a:lnTo>
                <a:lnTo>
                  <a:pt x="704" y="68"/>
                </a:lnTo>
                <a:lnTo>
                  <a:pt x="704" y="68"/>
                </a:lnTo>
                <a:lnTo>
                  <a:pt x="713" y="68"/>
                </a:lnTo>
                <a:lnTo>
                  <a:pt x="717" y="73"/>
                </a:lnTo>
                <a:lnTo>
                  <a:pt x="726" y="77"/>
                </a:lnTo>
                <a:lnTo>
                  <a:pt x="740" y="82"/>
                </a:lnTo>
                <a:lnTo>
                  <a:pt x="754" y="91"/>
                </a:lnTo>
                <a:lnTo>
                  <a:pt x="763" y="91"/>
                </a:lnTo>
                <a:lnTo>
                  <a:pt x="768" y="96"/>
                </a:lnTo>
                <a:lnTo>
                  <a:pt x="768" y="96"/>
                </a:lnTo>
                <a:lnTo>
                  <a:pt x="768" y="96"/>
                </a:lnTo>
                <a:lnTo>
                  <a:pt x="777" y="91"/>
                </a:lnTo>
                <a:lnTo>
                  <a:pt x="781" y="91"/>
                </a:lnTo>
                <a:lnTo>
                  <a:pt x="786" y="87"/>
                </a:lnTo>
                <a:lnTo>
                  <a:pt x="795" y="87"/>
                </a:lnTo>
                <a:lnTo>
                  <a:pt x="809" y="87"/>
                </a:lnTo>
                <a:lnTo>
                  <a:pt x="809" y="87"/>
                </a:lnTo>
                <a:lnTo>
                  <a:pt x="809" y="87"/>
                </a:lnTo>
                <a:lnTo>
                  <a:pt x="818" y="87"/>
                </a:lnTo>
                <a:lnTo>
                  <a:pt x="822" y="87"/>
                </a:lnTo>
                <a:lnTo>
                  <a:pt x="822" y="87"/>
                </a:lnTo>
                <a:lnTo>
                  <a:pt x="827" y="91"/>
                </a:lnTo>
                <a:lnTo>
                  <a:pt x="827" y="91"/>
                </a:lnTo>
                <a:lnTo>
                  <a:pt x="841" y="96"/>
                </a:lnTo>
                <a:lnTo>
                  <a:pt x="864" y="109"/>
                </a:lnTo>
                <a:lnTo>
                  <a:pt x="868" y="109"/>
                </a:lnTo>
                <a:lnTo>
                  <a:pt x="868" y="109"/>
                </a:lnTo>
                <a:lnTo>
                  <a:pt x="868" y="109"/>
                </a:lnTo>
                <a:lnTo>
                  <a:pt x="873" y="114"/>
                </a:lnTo>
                <a:lnTo>
                  <a:pt x="882" y="119"/>
                </a:lnTo>
                <a:lnTo>
                  <a:pt x="896" y="137"/>
                </a:lnTo>
                <a:lnTo>
                  <a:pt x="923" y="160"/>
                </a:lnTo>
                <a:lnTo>
                  <a:pt x="928" y="164"/>
                </a:lnTo>
                <a:lnTo>
                  <a:pt x="928" y="169"/>
                </a:lnTo>
                <a:lnTo>
                  <a:pt x="950" y="187"/>
                </a:lnTo>
                <a:lnTo>
                  <a:pt x="955" y="196"/>
                </a:lnTo>
                <a:lnTo>
                  <a:pt x="960" y="201"/>
                </a:lnTo>
                <a:lnTo>
                  <a:pt x="964" y="205"/>
                </a:lnTo>
                <a:lnTo>
                  <a:pt x="969" y="210"/>
                </a:lnTo>
                <a:lnTo>
                  <a:pt x="973" y="215"/>
                </a:lnTo>
                <a:lnTo>
                  <a:pt x="973" y="219"/>
                </a:lnTo>
                <a:lnTo>
                  <a:pt x="978" y="224"/>
                </a:lnTo>
                <a:lnTo>
                  <a:pt x="978" y="228"/>
                </a:lnTo>
                <a:lnTo>
                  <a:pt x="982" y="228"/>
                </a:lnTo>
                <a:lnTo>
                  <a:pt x="987" y="237"/>
                </a:lnTo>
                <a:lnTo>
                  <a:pt x="987" y="242"/>
                </a:lnTo>
                <a:lnTo>
                  <a:pt x="992" y="251"/>
                </a:lnTo>
                <a:lnTo>
                  <a:pt x="996" y="260"/>
                </a:lnTo>
                <a:lnTo>
                  <a:pt x="1010" y="274"/>
                </a:lnTo>
                <a:lnTo>
                  <a:pt x="1010" y="279"/>
                </a:lnTo>
                <a:lnTo>
                  <a:pt x="1010" y="279"/>
                </a:lnTo>
                <a:lnTo>
                  <a:pt x="1014" y="288"/>
                </a:lnTo>
                <a:lnTo>
                  <a:pt x="1019" y="292"/>
                </a:lnTo>
                <a:lnTo>
                  <a:pt x="1028" y="306"/>
                </a:lnTo>
                <a:lnTo>
                  <a:pt x="1019" y="311"/>
                </a:lnTo>
                <a:lnTo>
                  <a:pt x="932" y="320"/>
                </a:lnTo>
                <a:lnTo>
                  <a:pt x="850" y="324"/>
                </a:lnTo>
                <a:lnTo>
                  <a:pt x="790" y="333"/>
                </a:lnTo>
                <a:lnTo>
                  <a:pt x="768" y="338"/>
                </a:lnTo>
                <a:lnTo>
                  <a:pt x="768" y="338"/>
                </a:lnTo>
                <a:lnTo>
                  <a:pt x="768" y="343"/>
                </a:lnTo>
                <a:lnTo>
                  <a:pt x="763" y="347"/>
                </a:lnTo>
                <a:lnTo>
                  <a:pt x="749" y="365"/>
                </a:lnTo>
                <a:lnTo>
                  <a:pt x="745" y="379"/>
                </a:lnTo>
                <a:lnTo>
                  <a:pt x="745" y="393"/>
                </a:lnTo>
                <a:lnTo>
                  <a:pt x="740" y="393"/>
                </a:lnTo>
                <a:lnTo>
                  <a:pt x="731" y="402"/>
                </a:lnTo>
                <a:lnTo>
                  <a:pt x="726" y="411"/>
                </a:lnTo>
                <a:lnTo>
                  <a:pt x="722" y="411"/>
                </a:lnTo>
                <a:lnTo>
                  <a:pt x="704" y="416"/>
                </a:lnTo>
                <a:lnTo>
                  <a:pt x="690" y="416"/>
                </a:lnTo>
                <a:lnTo>
                  <a:pt x="681" y="425"/>
                </a:lnTo>
                <a:lnTo>
                  <a:pt x="662" y="425"/>
                </a:lnTo>
                <a:lnTo>
                  <a:pt x="653" y="425"/>
                </a:lnTo>
                <a:lnTo>
                  <a:pt x="635" y="434"/>
                </a:lnTo>
                <a:lnTo>
                  <a:pt x="621" y="439"/>
                </a:lnTo>
                <a:lnTo>
                  <a:pt x="617" y="443"/>
                </a:lnTo>
                <a:lnTo>
                  <a:pt x="612" y="443"/>
                </a:lnTo>
                <a:lnTo>
                  <a:pt x="598" y="448"/>
                </a:lnTo>
                <a:lnTo>
                  <a:pt x="585" y="457"/>
                </a:lnTo>
                <a:lnTo>
                  <a:pt x="571" y="461"/>
                </a:lnTo>
                <a:lnTo>
                  <a:pt x="553" y="480"/>
                </a:lnTo>
                <a:lnTo>
                  <a:pt x="544" y="489"/>
                </a:lnTo>
                <a:lnTo>
                  <a:pt x="530" y="498"/>
                </a:lnTo>
                <a:lnTo>
                  <a:pt x="521" y="503"/>
                </a:lnTo>
                <a:lnTo>
                  <a:pt x="516" y="516"/>
                </a:lnTo>
                <a:lnTo>
                  <a:pt x="516" y="525"/>
                </a:lnTo>
                <a:lnTo>
                  <a:pt x="525" y="539"/>
                </a:lnTo>
                <a:lnTo>
                  <a:pt x="530" y="553"/>
                </a:lnTo>
                <a:lnTo>
                  <a:pt x="530" y="576"/>
                </a:lnTo>
                <a:lnTo>
                  <a:pt x="534" y="589"/>
                </a:lnTo>
                <a:lnTo>
                  <a:pt x="534" y="594"/>
                </a:lnTo>
                <a:lnTo>
                  <a:pt x="534" y="599"/>
                </a:lnTo>
                <a:lnTo>
                  <a:pt x="525" y="608"/>
                </a:lnTo>
                <a:lnTo>
                  <a:pt x="521" y="612"/>
                </a:lnTo>
                <a:lnTo>
                  <a:pt x="507" y="612"/>
                </a:lnTo>
                <a:lnTo>
                  <a:pt x="489" y="612"/>
                </a:lnTo>
                <a:lnTo>
                  <a:pt x="470" y="612"/>
                </a:lnTo>
                <a:lnTo>
                  <a:pt x="461" y="612"/>
                </a:lnTo>
                <a:lnTo>
                  <a:pt x="448" y="612"/>
                </a:lnTo>
                <a:lnTo>
                  <a:pt x="438" y="612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Sokoto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"/>
          <p:cNvSpPr/>
          <p:nvPr/>
        </p:nvSpPr>
        <p:spPr>
          <a:xfrm>
            <a:off x="3831248" y="3630104"/>
            <a:ext cx="1363497" cy="1633976"/>
          </a:xfrm>
          <a:custGeom>
            <a:avLst/>
            <a:gdLst/>
            <a:ahLst/>
            <a:cxnLst/>
            <a:rect l="l" t="t" r="r" b="b"/>
            <a:pathLst>
              <a:path w="1029" h="1157" extrusionOk="0">
                <a:moveTo>
                  <a:pt x="960" y="955"/>
                </a:moveTo>
                <a:lnTo>
                  <a:pt x="960" y="955"/>
                </a:lnTo>
                <a:lnTo>
                  <a:pt x="956" y="955"/>
                </a:lnTo>
                <a:lnTo>
                  <a:pt x="956" y="955"/>
                </a:lnTo>
                <a:lnTo>
                  <a:pt x="951" y="960"/>
                </a:lnTo>
                <a:lnTo>
                  <a:pt x="947" y="965"/>
                </a:lnTo>
                <a:lnTo>
                  <a:pt x="947" y="969"/>
                </a:lnTo>
                <a:lnTo>
                  <a:pt x="942" y="969"/>
                </a:lnTo>
                <a:lnTo>
                  <a:pt x="942" y="969"/>
                </a:lnTo>
                <a:lnTo>
                  <a:pt x="942" y="969"/>
                </a:lnTo>
                <a:lnTo>
                  <a:pt x="938" y="969"/>
                </a:lnTo>
                <a:lnTo>
                  <a:pt x="933" y="974"/>
                </a:lnTo>
                <a:lnTo>
                  <a:pt x="928" y="974"/>
                </a:lnTo>
                <a:lnTo>
                  <a:pt x="928" y="978"/>
                </a:lnTo>
                <a:lnTo>
                  <a:pt x="928" y="983"/>
                </a:lnTo>
                <a:lnTo>
                  <a:pt x="924" y="987"/>
                </a:lnTo>
                <a:lnTo>
                  <a:pt x="924" y="997"/>
                </a:lnTo>
                <a:lnTo>
                  <a:pt x="924" y="1001"/>
                </a:lnTo>
                <a:lnTo>
                  <a:pt x="919" y="1001"/>
                </a:lnTo>
                <a:lnTo>
                  <a:pt x="915" y="1001"/>
                </a:lnTo>
                <a:lnTo>
                  <a:pt x="910" y="1001"/>
                </a:lnTo>
                <a:lnTo>
                  <a:pt x="906" y="1010"/>
                </a:lnTo>
                <a:lnTo>
                  <a:pt x="906" y="1015"/>
                </a:lnTo>
                <a:lnTo>
                  <a:pt x="901" y="1019"/>
                </a:lnTo>
                <a:lnTo>
                  <a:pt x="901" y="1019"/>
                </a:lnTo>
                <a:lnTo>
                  <a:pt x="901" y="1024"/>
                </a:lnTo>
                <a:lnTo>
                  <a:pt x="906" y="1024"/>
                </a:lnTo>
                <a:lnTo>
                  <a:pt x="910" y="1024"/>
                </a:lnTo>
                <a:lnTo>
                  <a:pt x="910" y="1024"/>
                </a:lnTo>
                <a:lnTo>
                  <a:pt x="910" y="1029"/>
                </a:lnTo>
                <a:lnTo>
                  <a:pt x="910" y="1033"/>
                </a:lnTo>
                <a:lnTo>
                  <a:pt x="910" y="1038"/>
                </a:lnTo>
                <a:lnTo>
                  <a:pt x="915" y="1038"/>
                </a:lnTo>
                <a:lnTo>
                  <a:pt x="915" y="1038"/>
                </a:lnTo>
                <a:lnTo>
                  <a:pt x="919" y="1042"/>
                </a:lnTo>
                <a:lnTo>
                  <a:pt x="910" y="1047"/>
                </a:lnTo>
                <a:lnTo>
                  <a:pt x="910" y="1051"/>
                </a:lnTo>
                <a:lnTo>
                  <a:pt x="906" y="1051"/>
                </a:lnTo>
                <a:lnTo>
                  <a:pt x="910" y="1051"/>
                </a:lnTo>
                <a:lnTo>
                  <a:pt x="910" y="1056"/>
                </a:lnTo>
                <a:lnTo>
                  <a:pt x="915" y="1061"/>
                </a:lnTo>
                <a:lnTo>
                  <a:pt x="915" y="1065"/>
                </a:lnTo>
                <a:lnTo>
                  <a:pt x="915" y="1070"/>
                </a:lnTo>
                <a:lnTo>
                  <a:pt x="910" y="1070"/>
                </a:lnTo>
                <a:lnTo>
                  <a:pt x="906" y="1070"/>
                </a:lnTo>
                <a:lnTo>
                  <a:pt x="906" y="1070"/>
                </a:lnTo>
                <a:lnTo>
                  <a:pt x="901" y="1074"/>
                </a:lnTo>
                <a:lnTo>
                  <a:pt x="901" y="1079"/>
                </a:lnTo>
                <a:lnTo>
                  <a:pt x="901" y="1083"/>
                </a:lnTo>
                <a:lnTo>
                  <a:pt x="901" y="1088"/>
                </a:lnTo>
                <a:lnTo>
                  <a:pt x="901" y="1088"/>
                </a:lnTo>
                <a:lnTo>
                  <a:pt x="901" y="1093"/>
                </a:lnTo>
                <a:lnTo>
                  <a:pt x="901" y="1093"/>
                </a:lnTo>
                <a:lnTo>
                  <a:pt x="896" y="1097"/>
                </a:lnTo>
                <a:lnTo>
                  <a:pt x="896" y="1097"/>
                </a:lnTo>
                <a:lnTo>
                  <a:pt x="896" y="1097"/>
                </a:lnTo>
                <a:lnTo>
                  <a:pt x="892" y="1102"/>
                </a:lnTo>
                <a:lnTo>
                  <a:pt x="892" y="1102"/>
                </a:lnTo>
                <a:lnTo>
                  <a:pt x="892" y="1102"/>
                </a:lnTo>
                <a:lnTo>
                  <a:pt x="887" y="1106"/>
                </a:lnTo>
                <a:lnTo>
                  <a:pt x="887" y="1111"/>
                </a:lnTo>
                <a:lnTo>
                  <a:pt x="887" y="1115"/>
                </a:lnTo>
                <a:lnTo>
                  <a:pt x="883" y="1115"/>
                </a:lnTo>
                <a:lnTo>
                  <a:pt x="883" y="1115"/>
                </a:lnTo>
                <a:lnTo>
                  <a:pt x="878" y="1115"/>
                </a:lnTo>
                <a:lnTo>
                  <a:pt x="878" y="1120"/>
                </a:lnTo>
                <a:lnTo>
                  <a:pt x="874" y="1120"/>
                </a:lnTo>
                <a:lnTo>
                  <a:pt x="869" y="1120"/>
                </a:lnTo>
                <a:lnTo>
                  <a:pt x="864" y="1115"/>
                </a:lnTo>
                <a:lnTo>
                  <a:pt x="860" y="1115"/>
                </a:lnTo>
                <a:lnTo>
                  <a:pt x="860" y="1120"/>
                </a:lnTo>
                <a:lnTo>
                  <a:pt x="855" y="1120"/>
                </a:lnTo>
                <a:lnTo>
                  <a:pt x="855" y="1120"/>
                </a:lnTo>
                <a:lnTo>
                  <a:pt x="855" y="1120"/>
                </a:lnTo>
                <a:lnTo>
                  <a:pt x="851" y="1120"/>
                </a:lnTo>
                <a:lnTo>
                  <a:pt x="855" y="1129"/>
                </a:lnTo>
                <a:lnTo>
                  <a:pt x="855" y="1138"/>
                </a:lnTo>
                <a:lnTo>
                  <a:pt x="851" y="1143"/>
                </a:lnTo>
                <a:lnTo>
                  <a:pt x="855" y="1143"/>
                </a:lnTo>
                <a:lnTo>
                  <a:pt x="842" y="1143"/>
                </a:lnTo>
                <a:lnTo>
                  <a:pt x="837" y="1147"/>
                </a:lnTo>
                <a:lnTo>
                  <a:pt x="832" y="1147"/>
                </a:lnTo>
                <a:lnTo>
                  <a:pt x="828" y="1147"/>
                </a:lnTo>
                <a:lnTo>
                  <a:pt x="823" y="1147"/>
                </a:lnTo>
                <a:lnTo>
                  <a:pt x="823" y="1152"/>
                </a:lnTo>
                <a:lnTo>
                  <a:pt x="823" y="1152"/>
                </a:lnTo>
                <a:lnTo>
                  <a:pt x="823" y="1157"/>
                </a:lnTo>
                <a:lnTo>
                  <a:pt x="823" y="1157"/>
                </a:lnTo>
                <a:lnTo>
                  <a:pt x="814" y="1152"/>
                </a:lnTo>
                <a:lnTo>
                  <a:pt x="814" y="1152"/>
                </a:lnTo>
                <a:lnTo>
                  <a:pt x="810" y="1152"/>
                </a:lnTo>
                <a:lnTo>
                  <a:pt x="810" y="1147"/>
                </a:lnTo>
                <a:lnTo>
                  <a:pt x="800" y="1143"/>
                </a:lnTo>
                <a:lnTo>
                  <a:pt x="800" y="1143"/>
                </a:lnTo>
                <a:lnTo>
                  <a:pt x="796" y="1143"/>
                </a:lnTo>
                <a:lnTo>
                  <a:pt x="791" y="1143"/>
                </a:lnTo>
                <a:lnTo>
                  <a:pt x="791" y="1147"/>
                </a:lnTo>
                <a:lnTo>
                  <a:pt x="787" y="1147"/>
                </a:lnTo>
                <a:lnTo>
                  <a:pt x="782" y="1147"/>
                </a:lnTo>
                <a:lnTo>
                  <a:pt x="782" y="1147"/>
                </a:lnTo>
                <a:lnTo>
                  <a:pt x="778" y="1143"/>
                </a:lnTo>
                <a:lnTo>
                  <a:pt x="773" y="1143"/>
                </a:lnTo>
                <a:lnTo>
                  <a:pt x="768" y="1143"/>
                </a:lnTo>
                <a:lnTo>
                  <a:pt x="764" y="1143"/>
                </a:lnTo>
                <a:lnTo>
                  <a:pt x="764" y="1143"/>
                </a:lnTo>
                <a:lnTo>
                  <a:pt x="759" y="1138"/>
                </a:lnTo>
                <a:lnTo>
                  <a:pt x="759" y="1138"/>
                </a:lnTo>
                <a:lnTo>
                  <a:pt x="759" y="1138"/>
                </a:lnTo>
                <a:lnTo>
                  <a:pt x="755" y="1134"/>
                </a:lnTo>
                <a:lnTo>
                  <a:pt x="750" y="1134"/>
                </a:lnTo>
                <a:lnTo>
                  <a:pt x="750" y="1134"/>
                </a:lnTo>
                <a:lnTo>
                  <a:pt x="746" y="1134"/>
                </a:lnTo>
                <a:lnTo>
                  <a:pt x="741" y="1138"/>
                </a:lnTo>
                <a:lnTo>
                  <a:pt x="741" y="1143"/>
                </a:lnTo>
                <a:lnTo>
                  <a:pt x="736" y="1143"/>
                </a:lnTo>
                <a:lnTo>
                  <a:pt x="732" y="1143"/>
                </a:lnTo>
                <a:lnTo>
                  <a:pt x="732" y="1143"/>
                </a:lnTo>
                <a:lnTo>
                  <a:pt x="727" y="1138"/>
                </a:lnTo>
                <a:lnTo>
                  <a:pt x="727" y="1138"/>
                </a:lnTo>
                <a:lnTo>
                  <a:pt x="727" y="1125"/>
                </a:lnTo>
                <a:lnTo>
                  <a:pt x="727" y="1111"/>
                </a:lnTo>
                <a:lnTo>
                  <a:pt x="727" y="1102"/>
                </a:lnTo>
                <a:lnTo>
                  <a:pt x="732" y="1088"/>
                </a:lnTo>
                <a:lnTo>
                  <a:pt x="732" y="1088"/>
                </a:lnTo>
                <a:lnTo>
                  <a:pt x="727" y="1083"/>
                </a:lnTo>
                <a:lnTo>
                  <a:pt x="723" y="1079"/>
                </a:lnTo>
                <a:lnTo>
                  <a:pt x="718" y="1074"/>
                </a:lnTo>
                <a:lnTo>
                  <a:pt x="718" y="1074"/>
                </a:lnTo>
                <a:lnTo>
                  <a:pt x="718" y="1074"/>
                </a:lnTo>
                <a:lnTo>
                  <a:pt x="714" y="1074"/>
                </a:lnTo>
                <a:lnTo>
                  <a:pt x="714" y="1074"/>
                </a:lnTo>
                <a:lnTo>
                  <a:pt x="709" y="1074"/>
                </a:lnTo>
                <a:lnTo>
                  <a:pt x="704" y="1074"/>
                </a:lnTo>
                <a:lnTo>
                  <a:pt x="704" y="1074"/>
                </a:lnTo>
                <a:lnTo>
                  <a:pt x="700" y="1079"/>
                </a:lnTo>
                <a:lnTo>
                  <a:pt x="695" y="1083"/>
                </a:lnTo>
                <a:lnTo>
                  <a:pt x="691" y="1088"/>
                </a:lnTo>
                <a:lnTo>
                  <a:pt x="686" y="1083"/>
                </a:lnTo>
                <a:lnTo>
                  <a:pt x="686" y="1088"/>
                </a:lnTo>
                <a:lnTo>
                  <a:pt x="686" y="1088"/>
                </a:lnTo>
                <a:lnTo>
                  <a:pt x="682" y="1083"/>
                </a:lnTo>
                <a:lnTo>
                  <a:pt x="682" y="1083"/>
                </a:lnTo>
                <a:lnTo>
                  <a:pt x="682" y="1088"/>
                </a:lnTo>
                <a:lnTo>
                  <a:pt x="672" y="1083"/>
                </a:lnTo>
                <a:lnTo>
                  <a:pt x="672" y="1083"/>
                </a:lnTo>
                <a:lnTo>
                  <a:pt x="672" y="1088"/>
                </a:lnTo>
                <a:lnTo>
                  <a:pt x="659" y="1079"/>
                </a:lnTo>
                <a:lnTo>
                  <a:pt x="659" y="1079"/>
                </a:lnTo>
                <a:lnTo>
                  <a:pt x="659" y="1065"/>
                </a:lnTo>
                <a:lnTo>
                  <a:pt x="659" y="1061"/>
                </a:lnTo>
                <a:lnTo>
                  <a:pt x="659" y="1056"/>
                </a:lnTo>
                <a:lnTo>
                  <a:pt x="659" y="1056"/>
                </a:lnTo>
                <a:lnTo>
                  <a:pt x="654" y="1056"/>
                </a:lnTo>
                <a:lnTo>
                  <a:pt x="654" y="1056"/>
                </a:lnTo>
                <a:lnTo>
                  <a:pt x="654" y="1056"/>
                </a:lnTo>
                <a:lnTo>
                  <a:pt x="654" y="1056"/>
                </a:lnTo>
                <a:lnTo>
                  <a:pt x="650" y="1056"/>
                </a:lnTo>
                <a:lnTo>
                  <a:pt x="650" y="1056"/>
                </a:lnTo>
                <a:lnTo>
                  <a:pt x="645" y="1042"/>
                </a:lnTo>
                <a:lnTo>
                  <a:pt x="636" y="1038"/>
                </a:lnTo>
                <a:lnTo>
                  <a:pt x="636" y="1042"/>
                </a:lnTo>
                <a:lnTo>
                  <a:pt x="636" y="1042"/>
                </a:lnTo>
                <a:lnTo>
                  <a:pt x="631" y="1038"/>
                </a:lnTo>
                <a:lnTo>
                  <a:pt x="631" y="1038"/>
                </a:lnTo>
                <a:lnTo>
                  <a:pt x="627" y="1038"/>
                </a:lnTo>
                <a:lnTo>
                  <a:pt x="627" y="1033"/>
                </a:lnTo>
                <a:lnTo>
                  <a:pt x="627" y="1029"/>
                </a:lnTo>
                <a:lnTo>
                  <a:pt x="622" y="1024"/>
                </a:lnTo>
                <a:lnTo>
                  <a:pt x="622" y="1024"/>
                </a:lnTo>
                <a:lnTo>
                  <a:pt x="622" y="1024"/>
                </a:lnTo>
                <a:lnTo>
                  <a:pt x="622" y="1019"/>
                </a:lnTo>
                <a:lnTo>
                  <a:pt x="622" y="1019"/>
                </a:lnTo>
                <a:lnTo>
                  <a:pt x="622" y="1019"/>
                </a:lnTo>
                <a:lnTo>
                  <a:pt x="622" y="1015"/>
                </a:lnTo>
                <a:lnTo>
                  <a:pt x="631" y="992"/>
                </a:lnTo>
                <a:lnTo>
                  <a:pt x="631" y="992"/>
                </a:lnTo>
                <a:lnTo>
                  <a:pt x="631" y="992"/>
                </a:lnTo>
                <a:lnTo>
                  <a:pt x="631" y="992"/>
                </a:lnTo>
                <a:lnTo>
                  <a:pt x="622" y="987"/>
                </a:lnTo>
                <a:lnTo>
                  <a:pt x="622" y="987"/>
                </a:lnTo>
                <a:lnTo>
                  <a:pt x="618" y="983"/>
                </a:lnTo>
                <a:lnTo>
                  <a:pt x="618" y="983"/>
                </a:lnTo>
                <a:lnTo>
                  <a:pt x="618" y="983"/>
                </a:lnTo>
                <a:lnTo>
                  <a:pt x="613" y="983"/>
                </a:lnTo>
                <a:lnTo>
                  <a:pt x="613" y="983"/>
                </a:lnTo>
                <a:lnTo>
                  <a:pt x="608" y="978"/>
                </a:lnTo>
                <a:lnTo>
                  <a:pt x="608" y="978"/>
                </a:lnTo>
                <a:lnTo>
                  <a:pt x="608" y="978"/>
                </a:lnTo>
                <a:lnTo>
                  <a:pt x="604" y="983"/>
                </a:lnTo>
                <a:lnTo>
                  <a:pt x="604" y="983"/>
                </a:lnTo>
                <a:lnTo>
                  <a:pt x="604" y="983"/>
                </a:lnTo>
                <a:lnTo>
                  <a:pt x="599" y="983"/>
                </a:lnTo>
                <a:lnTo>
                  <a:pt x="595" y="978"/>
                </a:lnTo>
                <a:lnTo>
                  <a:pt x="595" y="974"/>
                </a:lnTo>
                <a:lnTo>
                  <a:pt x="595" y="969"/>
                </a:lnTo>
                <a:lnTo>
                  <a:pt x="590" y="969"/>
                </a:lnTo>
                <a:lnTo>
                  <a:pt x="586" y="969"/>
                </a:lnTo>
                <a:lnTo>
                  <a:pt x="581" y="969"/>
                </a:lnTo>
                <a:lnTo>
                  <a:pt x="581" y="965"/>
                </a:lnTo>
                <a:lnTo>
                  <a:pt x="576" y="960"/>
                </a:lnTo>
                <a:lnTo>
                  <a:pt x="572" y="960"/>
                </a:lnTo>
                <a:lnTo>
                  <a:pt x="572" y="960"/>
                </a:lnTo>
                <a:lnTo>
                  <a:pt x="572" y="955"/>
                </a:lnTo>
                <a:lnTo>
                  <a:pt x="572" y="951"/>
                </a:lnTo>
                <a:lnTo>
                  <a:pt x="572" y="951"/>
                </a:lnTo>
                <a:lnTo>
                  <a:pt x="563" y="946"/>
                </a:lnTo>
                <a:lnTo>
                  <a:pt x="563" y="951"/>
                </a:lnTo>
                <a:lnTo>
                  <a:pt x="558" y="951"/>
                </a:lnTo>
                <a:lnTo>
                  <a:pt x="554" y="946"/>
                </a:lnTo>
                <a:lnTo>
                  <a:pt x="549" y="946"/>
                </a:lnTo>
                <a:lnTo>
                  <a:pt x="540" y="937"/>
                </a:lnTo>
                <a:lnTo>
                  <a:pt x="540" y="937"/>
                </a:lnTo>
                <a:lnTo>
                  <a:pt x="544" y="928"/>
                </a:lnTo>
                <a:lnTo>
                  <a:pt x="544" y="928"/>
                </a:lnTo>
                <a:lnTo>
                  <a:pt x="540" y="923"/>
                </a:lnTo>
                <a:lnTo>
                  <a:pt x="540" y="914"/>
                </a:lnTo>
                <a:lnTo>
                  <a:pt x="540" y="910"/>
                </a:lnTo>
                <a:lnTo>
                  <a:pt x="535" y="910"/>
                </a:lnTo>
                <a:lnTo>
                  <a:pt x="531" y="905"/>
                </a:lnTo>
                <a:lnTo>
                  <a:pt x="531" y="905"/>
                </a:lnTo>
                <a:lnTo>
                  <a:pt x="531" y="905"/>
                </a:lnTo>
                <a:lnTo>
                  <a:pt x="526" y="914"/>
                </a:lnTo>
                <a:lnTo>
                  <a:pt x="526" y="923"/>
                </a:lnTo>
                <a:lnTo>
                  <a:pt x="526" y="933"/>
                </a:lnTo>
                <a:lnTo>
                  <a:pt x="526" y="933"/>
                </a:lnTo>
                <a:lnTo>
                  <a:pt x="526" y="933"/>
                </a:lnTo>
                <a:lnTo>
                  <a:pt x="526" y="933"/>
                </a:lnTo>
                <a:lnTo>
                  <a:pt x="526" y="942"/>
                </a:lnTo>
                <a:lnTo>
                  <a:pt x="526" y="946"/>
                </a:lnTo>
                <a:lnTo>
                  <a:pt x="526" y="951"/>
                </a:lnTo>
                <a:lnTo>
                  <a:pt x="522" y="969"/>
                </a:lnTo>
                <a:lnTo>
                  <a:pt x="522" y="969"/>
                </a:lnTo>
                <a:lnTo>
                  <a:pt x="522" y="974"/>
                </a:lnTo>
                <a:lnTo>
                  <a:pt x="522" y="974"/>
                </a:lnTo>
                <a:lnTo>
                  <a:pt x="517" y="978"/>
                </a:lnTo>
                <a:lnTo>
                  <a:pt x="517" y="983"/>
                </a:lnTo>
                <a:lnTo>
                  <a:pt x="517" y="987"/>
                </a:lnTo>
                <a:lnTo>
                  <a:pt x="512" y="992"/>
                </a:lnTo>
                <a:lnTo>
                  <a:pt x="512" y="997"/>
                </a:lnTo>
                <a:lnTo>
                  <a:pt x="508" y="997"/>
                </a:lnTo>
                <a:lnTo>
                  <a:pt x="503" y="997"/>
                </a:lnTo>
                <a:lnTo>
                  <a:pt x="503" y="997"/>
                </a:lnTo>
                <a:lnTo>
                  <a:pt x="499" y="1001"/>
                </a:lnTo>
                <a:lnTo>
                  <a:pt x="499" y="1006"/>
                </a:lnTo>
                <a:lnTo>
                  <a:pt x="499" y="1006"/>
                </a:lnTo>
                <a:lnTo>
                  <a:pt x="494" y="1006"/>
                </a:lnTo>
                <a:lnTo>
                  <a:pt x="490" y="997"/>
                </a:lnTo>
                <a:lnTo>
                  <a:pt x="476" y="1001"/>
                </a:lnTo>
                <a:lnTo>
                  <a:pt x="476" y="1001"/>
                </a:lnTo>
                <a:lnTo>
                  <a:pt x="462" y="1001"/>
                </a:lnTo>
                <a:lnTo>
                  <a:pt x="462" y="1001"/>
                </a:lnTo>
                <a:lnTo>
                  <a:pt x="453" y="1001"/>
                </a:lnTo>
                <a:lnTo>
                  <a:pt x="453" y="1001"/>
                </a:lnTo>
                <a:lnTo>
                  <a:pt x="444" y="1001"/>
                </a:lnTo>
                <a:lnTo>
                  <a:pt x="444" y="1006"/>
                </a:lnTo>
                <a:lnTo>
                  <a:pt x="416" y="1006"/>
                </a:lnTo>
                <a:lnTo>
                  <a:pt x="394" y="1010"/>
                </a:lnTo>
                <a:lnTo>
                  <a:pt x="394" y="1006"/>
                </a:lnTo>
                <a:lnTo>
                  <a:pt x="380" y="987"/>
                </a:lnTo>
                <a:lnTo>
                  <a:pt x="380" y="987"/>
                </a:lnTo>
                <a:lnTo>
                  <a:pt x="380" y="987"/>
                </a:lnTo>
                <a:lnTo>
                  <a:pt x="380" y="983"/>
                </a:lnTo>
                <a:lnTo>
                  <a:pt x="384" y="978"/>
                </a:lnTo>
                <a:lnTo>
                  <a:pt x="380" y="978"/>
                </a:lnTo>
                <a:lnTo>
                  <a:pt x="380" y="974"/>
                </a:lnTo>
                <a:lnTo>
                  <a:pt x="380" y="969"/>
                </a:lnTo>
                <a:lnTo>
                  <a:pt x="380" y="969"/>
                </a:lnTo>
                <a:lnTo>
                  <a:pt x="380" y="969"/>
                </a:lnTo>
                <a:lnTo>
                  <a:pt x="380" y="969"/>
                </a:lnTo>
                <a:lnTo>
                  <a:pt x="375" y="965"/>
                </a:lnTo>
                <a:lnTo>
                  <a:pt x="380" y="965"/>
                </a:lnTo>
                <a:lnTo>
                  <a:pt x="380" y="960"/>
                </a:lnTo>
                <a:lnTo>
                  <a:pt x="380" y="960"/>
                </a:lnTo>
                <a:lnTo>
                  <a:pt x="380" y="960"/>
                </a:lnTo>
                <a:lnTo>
                  <a:pt x="375" y="960"/>
                </a:lnTo>
                <a:lnTo>
                  <a:pt x="375" y="960"/>
                </a:lnTo>
                <a:lnTo>
                  <a:pt x="375" y="955"/>
                </a:lnTo>
                <a:lnTo>
                  <a:pt x="375" y="955"/>
                </a:lnTo>
                <a:lnTo>
                  <a:pt x="375" y="951"/>
                </a:lnTo>
                <a:lnTo>
                  <a:pt x="371" y="951"/>
                </a:lnTo>
                <a:lnTo>
                  <a:pt x="366" y="960"/>
                </a:lnTo>
                <a:lnTo>
                  <a:pt x="362" y="960"/>
                </a:lnTo>
                <a:lnTo>
                  <a:pt x="357" y="965"/>
                </a:lnTo>
                <a:lnTo>
                  <a:pt x="357" y="969"/>
                </a:lnTo>
                <a:lnTo>
                  <a:pt x="357" y="969"/>
                </a:lnTo>
                <a:lnTo>
                  <a:pt x="348" y="974"/>
                </a:lnTo>
                <a:lnTo>
                  <a:pt x="343" y="978"/>
                </a:lnTo>
                <a:lnTo>
                  <a:pt x="343" y="978"/>
                </a:lnTo>
                <a:lnTo>
                  <a:pt x="339" y="983"/>
                </a:lnTo>
                <a:lnTo>
                  <a:pt x="334" y="987"/>
                </a:lnTo>
                <a:lnTo>
                  <a:pt x="330" y="992"/>
                </a:lnTo>
                <a:lnTo>
                  <a:pt x="320" y="997"/>
                </a:lnTo>
                <a:lnTo>
                  <a:pt x="316" y="1006"/>
                </a:lnTo>
                <a:lnTo>
                  <a:pt x="311" y="1006"/>
                </a:lnTo>
                <a:lnTo>
                  <a:pt x="311" y="1006"/>
                </a:lnTo>
                <a:lnTo>
                  <a:pt x="302" y="1015"/>
                </a:lnTo>
                <a:lnTo>
                  <a:pt x="298" y="1024"/>
                </a:lnTo>
                <a:lnTo>
                  <a:pt x="293" y="1024"/>
                </a:lnTo>
                <a:lnTo>
                  <a:pt x="293" y="1029"/>
                </a:lnTo>
                <a:lnTo>
                  <a:pt x="284" y="1038"/>
                </a:lnTo>
                <a:lnTo>
                  <a:pt x="279" y="1038"/>
                </a:lnTo>
                <a:lnTo>
                  <a:pt x="275" y="1042"/>
                </a:lnTo>
                <a:lnTo>
                  <a:pt x="270" y="1051"/>
                </a:lnTo>
                <a:lnTo>
                  <a:pt x="266" y="1056"/>
                </a:lnTo>
                <a:lnTo>
                  <a:pt x="261" y="1051"/>
                </a:lnTo>
                <a:lnTo>
                  <a:pt x="261" y="1051"/>
                </a:lnTo>
                <a:lnTo>
                  <a:pt x="256" y="1051"/>
                </a:lnTo>
                <a:lnTo>
                  <a:pt x="247" y="1047"/>
                </a:lnTo>
                <a:lnTo>
                  <a:pt x="243" y="1047"/>
                </a:lnTo>
                <a:lnTo>
                  <a:pt x="243" y="1047"/>
                </a:lnTo>
                <a:lnTo>
                  <a:pt x="238" y="1047"/>
                </a:lnTo>
                <a:lnTo>
                  <a:pt x="238" y="1047"/>
                </a:lnTo>
                <a:lnTo>
                  <a:pt x="238" y="1047"/>
                </a:lnTo>
                <a:lnTo>
                  <a:pt x="238" y="1047"/>
                </a:lnTo>
                <a:lnTo>
                  <a:pt x="234" y="1047"/>
                </a:lnTo>
                <a:lnTo>
                  <a:pt x="234" y="1047"/>
                </a:lnTo>
                <a:lnTo>
                  <a:pt x="234" y="1047"/>
                </a:lnTo>
                <a:lnTo>
                  <a:pt x="229" y="1042"/>
                </a:lnTo>
                <a:lnTo>
                  <a:pt x="229" y="1047"/>
                </a:lnTo>
                <a:lnTo>
                  <a:pt x="229" y="1047"/>
                </a:lnTo>
                <a:lnTo>
                  <a:pt x="229" y="1051"/>
                </a:lnTo>
                <a:lnTo>
                  <a:pt x="224" y="1056"/>
                </a:lnTo>
                <a:lnTo>
                  <a:pt x="229" y="1061"/>
                </a:lnTo>
                <a:lnTo>
                  <a:pt x="229" y="1061"/>
                </a:lnTo>
                <a:lnTo>
                  <a:pt x="229" y="1061"/>
                </a:lnTo>
                <a:lnTo>
                  <a:pt x="224" y="1065"/>
                </a:lnTo>
                <a:lnTo>
                  <a:pt x="224" y="1070"/>
                </a:lnTo>
                <a:lnTo>
                  <a:pt x="220" y="1074"/>
                </a:lnTo>
                <a:lnTo>
                  <a:pt x="220" y="1079"/>
                </a:lnTo>
                <a:lnTo>
                  <a:pt x="220" y="1083"/>
                </a:lnTo>
                <a:lnTo>
                  <a:pt x="220" y="1083"/>
                </a:lnTo>
                <a:lnTo>
                  <a:pt x="220" y="1093"/>
                </a:lnTo>
                <a:lnTo>
                  <a:pt x="220" y="1093"/>
                </a:lnTo>
                <a:lnTo>
                  <a:pt x="220" y="1093"/>
                </a:lnTo>
                <a:lnTo>
                  <a:pt x="220" y="1097"/>
                </a:lnTo>
                <a:lnTo>
                  <a:pt x="220" y="1097"/>
                </a:lnTo>
                <a:lnTo>
                  <a:pt x="220" y="1097"/>
                </a:lnTo>
                <a:lnTo>
                  <a:pt x="215" y="1102"/>
                </a:lnTo>
                <a:lnTo>
                  <a:pt x="215" y="1102"/>
                </a:lnTo>
                <a:lnTo>
                  <a:pt x="215" y="1106"/>
                </a:lnTo>
                <a:lnTo>
                  <a:pt x="215" y="1111"/>
                </a:lnTo>
                <a:lnTo>
                  <a:pt x="211" y="1115"/>
                </a:lnTo>
                <a:lnTo>
                  <a:pt x="206" y="1129"/>
                </a:lnTo>
                <a:lnTo>
                  <a:pt x="206" y="1129"/>
                </a:lnTo>
                <a:lnTo>
                  <a:pt x="206" y="1134"/>
                </a:lnTo>
                <a:lnTo>
                  <a:pt x="206" y="1134"/>
                </a:lnTo>
                <a:lnTo>
                  <a:pt x="202" y="1147"/>
                </a:lnTo>
                <a:lnTo>
                  <a:pt x="202" y="1152"/>
                </a:lnTo>
                <a:lnTo>
                  <a:pt x="202" y="1152"/>
                </a:lnTo>
                <a:lnTo>
                  <a:pt x="202" y="1152"/>
                </a:lnTo>
                <a:lnTo>
                  <a:pt x="197" y="1152"/>
                </a:lnTo>
                <a:lnTo>
                  <a:pt x="197" y="1152"/>
                </a:lnTo>
                <a:lnTo>
                  <a:pt x="197" y="1152"/>
                </a:lnTo>
                <a:lnTo>
                  <a:pt x="197" y="1152"/>
                </a:lnTo>
                <a:lnTo>
                  <a:pt x="192" y="1152"/>
                </a:lnTo>
                <a:lnTo>
                  <a:pt x="192" y="1152"/>
                </a:lnTo>
                <a:lnTo>
                  <a:pt x="192" y="1147"/>
                </a:lnTo>
                <a:lnTo>
                  <a:pt x="192" y="1143"/>
                </a:lnTo>
                <a:lnTo>
                  <a:pt x="197" y="1134"/>
                </a:lnTo>
                <a:lnTo>
                  <a:pt x="197" y="1120"/>
                </a:lnTo>
                <a:lnTo>
                  <a:pt x="202" y="1102"/>
                </a:lnTo>
                <a:lnTo>
                  <a:pt x="202" y="1097"/>
                </a:lnTo>
                <a:lnTo>
                  <a:pt x="202" y="1074"/>
                </a:lnTo>
                <a:lnTo>
                  <a:pt x="202" y="1065"/>
                </a:lnTo>
                <a:lnTo>
                  <a:pt x="202" y="1056"/>
                </a:lnTo>
                <a:lnTo>
                  <a:pt x="197" y="1051"/>
                </a:lnTo>
                <a:lnTo>
                  <a:pt x="197" y="1047"/>
                </a:lnTo>
                <a:lnTo>
                  <a:pt x="197" y="1024"/>
                </a:lnTo>
                <a:lnTo>
                  <a:pt x="197" y="1019"/>
                </a:lnTo>
                <a:lnTo>
                  <a:pt x="197" y="1019"/>
                </a:lnTo>
                <a:lnTo>
                  <a:pt x="197" y="1010"/>
                </a:lnTo>
                <a:lnTo>
                  <a:pt x="197" y="1010"/>
                </a:lnTo>
                <a:lnTo>
                  <a:pt x="202" y="1010"/>
                </a:lnTo>
                <a:lnTo>
                  <a:pt x="202" y="1006"/>
                </a:lnTo>
                <a:lnTo>
                  <a:pt x="206" y="1001"/>
                </a:lnTo>
                <a:lnTo>
                  <a:pt x="206" y="997"/>
                </a:lnTo>
                <a:lnTo>
                  <a:pt x="211" y="997"/>
                </a:lnTo>
                <a:lnTo>
                  <a:pt x="211" y="992"/>
                </a:lnTo>
                <a:lnTo>
                  <a:pt x="215" y="987"/>
                </a:lnTo>
                <a:lnTo>
                  <a:pt x="215" y="987"/>
                </a:lnTo>
                <a:lnTo>
                  <a:pt x="220" y="983"/>
                </a:lnTo>
                <a:lnTo>
                  <a:pt x="220" y="974"/>
                </a:lnTo>
                <a:lnTo>
                  <a:pt x="220" y="969"/>
                </a:lnTo>
                <a:lnTo>
                  <a:pt x="220" y="965"/>
                </a:lnTo>
                <a:lnTo>
                  <a:pt x="224" y="960"/>
                </a:lnTo>
                <a:lnTo>
                  <a:pt x="224" y="951"/>
                </a:lnTo>
                <a:lnTo>
                  <a:pt x="229" y="946"/>
                </a:lnTo>
                <a:lnTo>
                  <a:pt x="234" y="937"/>
                </a:lnTo>
                <a:lnTo>
                  <a:pt x="238" y="937"/>
                </a:lnTo>
                <a:lnTo>
                  <a:pt x="238" y="933"/>
                </a:lnTo>
                <a:lnTo>
                  <a:pt x="238" y="928"/>
                </a:lnTo>
                <a:lnTo>
                  <a:pt x="243" y="928"/>
                </a:lnTo>
                <a:lnTo>
                  <a:pt x="247" y="923"/>
                </a:lnTo>
                <a:lnTo>
                  <a:pt x="256" y="923"/>
                </a:lnTo>
                <a:lnTo>
                  <a:pt x="261" y="923"/>
                </a:lnTo>
                <a:lnTo>
                  <a:pt x="261" y="923"/>
                </a:lnTo>
                <a:lnTo>
                  <a:pt x="266" y="919"/>
                </a:lnTo>
                <a:lnTo>
                  <a:pt x="270" y="919"/>
                </a:lnTo>
                <a:lnTo>
                  <a:pt x="270" y="914"/>
                </a:lnTo>
                <a:lnTo>
                  <a:pt x="275" y="914"/>
                </a:lnTo>
                <a:lnTo>
                  <a:pt x="275" y="910"/>
                </a:lnTo>
                <a:lnTo>
                  <a:pt x="279" y="901"/>
                </a:lnTo>
                <a:lnTo>
                  <a:pt x="279" y="878"/>
                </a:lnTo>
                <a:lnTo>
                  <a:pt x="284" y="850"/>
                </a:lnTo>
                <a:lnTo>
                  <a:pt x="284" y="837"/>
                </a:lnTo>
                <a:lnTo>
                  <a:pt x="288" y="823"/>
                </a:lnTo>
                <a:lnTo>
                  <a:pt x="288" y="814"/>
                </a:lnTo>
                <a:lnTo>
                  <a:pt x="288" y="805"/>
                </a:lnTo>
                <a:lnTo>
                  <a:pt x="288" y="795"/>
                </a:lnTo>
                <a:lnTo>
                  <a:pt x="288" y="791"/>
                </a:lnTo>
                <a:lnTo>
                  <a:pt x="288" y="791"/>
                </a:lnTo>
                <a:lnTo>
                  <a:pt x="288" y="786"/>
                </a:lnTo>
                <a:lnTo>
                  <a:pt x="288" y="777"/>
                </a:lnTo>
                <a:lnTo>
                  <a:pt x="284" y="777"/>
                </a:lnTo>
                <a:lnTo>
                  <a:pt x="284" y="773"/>
                </a:lnTo>
                <a:lnTo>
                  <a:pt x="284" y="768"/>
                </a:lnTo>
                <a:lnTo>
                  <a:pt x="284" y="768"/>
                </a:lnTo>
                <a:lnTo>
                  <a:pt x="275" y="759"/>
                </a:lnTo>
                <a:lnTo>
                  <a:pt x="275" y="754"/>
                </a:lnTo>
                <a:lnTo>
                  <a:pt x="270" y="750"/>
                </a:lnTo>
                <a:lnTo>
                  <a:pt x="266" y="750"/>
                </a:lnTo>
                <a:lnTo>
                  <a:pt x="266" y="745"/>
                </a:lnTo>
                <a:lnTo>
                  <a:pt x="261" y="745"/>
                </a:lnTo>
                <a:lnTo>
                  <a:pt x="261" y="741"/>
                </a:lnTo>
                <a:lnTo>
                  <a:pt x="261" y="736"/>
                </a:lnTo>
                <a:lnTo>
                  <a:pt x="256" y="731"/>
                </a:lnTo>
                <a:lnTo>
                  <a:pt x="252" y="727"/>
                </a:lnTo>
                <a:lnTo>
                  <a:pt x="247" y="722"/>
                </a:lnTo>
                <a:lnTo>
                  <a:pt x="238" y="713"/>
                </a:lnTo>
                <a:lnTo>
                  <a:pt x="229" y="704"/>
                </a:lnTo>
                <a:lnTo>
                  <a:pt x="224" y="704"/>
                </a:lnTo>
                <a:lnTo>
                  <a:pt x="220" y="695"/>
                </a:lnTo>
                <a:lnTo>
                  <a:pt x="215" y="690"/>
                </a:lnTo>
                <a:lnTo>
                  <a:pt x="206" y="686"/>
                </a:lnTo>
                <a:lnTo>
                  <a:pt x="206" y="681"/>
                </a:lnTo>
                <a:lnTo>
                  <a:pt x="202" y="681"/>
                </a:lnTo>
                <a:lnTo>
                  <a:pt x="197" y="681"/>
                </a:lnTo>
                <a:lnTo>
                  <a:pt x="197" y="681"/>
                </a:lnTo>
                <a:lnTo>
                  <a:pt x="197" y="677"/>
                </a:lnTo>
                <a:lnTo>
                  <a:pt x="192" y="672"/>
                </a:lnTo>
                <a:lnTo>
                  <a:pt x="188" y="667"/>
                </a:lnTo>
                <a:lnTo>
                  <a:pt x="183" y="663"/>
                </a:lnTo>
                <a:lnTo>
                  <a:pt x="179" y="663"/>
                </a:lnTo>
                <a:lnTo>
                  <a:pt x="174" y="658"/>
                </a:lnTo>
                <a:lnTo>
                  <a:pt x="174" y="658"/>
                </a:lnTo>
                <a:lnTo>
                  <a:pt x="174" y="658"/>
                </a:lnTo>
                <a:lnTo>
                  <a:pt x="170" y="654"/>
                </a:lnTo>
                <a:lnTo>
                  <a:pt x="165" y="654"/>
                </a:lnTo>
                <a:lnTo>
                  <a:pt x="160" y="654"/>
                </a:lnTo>
                <a:lnTo>
                  <a:pt x="156" y="649"/>
                </a:lnTo>
                <a:lnTo>
                  <a:pt x="151" y="649"/>
                </a:lnTo>
                <a:lnTo>
                  <a:pt x="151" y="649"/>
                </a:lnTo>
                <a:lnTo>
                  <a:pt x="142" y="645"/>
                </a:lnTo>
                <a:lnTo>
                  <a:pt x="128" y="645"/>
                </a:lnTo>
                <a:lnTo>
                  <a:pt x="124" y="645"/>
                </a:lnTo>
                <a:lnTo>
                  <a:pt x="119" y="649"/>
                </a:lnTo>
                <a:lnTo>
                  <a:pt x="96" y="654"/>
                </a:lnTo>
                <a:lnTo>
                  <a:pt x="87" y="658"/>
                </a:lnTo>
                <a:lnTo>
                  <a:pt x="64" y="663"/>
                </a:lnTo>
                <a:lnTo>
                  <a:pt x="60" y="663"/>
                </a:lnTo>
                <a:lnTo>
                  <a:pt x="55" y="663"/>
                </a:lnTo>
                <a:lnTo>
                  <a:pt x="51" y="663"/>
                </a:lnTo>
                <a:lnTo>
                  <a:pt x="42" y="667"/>
                </a:lnTo>
                <a:lnTo>
                  <a:pt x="42" y="667"/>
                </a:lnTo>
                <a:lnTo>
                  <a:pt x="37" y="672"/>
                </a:lnTo>
                <a:lnTo>
                  <a:pt x="32" y="677"/>
                </a:lnTo>
                <a:lnTo>
                  <a:pt x="23" y="681"/>
                </a:lnTo>
                <a:lnTo>
                  <a:pt x="19" y="681"/>
                </a:lnTo>
                <a:lnTo>
                  <a:pt x="14" y="686"/>
                </a:lnTo>
                <a:lnTo>
                  <a:pt x="14" y="690"/>
                </a:lnTo>
                <a:lnTo>
                  <a:pt x="5" y="690"/>
                </a:lnTo>
                <a:lnTo>
                  <a:pt x="0" y="690"/>
                </a:lnTo>
                <a:lnTo>
                  <a:pt x="0" y="690"/>
                </a:lnTo>
                <a:lnTo>
                  <a:pt x="0" y="686"/>
                </a:lnTo>
                <a:lnTo>
                  <a:pt x="0" y="681"/>
                </a:lnTo>
                <a:lnTo>
                  <a:pt x="0" y="681"/>
                </a:lnTo>
                <a:lnTo>
                  <a:pt x="0" y="677"/>
                </a:lnTo>
                <a:lnTo>
                  <a:pt x="0" y="672"/>
                </a:lnTo>
                <a:lnTo>
                  <a:pt x="0" y="663"/>
                </a:lnTo>
                <a:lnTo>
                  <a:pt x="5" y="658"/>
                </a:lnTo>
                <a:lnTo>
                  <a:pt x="5" y="658"/>
                </a:lnTo>
                <a:lnTo>
                  <a:pt x="10" y="654"/>
                </a:lnTo>
                <a:lnTo>
                  <a:pt x="10" y="649"/>
                </a:lnTo>
                <a:lnTo>
                  <a:pt x="10" y="645"/>
                </a:lnTo>
                <a:lnTo>
                  <a:pt x="14" y="640"/>
                </a:lnTo>
                <a:lnTo>
                  <a:pt x="14" y="640"/>
                </a:lnTo>
                <a:lnTo>
                  <a:pt x="10" y="640"/>
                </a:lnTo>
                <a:lnTo>
                  <a:pt x="10" y="635"/>
                </a:lnTo>
                <a:lnTo>
                  <a:pt x="10" y="631"/>
                </a:lnTo>
                <a:lnTo>
                  <a:pt x="14" y="635"/>
                </a:lnTo>
                <a:lnTo>
                  <a:pt x="19" y="635"/>
                </a:lnTo>
                <a:lnTo>
                  <a:pt x="19" y="635"/>
                </a:lnTo>
                <a:lnTo>
                  <a:pt x="28" y="635"/>
                </a:lnTo>
                <a:lnTo>
                  <a:pt x="42" y="626"/>
                </a:lnTo>
                <a:lnTo>
                  <a:pt x="42" y="622"/>
                </a:lnTo>
                <a:lnTo>
                  <a:pt x="46" y="622"/>
                </a:lnTo>
                <a:lnTo>
                  <a:pt x="46" y="617"/>
                </a:lnTo>
                <a:lnTo>
                  <a:pt x="51" y="617"/>
                </a:lnTo>
                <a:lnTo>
                  <a:pt x="51" y="617"/>
                </a:lnTo>
                <a:lnTo>
                  <a:pt x="55" y="617"/>
                </a:lnTo>
                <a:lnTo>
                  <a:pt x="60" y="613"/>
                </a:lnTo>
                <a:lnTo>
                  <a:pt x="60" y="608"/>
                </a:lnTo>
                <a:lnTo>
                  <a:pt x="64" y="608"/>
                </a:lnTo>
                <a:lnTo>
                  <a:pt x="64" y="603"/>
                </a:lnTo>
                <a:lnTo>
                  <a:pt x="64" y="603"/>
                </a:lnTo>
                <a:lnTo>
                  <a:pt x="74" y="594"/>
                </a:lnTo>
                <a:lnTo>
                  <a:pt x="78" y="594"/>
                </a:lnTo>
                <a:lnTo>
                  <a:pt x="83" y="594"/>
                </a:lnTo>
                <a:lnTo>
                  <a:pt x="87" y="590"/>
                </a:lnTo>
                <a:lnTo>
                  <a:pt x="87" y="585"/>
                </a:lnTo>
                <a:lnTo>
                  <a:pt x="87" y="585"/>
                </a:lnTo>
                <a:lnTo>
                  <a:pt x="92" y="585"/>
                </a:lnTo>
                <a:lnTo>
                  <a:pt x="92" y="581"/>
                </a:lnTo>
                <a:lnTo>
                  <a:pt x="92" y="576"/>
                </a:lnTo>
                <a:lnTo>
                  <a:pt x="96" y="576"/>
                </a:lnTo>
                <a:lnTo>
                  <a:pt x="92" y="571"/>
                </a:lnTo>
                <a:lnTo>
                  <a:pt x="92" y="562"/>
                </a:lnTo>
                <a:lnTo>
                  <a:pt x="92" y="558"/>
                </a:lnTo>
                <a:lnTo>
                  <a:pt x="92" y="553"/>
                </a:lnTo>
                <a:lnTo>
                  <a:pt x="87" y="549"/>
                </a:lnTo>
                <a:lnTo>
                  <a:pt x="87" y="549"/>
                </a:lnTo>
                <a:lnTo>
                  <a:pt x="87" y="544"/>
                </a:lnTo>
                <a:lnTo>
                  <a:pt x="87" y="535"/>
                </a:lnTo>
                <a:lnTo>
                  <a:pt x="83" y="530"/>
                </a:lnTo>
                <a:lnTo>
                  <a:pt x="78" y="530"/>
                </a:lnTo>
                <a:lnTo>
                  <a:pt x="78" y="526"/>
                </a:lnTo>
                <a:lnTo>
                  <a:pt x="74" y="517"/>
                </a:lnTo>
                <a:lnTo>
                  <a:pt x="74" y="507"/>
                </a:lnTo>
                <a:lnTo>
                  <a:pt x="69" y="507"/>
                </a:lnTo>
                <a:lnTo>
                  <a:pt x="69" y="494"/>
                </a:lnTo>
                <a:lnTo>
                  <a:pt x="74" y="485"/>
                </a:lnTo>
                <a:lnTo>
                  <a:pt x="78" y="480"/>
                </a:lnTo>
                <a:lnTo>
                  <a:pt x="87" y="480"/>
                </a:lnTo>
                <a:lnTo>
                  <a:pt x="87" y="475"/>
                </a:lnTo>
                <a:lnTo>
                  <a:pt x="92" y="475"/>
                </a:lnTo>
                <a:lnTo>
                  <a:pt x="101" y="480"/>
                </a:lnTo>
                <a:lnTo>
                  <a:pt x="106" y="480"/>
                </a:lnTo>
                <a:lnTo>
                  <a:pt x="110" y="480"/>
                </a:lnTo>
                <a:lnTo>
                  <a:pt x="110" y="485"/>
                </a:lnTo>
                <a:lnTo>
                  <a:pt x="115" y="485"/>
                </a:lnTo>
                <a:lnTo>
                  <a:pt x="119" y="485"/>
                </a:lnTo>
                <a:lnTo>
                  <a:pt x="128" y="485"/>
                </a:lnTo>
                <a:lnTo>
                  <a:pt x="128" y="485"/>
                </a:lnTo>
                <a:lnTo>
                  <a:pt x="133" y="489"/>
                </a:lnTo>
                <a:lnTo>
                  <a:pt x="138" y="489"/>
                </a:lnTo>
                <a:lnTo>
                  <a:pt x="142" y="489"/>
                </a:lnTo>
                <a:lnTo>
                  <a:pt x="151" y="489"/>
                </a:lnTo>
                <a:lnTo>
                  <a:pt x="156" y="489"/>
                </a:lnTo>
                <a:lnTo>
                  <a:pt x="165" y="489"/>
                </a:lnTo>
                <a:lnTo>
                  <a:pt x="165" y="485"/>
                </a:lnTo>
                <a:lnTo>
                  <a:pt x="170" y="485"/>
                </a:lnTo>
                <a:lnTo>
                  <a:pt x="174" y="485"/>
                </a:lnTo>
                <a:lnTo>
                  <a:pt x="174" y="480"/>
                </a:lnTo>
                <a:lnTo>
                  <a:pt x="174" y="475"/>
                </a:lnTo>
                <a:lnTo>
                  <a:pt x="174" y="471"/>
                </a:lnTo>
                <a:lnTo>
                  <a:pt x="179" y="466"/>
                </a:lnTo>
                <a:lnTo>
                  <a:pt x="183" y="462"/>
                </a:lnTo>
                <a:lnTo>
                  <a:pt x="188" y="462"/>
                </a:lnTo>
                <a:lnTo>
                  <a:pt x="197" y="462"/>
                </a:lnTo>
                <a:lnTo>
                  <a:pt x="197" y="462"/>
                </a:lnTo>
                <a:lnTo>
                  <a:pt x="206" y="462"/>
                </a:lnTo>
                <a:lnTo>
                  <a:pt x="211" y="462"/>
                </a:lnTo>
                <a:lnTo>
                  <a:pt x="220" y="462"/>
                </a:lnTo>
                <a:lnTo>
                  <a:pt x="220" y="462"/>
                </a:lnTo>
                <a:lnTo>
                  <a:pt x="224" y="457"/>
                </a:lnTo>
                <a:lnTo>
                  <a:pt x="229" y="457"/>
                </a:lnTo>
                <a:lnTo>
                  <a:pt x="238" y="457"/>
                </a:lnTo>
                <a:lnTo>
                  <a:pt x="238" y="457"/>
                </a:lnTo>
                <a:lnTo>
                  <a:pt x="243" y="453"/>
                </a:lnTo>
                <a:lnTo>
                  <a:pt x="247" y="453"/>
                </a:lnTo>
                <a:lnTo>
                  <a:pt x="247" y="448"/>
                </a:lnTo>
                <a:lnTo>
                  <a:pt x="252" y="448"/>
                </a:lnTo>
                <a:lnTo>
                  <a:pt x="261" y="443"/>
                </a:lnTo>
                <a:lnTo>
                  <a:pt x="261" y="443"/>
                </a:lnTo>
                <a:lnTo>
                  <a:pt x="266" y="439"/>
                </a:lnTo>
                <a:lnTo>
                  <a:pt x="270" y="439"/>
                </a:lnTo>
                <a:lnTo>
                  <a:pt x="275" y="439"/>
                </a:lnTo>
                <a:lnTo>
                  <a:pt x="279" y="439"/>
                </a:lnTo>
                <a:lnTo>
                  <a:pt x="279" y="434"/>
                </a:lnTo>
                <a:lnTo>
                  <a:pt x="284" y="434"/>
                </a:lnTo>
                <a:lnTo>
                  <a:pt x="284" y="430"/>
                </a:lnTo>
                <a:lnTo>
                  <a:pt x="288" y="430"/>
                </a:lnTo>
                <a:lnTo>
                  <a:pt x="293" y="425"/>
                </a:lnTo>
                <a:lnTo>
                  <a:pt x="298" y="421"/>
                </a:lnTo>
                <a:lnTo>
                  <a:pt x="302" y="421"/>
                </a:lnTo>
                <a:lnTo>
                  <a:pt x="307" y="421"/>
                </a:lnTo>
                <a:lnTo>
                  <a:pt x="307" y="416"/>
                </a:lnTo>
                <a:lnTo>
                  <a:pt x="307" y="416"/>
                </a:lnTo>
                <a:lnTo>
                  <a:pt x="311" y="411"/>
                </a:lnTo>
                <a:lnTo>
                  <a:pt x="316" y="411"/>
                </a:lnTo>
                <a:lnTo>
                  <a:pt x="316" y="407"/>
                </a:lnTo>
                <a:lnTo>
                  <a:pt x="320" y="407"/>
                </a:lnTo>
                <a:lnTo>
                  <a:pt x="325" y="402"/>
                </a:lnTo>
                <a:lnTo>
                  <a:pt x="330" y="402"/>
                </a:lnTo>
                <a:lnTo>
                  <a:pt x="330" y="398"/>
                </a:lnTo>
                <a:lnTo>
                  <a:pt x="334" y="398"/>
                </a:lnTo>
                <a:lnTo>
                  <a:pt x="339" y="398"/>
                </a:lnTo>
                <a:lnTo>
                  <a:pt x="339" y="393"/>
                </a:lnTo>
                <a:lnTo>
                  <a:pt x="343" y="393"/>
                </a:lnTo>
                <a:lnTo>
                  <a:pt x="348" y="393"/>
                </a:lnTo>
                <a:lnTo>
                  <a:pt x="348" y="389"/>
                </a:lnTo>
                <a:lnTo>
                  <a:pt x="348" y="389"/>
                </a:lnTo>
                <a:lnTo>
                  <a:pt x="348" y="384"/>
                </a:lnTo>
                <a:lnTo>
                  <a:pt x="352" y="384"/>
                </a:lnTo>
                <a:lnTo>
                  <a:pt x="357" y="384"/>
                </a:lnTo>
                <a:lnTo>
                  <a:pt x="357" y="379"/>
                </a:lnTo>
                <a:lnTo>
                  <a:pt x="362" y="375"/>
                </a:lnTo>
                <a:lnTo>
                  <a:pt x="366" y="375"/>
                </a:lnTo>
                <a:lnTo>
                  <a:pt x="366" y="375"/>
                </a:lnTo>
                <a:lnTo>
                  <a:pt x="371" y="375"/>
                </a:lnTo>
                <a:lnTo>
                  <a:pt x="371" y="370"/>
                </a:lnTo>
                <a:lnTo>
                  <a:pt x="371" y="366"/>
                </a:lnTo>
                <a:lnTo>
                  <a:pt x="375" y="366"/>
                </a:lnTo>
                <a:lnTo>
                  <a:pt x="380" y="366"/>
                </a:lnTo>
                <a:lnTo>
                  <a:pt x="380" y="361"/>
                </a:lnTo>
                <a:lnTo>
                  <a:pt x="384" y="357"/>
                </a:lnTo>
                <a:lnTo>
                  <a:pt x="389" y="357"/>
                </a:lnTo>
                <a:lnTo>
                  <a:pt x="389" y="352"/>
                </a:lnTo>
                <a:lnTo>
                  <a:pt x="394" y="352"/>
                </a:lnTo>
                <a:lnTo>
                  <a:pt x="394" y="347"/>
                </a:lnTo>
                <a:lnTo>
                  <a:pt x="398" y="347"/>
                </a:lnTo>
                <a:lnTo>
                  <a:pt x="398" y="343"/>
                </a:lnTo>
                <a:lnTo>
                  <a:pt x="412" y="329"/>
                </a:lnTo>
                <a:lnTo>
                  <a:pt x="416" y="329"/>
                </a:lnTo>
                <a:lnTo>
                  <a:pt x="416" y="329"/>
                </a:lnTo>
                <a:lnTo>
                  <a:pt x="416" y="329"/>
                </a:lnTo>
                <a:lnTo>
                  <a:pt x="416" y="325"/>
                </a:lnTo>
                <a:lnTo>
                  <a:pt x="421" y="320"/>
                </a:lnTo>
                <a:lnTo>
                  <a:pt x="430" y="311"/>
                </a:lnTo>
                <a:lnTo>
                  <a:pt x="439" y="311"/>
                </a:lnTo>
                <a:lnTo>
                  <a:pt x="444" y="302"/>
                </a:lnTo>
                <a:lnTo>
                  <a:pt x="448" y="297"/>
                </a:lnTo>
                <a:lnTo>
                  <a:pt x="453" y="293"/>
                </a:lnTo>
                <a:lnTo>
                  <a:pt x="458" y="293"/>
                </a:lnTo>
                <a:lnTo>
                  <a:pt x="458" y="288"/>
                </a:lnTo>
                <a:lnTo>
                  <a:pt x="467" y="283"/>
                </a:lnTo>
                <a:lnTo>
                  <a:pt x="471" y="279"/>
                </a:lnTo>
                <a:lnTo>
                  <a:pt x="476" y="274"/>
                </a:lnTo>
                <a:lnTo>
                  <a:pt x="480" y="274"/>
                </a:lnTo>
                <a:lnTo>
                  <a:pt x="480" y="270"/>
                </a:lnTo>
                <a:lnTo>
                  <a:pt x="485" y="270"/>
                </a:lnTo>
                <a:lnTo>
                  <a:pt x="485" y="265"/>
                </a:lnTo>
                <a:lnTo>
                  <a:pt x="490" y="265"/>
                </a:lnTo>
                <a:lnTo>
                  <a:pt x="494" y="265"/>
                </a:lnTo>
                <a:lnTo>
                  <a:pt x="499" y="265"/>
                </a:lnTo>
                <a:lnTo>
                  <a:pt x="503" y="265"/>
                </a:lnTo>
                <a:lnTo>
                  <a:pt x="508" y="261"/>
                </a:lnTo>
                <a:lnTo>
                  <a:pt x="517" y="261"/>
                </a:lnTo>
                <a:lnTo>
                  <a:pt x="535" y="261"/>
                </a:lnTo>
                <a:lnTo>
                  <a:pt x="549" y="256"/>
                </a:lnTo>
                <a:lnTo>
                  <a:pt x="549" y="256"/>
                </a:lnTo>
                <a:lnTo>
                  <a:pt x="554" y="251"/>
                </a:lnTo>
                <a:lnTo>
                  <a:pt x="558" y="251"/>
                </a:lnTo>
                <a:lnTo>
                  <a:pt x="563" y="247"/>
                </a:lnTo>
                <a:lnTo>
                  <a:pt x="567" y="242"/>
                </a:lnTo>
                <a:lnTo>
                  <a:pt x="567" y="242"/>
                </a:lnTo>
                <a:lnTo>
                  <a:pt x="572" y="238"/>
                </a:lnTo>
                <a:lnTo>
                  <a:pt x="572" y="229"/>
                </a:lnTo>
                <a:lnTo>
                  <a:pt x="572" y="224"/>
                </a:lnTo>
                <a:lnTo>
                  <a:pt x="572" y="219"/>
                </a:lnTo>
                <a:lnTo>
                  <a:pt x="567" y="219"/>
                </a:lnTo>
                <a:lnTo>
                  <a:pt x="567" y="215"/>
                </a:lnTo>
                <a:lnTo>
                  <a:pt x="567" y="210"/>
                </a:lnTo>
                <a:lnTo>
                  <a:pt x="567" y="206"/>
                </a:lnTo>
                <a:lnTo>
                  <a:pt x="563" y="206"/>
                </a:lnTo>
                <a:lnTo>
                  <a:pt x="563" y="201"/>
                </a:lnTo>
                <a:lnTo>
                  <a:pt x="558" y="201"/>
                </a:lnTo>
                <a:lnTo>
                  <a:pt x="558" y="197"/>
                </a:lnTo>
                <a:lnTo>
                  <a:pt x="554" y="187"/>
                </a:lnTo>
                <a:lnTo>
                  <a:pt x="549" y="178"/>
                </a:lnTo>
                <a:lnTo>
                  <a:pt x="544" y="160"/>
                </a:lnTo>
                <a:lnTo>
                  <a:pt x="540" y="146"/>
                </a:lnTo>
                <a:lnTo>
                  <a:pt x="540" y="132"/>
                </a:lnTo>
                <a:lnTo>
                  <a:pt x="535" y="119"/>
                </a:lnTo>
                <a:lnTo>
                  <a:pt x="535" y="105"/>
                </a:lnTo>
                <a:lnTo>
                  <a:pt x="531" y="96"/>
                </a:lnTo>
                <a:lnTo>
                  <a:pt x="531" y="87"/>
                </a:lnTo>
                <a:lnTo>
                  <a:pt x="531" y="82"/>
                </a:lnTo>
                <a:lnTo>
                  <a:pt x="531" y="78"/>
                </a:lnTo>
                <a:lnTo>
                  <a:pt x="535" y="73"/>
                </a:lnTo>
                <a:lnTo>
                  <a:pt x="535" y="68"/>
                </a:lnTo>
                <a:lnTo>
                  <a:pt x="535" y="64"/>
                </a:lnTo>
                <a:lnTo>
                  <a:pt x="540" y="64"/>
                </a:lnTo>
                <a:lnTo>
                  <a:pt x="540" y="59"/>
                </a:lnTo>
                <a:lnTo>
                  <a:pt x="540" y="55"/>
                </a:lnTo>
                <a:lnTo>
                  <a:pt x="544" y="50"/>
                </a:lnTo>
                <a:lnTo>
                  <a:pt x="544" y="46"/>
                </a:lnTo>
                <a:lnTo>
                  <a:pt x="558" y="36"/>
                </a:lnTo>
                <a:lnTo>
                  <a:pt x="563" y="36"/>
                </a:lnTo>
                <a:lnTo>
                  <a:pt x="567" y="36"/>
                </a:lnTo>
                <a:lnTo>
                  <a:pt x="572" y="36"/>
                </a:lnTo>
                <a:lnTo>
                  <a:pt x="586" y="36"/>
                </a:lnTo>
                <a:lnTo>
                  <a:pt x="590" y="32"/>
                </a:lnTo>
                <a:lnTo>
                  <a:pt x="595" y="32"/>
                </a:lnTo>
                <a:lnTo>
                  <a:pt x="599" y="27"/>
                </a:lnTo>
                <a:lnTo>
                  <a:pt x="604" y="27"/>
                </a:lnTo>
                <a:lnTo>
                  <a:pt x="608" y="27"/>
                </a:lnTo>
                <a:lnTo>
                  <a:pt x="608" y="23"/>
                </a:lnTo>
                <a:lnTo>
                  <a:pt x="613" y="23"/>
                </a:lnTo>
                <a:lnTo>
                  <a:pt x="613" y="23"/>
                </a:lnTo>
                <a:lnTo>
                  <a:pt x="618" y="18"/>
                </a:lnTo>
                <a:lnTo>
                  <a:pt x="622" y="18"/>
                </a:lnTo>
                <a:lnTo>
                  <a:pt x="627" y="18"/>
                </a:lnTo>
                <a:lnTo>
                  <a:pt x="627" y="14"/>
                </a:lnTo>
                <a:lnTo>
                  <a:pt x="631" y="14"/>
                </a:lnTo>
                <a:lnTo>
                  <a:pt x="636" y="9"/>
                </a:lnTo>
                <a:lnTo>
                  <a:pt x="636" y="9"/>
                </a:lnTo>
                <a:lnTo>
                  <a:pt x="645" y="4"/>
                </a:lnTo>
                <a:lnTo>
                  <a:pt x="650" y="4"/>
                </a:lnTo>
                <a:lnTo>
                  <a:pt x="654" y="0"/>
                </a:lnTo>
                <a:lnTo>
                  <a:pt x="659" y="0"/>
                </a:lnTo>
                <a:lnTo>
                  <a:pt x="663" y="0"/>
                </a:lnTo>
                <a:lnTo>
                  <a:pt x="668" y="0"/>
                </a:lnTo>
                <a:lnTo>
                  <a:pt x="677" y="0"/>
                </a:lnTo>
                <a:lnTo>
                  <a:pt x="686" y="0"/>
                </a:lnTo>
                <a:lnTo>
                  <a:pt x="700" y="0"/>
                </a:lnTo>
                <a:lnTo>
                  <a:pt x="709" y="0"/>
                </a:lnTo>
                <a:lnTo>
                  <a:pt x="723" y="4"/>
                </a:lnTo>
                <a:lnTo>
                  <a:pt x="727" y="4"/>
                </a:lnTo>
                <a:lnTo>
                  <a:pt x="746" y="9"/>
                </a:lnTo>
                <a:lnTo>
                  <a:pt x="759" y="9"/>
                </a:lnTo>
                <a:lnTo>
                  <a:pt x="778" y="9"/>
                </a:lnTo>
                <a:lnTo>
                  <a:pt x="782" y="9"/>
                </a:lnTo>
                <a:lnTo>
                  <a:pt x="787" y="9"/>
                </a:lnTo>
                <a:lnTo>
                  <a:pt x="791" y="9"/>
                </a:lnTo>
                <a:lnTo>
                  <a:pt x="796" y="14"/>
                </a:lnTo>
                <a:lnTo>
                  <a:pt x="800" y="14"/>
                </a:lnTo>
                <a:lnTo>
                  <a:pt x="810" y="18"/>
                </a:lnTo>
                <a:lnTo>
                  <a:pt x="819" y="23"/>
                </a:lnTo>
                <a:lnTo>
                  <a:pt x="823" y="18"/>
                </a:lnTo>
                <a:lnTo>
                  <a:pt x="823" y="23"/>
                </a:lnTo>
                <a:lnTo>
                  <a:pt x="828" y="23"/>
                </a:lnTo>
                <a:lnTo>
                  <a:pt x="832" y="23"/>
                </a:lnTo>
                <a:lnTo>
                  <a:pt x="832" y="18"/>
                </a:lnTo>
                <a:lnTo>
                  <a:pt x="837" y="18"/>
                </a:lnTo>
                <a:lnTo>
                  <a:pt x="842" y="18"/>
                </a:lnTo>
                <a:lnTo>
                  <a:pt x="846" y="18"/>
                </a:lnTo>
                <a:lnTo>
                  <a:pt x="851" y="14"/>
                </a:lnTo>
                <a:lnTo>
                  <a:pt x="855" y="9"/>
                </a:lnTo>
                <a:lnTo>
                  <a:pt x="869" y="23"/>
                </a:lnTo>
                <a:lnTo>
                  <a:pt x="874" y="23"/>
                </a:lnTo>
                <a:lnTo>
                  <a:pt x="874" y="27"/>
                </a:lnTo>
                <a:lnTo>
                  <a:pt x="878" y="32"/>
                </a:lnTo>
                <a:lnTo>
                  <a:pt x="878" y="41"/>
                </a:lnTo>
                <a:lnTo>
                  <a:pt x="878" y="41"/>
                </a:lnTo>
                <a:lnTo>
                  <a:pt x="878" y="46"/>
                </a:lnTo>
                <a:lnTo>
                  <a:pt x="883" y="46"/>
                </a:lnTo>
                <a:lnTo>
                  <a:pt x="883" y="50"/>
                </a:lnTo>
                <a:lnTo>
                  <a:pt x="887" y="55"/>
                </a:lnTo>
                <a:lnTo>
                  <a:pt x="887" y="59"/>
                </a:lnTo>
                <a:lnTo>
                  <a:pt x="887" y="64"/>
                </a:lnTo>
                <a:lnTo>
                  <a:pt x="892" y="64"/>
                </a:lnTo>
                <a:lnTo>
                  <a:pt x="892" y="68"/>
                </a:lnTo>
                <a:lnTo>
                  <a:pt x="896" y="68"/>
                </a:lnTo>
                <a:lnTo>
                  <a:pt x="896" y="68"/>
                </a:lnTo>
                <a:lnTo>
                  <a:pt x="906" y="73"/>
                </a:lnTo>
                <a:lnTo>
                  <a:pt x="915" y="78"/>
                </a:lnTo>
                <a:lnTo>
                  <a:pt x="919" y="78"/>
                </a:lnTo>
                <a:lnTo>
                  <a:pt x="919" y="78"/>
                </a:lnTo>
                <a:lnTo>
                  <a:pt x="919" y="82"/>
                </a:lnTo>
                <a:lnTo>
                  <a:pt x="924" y="82"/>
                </a:lnTo>
                <a:lnTo>
                  <a:pt x="928" y="87"/>
                </a:lnTo>
                <a:lnTo>
                  <a:pt x="933" y="87"/>
                </a:lnTo>
                <a:lnTo>
                  <a:pt x="933" y="91"/>
                </a:lnTo>
                <a:lnTo>
                  <a:pt x="938" y="91"/>
                </a:lnTo>
                <a:lnTo>
                  <a:pt x="938" y="91"/>
                </a:lnTo>
                <a:lnTo>
                  <a:pt x="942" y="96"/>
                </a:lnTo>
                <a:lnTo>
                  <a:pt x="942" y="100"/>
                </a:lnTo>
                <a:lnTo>
                  <a:pt x="942" y="100"/>
                </a:lnTo>
                <a:lnTo>
                  <a:pt x="947" y="105"/>
                </a:lnTo>
                <a:lnTo>
                  <a:pt x="947" y="110"/>
                </a:lnTo>
                <a:lnTo>
                  <a:pt x="951" y="110"/>
                </a:lnTo>
                <a:lnTo>
                  <a:pt x="951" y="110"/>
                </a:lnTo>
                <a:lnTo>
                  <a:pt x="956" y="110"/>
                </a:lnTo>
                <a:lnTo>
                  <a:pt x="956" y="114"/>
                </a:lnTo>
                <a:lnTo>
                  <a:pt x="956" y="119"/>
                </a:lnTo>
                <a:lnTo>
                  <a:pt x="960" y="119"/>
                </a:lnTo>
                <a:lnTo>
                  <a:pt x="960" y="123"/>
                </a:lnTo>
                <a:lnTo>
                  <a:pt x="965" y="128"/>
                </a:lnTo>
                <a:lnTo>
                  <a:pt x="965" y="132"/>
                </a:lnTo>
                <a:lnTo>
                  <a:pt x="965" y="132"/>
                </a:lnTo>
                <a:lnTo>
                  <a:pt x="965" y="137"/>
                </a:lnTo>
                <a:lnTo>
                  <a:pt x="965" y="146"/>
                </a:lnTo>
                <a:lnTo>
                  <a:pt x="965" y="151"/>
                </a:lnTo>
                <a:lnTo>
                  <a:pt x="965" y="155"/>
                </a:lnTo>
                <a:lnTo>
                  <a:pt x="965" y="169"/>
                </a:lnTo>
                <a:lnTo>
                  <a:pt x="965" y="178"/>
                </a:lnTo>
                <a:lnTo>
                  <a:pt x="965" y="183"/>
                </a:lnTo>
                <a:lnTo>
                  <a:pt x="965" y="192"/>
                </a:lnTo>
                <a:lnTo>
                  <a:pt x="970" y="197"/>
                </a:lnTo>
                <a:lnTo>
                  <a:pt x="970" y="201"/>
                </a:lnTo>
                <a:lnTo>
                  <a:pt x="974" y="201"/>
                </a:lnTo>
                <a:lnTo>
                  <a:pt x="974" y="201"/>
                </a:lnTo>
                <a:lnTo>
                  <a:pt x="979" y="206"/>
                </a:lnTo>
                <a:lnTo>
                  <a:pt x="988" y="210"/>
                </a:lnTo>
                <a:lnTo>
                  <a:pt x="988" y="215"/>
                </a:lnTo>
                <a:lnTo>
                  <a:pt x="992" y="219"/>
                </a:lnTo>
                <a:lnTo>
                  <a:pt x="997" y="224"/>
                </a:lnTo>
                <a:lnTo>
                  <a:pt x="1006" y="229"/>
                </a:lnTo>
                <a:lnTo>
                  <a:pt x="1006" y="233"/>
                </a:lnTo>
                <a:lnTo>
                  <a:pt x="1015" y="238"/>
                </a:lnTo>
                <a:lnTo>
                  <a:pt x="1024" y="242"/>
                </a:lnTo>
                <a:lnTo>
                  <a:pt x="1024" y="242"/>
                </a:lnTo>
                <a:lnTo>
                  <a:pt x="1029" y="242"/>
                </a:lnTo>
                <a:lnTo>
                  <a:pt x="1029" y="247"/>
                </a:lnTo>
                <a:lnTo>
                  <a:pt x="1029" y="251"/>
                </a:lnTo>
                <a:lnTo>
                  <a:pt x="1029" y="261"/>
                </a:lnTo>
                <a:lnTo>
                  <a:pt x="1029" y="265"/>
                </a:lnTo>
                <a:lnTo>
                  <a:pt x="1029" y="265"/>
                </a:lnTo>
                <a:lnTo>
                  <a:pt x="1029" y="279"/>
                </a:lnTo>
                <a:lnTo>
                  <a:pt x="1029" y="283"/>
                </a:lnTo>
                <a:lnTo>
                  <a:pt x="1024" y="283"/>
                </a:lnTo>
                <a:lnTo>
                  <a:pt x="1024" y="288"/>
                </a:lnTo>
                <a:lnTo>
                  <a:pt x="1024" y="288"/>
                </a:lnTo>
                <a:lnTo>
                  <a:pt x="1015" y="297"/>
                </a:lnTo>
                <a:lnTo>
                  <a:pt x="1006" y="311"/>
                </a:lnTo>
                <a:lnTo>
                  <a:pt x="1006" y="311"/>
                </a:lnTo>
                <a:lnTo>
                  <a:pt x="1006" y="311"/>
                </a:lnTo>
                <a:lnTo>
                  <a:pt x="1006" y="315"/>
                </a:lnTo>
                <a:lnTo>
                  <a:pt x="1006" y="320"/>
                </a:lnTo>
                <a:lnTo>
                  <a:pt x="1002" y="320"/>
                </a:lnTo>
                <a:lnTo>
                  <a:pt x="1002" y="329"/>
                </a:lnTo>
                <a:lnTo>
                  <a:pt x="1002" y="329"/>
                </a:lnTo>
                <a:lnTo>
                  <a:pt x="997" y="329"/>
                </a:lnTo>
                <a:lnTo>
                  <a:pt x="997" y="334"/>
                </a:lnTo>
                <a:lnTo>
                  <a:pt x="992" y="343"/>
                </a:lnTo>
                <a:lnTo>
                  <a:pt x="992" y="352"/>
                </a:lnTo>
                <a:lnTo>
                  <a:pt x="988" y="357"/>
                </a:lnTo>
                <a:lnTo>
                  <a:pt x="988" y="379"/>
                </a:lnTo>
                <a:lnTo>
                  <a:pt x="988" y="393"/>
                </a:lnTo>
                <a:lnTo>
                  <a:pt x="988" y="398"/>
                </a:lnTo>
                <a:lnTo>
                  <a:pt x="988" y="398"/>
                </a:lnTo>
                <a:lnTo>
                  <a:pt x="988" y="402"/>
                </a:lnTo>
                <a:lnTo>
                  <a:pt x="988" y="407"/>
                </a:lnTo>
                <a:lnTo>
                  <a:pt x="983" y="407"/>
                </a:lnTo>
                <a:lnTo>
                  <a:pt x="983" y="411"/>
                </a:lnTo>
                <a:lnTo>
                  <a:pt x="979" y="416"/>
                </a:lnTo>
                <a:lnTo>
                  <a:pt x="979" y="421"/>
                </a:lnTo>
                <a:lnTo>
                  <a:pt x="974" y="421"/>
                </a:lnTo>
                <a:lnTo>
                  <a:pt x="970" y="425"/>
                </a:lnTo>
                <a:lnTo>
                  <a:pt x="965" y="425"/>
                </a:lnTo>
                <a:lnTo>
                  <a:pt x="965" y="430"/>
                </a:lnTo>
                <a:lnTo>
                  <a:pt x="960" y="434"/>
                </a:lnTo>
                <a:lnTo>
                  <a:pt x="951" y="439"/>
                </a:lnTo>
                <a:lnTo>
                  <a:pt x="942" y="439"/>
                </a:lnTo>
                <a:lnTo>
                  <a:pt x="942" y="439"/>
                </a:lnTo>
                <a:lnTo>
                  <a:pt x="938" y="439"/>
                </a:lnTo>
                <a:lnTo>
                  <a:pt x="938" y="443"/>
                </a:lnTo>
                <a:lnTo>
                  <a:pt x="933" y="443"/>
                </a:lnTo>
                <a:lnTo>
                  <a:pt x="928" y="448"/>
                </a:lnTo>
                <a:lnTo>
                  <a:pt x="919" y="457"/>
                </a:lnTo>
                <a:lnTo>
                  <a:pt x="919" y="462"/>
                </a:lnTo>
                <a:lnTo>
                  <a:pt x="919" y="462"/>
                </a:lnTo>
                <a:lnTo>
                  <a:pt x="919" y="462"/>
                </a:lnTo>
                <a:lnTo>
                  <a:pt x="915" y="462"/>
                </a:lnTo>
                <a:lnTo>
                  <a:pt x="915" y="466"/>
                </a:lnTo>
                <a:lnTo>
                  <a:pt x="915" y="471"/>
                </a:lnTo>
                <a:lnTo>
                  <a:pt x="910" y="471"/>
                </a:lnTo>
                <a:lnTo>
                  <a:pt x="910" y="475"/>
                </a:lnTo>
                <a:lnTo>
                  <a:pt x="906" y="485"/>
                </a:lnTo>
                <a:lnTo>
                  <a:pt x="901" y="485"/>
                </a:lnTo>
                <a:lnTo>
                  <a:pt x="901" y="489"/>
                </a:lnTo>
                <a:lnTo>
                  <a:pt x="896" y="494"/>
                </a:lnTo>
                <a:lnTo>
                  <a:pt x="896" y="498"/>
                </a:lnTo>
                <a:lnTo>
                  <a:pt x="892" y="503"/>
                </a:lnTo>
                <a:lnTo>
                  <a:pt x="892" y="507"/>
                </a:lnTo>
                <a:lnTo>
                  <a:pt x="887" y="507"/>
                </a:lnTo>
                <a:lnTo>
                  <a:pt x="887" y="507"/>
                </a:lnTo>
                <a:lnTo>
                  <a:pt x="887" y="512"/>
                </a:lnTo>
                <a:lnTo>
                  <a:pt x="883" y="512"/>
                </a:lnTo>
                <a:lnTo>
                  <a:pt x="883" y="517"/>
                </a:lnTo>
                <a:lnTo>
                  <a:pt x="878" y="517"/>
                </a:lnTo>
                <a:lnTo>
                  <a:pt x="878" y="521"/>
                </a:lnTo>
                <a:lnTo>
                  <a:pt x="878" y="526"/>
                </a:lnTo>
                <a:lnTo>
                  <a:pt x="878" y="530"/>
                </a:lnTo>
                <a:lnTo>
                  <a:pt x="874" y="530"/>
                </a:lnTo>
                <a:lnTo>
                  <a:pt x="869" y="530"/>
                </a:lnTo>
                <a:lnTo>
                  <a:pt x="869" y="535"/>
                </a:lnTo>
                <a:lnTo>
                  <a:pt x="864" y="535"/>
                </a:lnTo>
                <a:lnTo>
                  <a:pt x="864" y="539"/>
                </a:lnTo>
                <a:lnTo>
                  <a:pt x="860" y="539"/>
                </a:lnTo>
                <a:lnTo>
                  <a:pt x="860" y="544"/>
                </a:lnTo>
                <a:lnTo>
                  <a:pt x="855" y="549"/>
                </a:lnTo>
                <a:lnTo>
                  <a:pt x="855" y="549"/>
                </a:lnTo>
                <a:lnTo>
                  <a:pt x="851" y="553"/>
                </a:lnTo>
                <a:lnTo>
                  <a:pt x="846" y="558"/>
                </a:lnTo>
                <a:lnTo>
                  <a:pt x="846" y="562"/>
                </a:lnTo>
                <a:lnTo>
                  <a:pt x="842" y="567"/>
                </a:lnTo>
                <a:lnTo>
                  <a:pt x="832" y="571"/>
                </a:lnTo>
                <a:lnTo>
                  <a:pt x="832" y="571"/>
                </a:lnTo>
                <a:lnTo>
                  <a:pt x="832" y="576"/>
                </a:lnTo>
                <a:lnTo>
                  <a:pt x="832" y="581"/>
                </a:lnTo>
                <a:lnTo>
                  <a:pt x="842" y="581"/>
                </a:lnTo>
                <a:lnTo>
                  <a:pt x="846" y="585"/>
                </a:lnTo>
                <a:lnTo>
                  <a:pt x="851" y="590"/>
                </a:lnTo>
                <a:lnTo>
                  <a:pt x="855" y="594"/>
                </a:lnTo>
                <a:lnTo>
                  <a:pt x="860" y="603"/>
                </a:lnTo>
                <a:lnTo>
                  <a:pt x="860" y="608"/>
                </a:lnTo>
                <a:lnTo>
                  <a:pt x="864" y="613"/>
                </a:lnTo>
                <a:lnTo>
                  <a:pt x="864" y="617"/>
                </a:lnTo>
                <a:lnTo>
                  <a:pt x="864" y="617"/>
                </a:lnTo>
                <a:lnTo>
                  <a:pt x="869" y="617"/>
                </a:lnTo>
                <a:lnTo>
                  <a:pt x="874" y="631"/>
                </a:lnTo>
                <a:lnTo>
                  <a:pt x="874" y="635"/>
                </a:lnTo>
                <a:lnTo>
                  <a:pt x="878" y="640"/>
                </a:lnTo>
                <a:lnTo>
                  <a:pt x="878" y="654"/>
                </a:lnTo>
                <a:lnTo>
                  <a:pt x="883" y="658"/>
                </a:lnTo>
                <a:lnTo>
                  <a:pt x="887" y="658"/>
                </a:lnTo>
                <a:lnTo>
                  <a:pt x="887" y="658"/>
                </a:lnTo>
                <a:lnTo>
                  <a:pt x="892" y="658"/>
                </a:lnTo>
                <a:lnTo>
                  <a:pt x="896" y="663"/>
                </a:lnTo>
                <a:lnTo>
                  <a:pt x="901" y="658"/>
                </a:lnTo>
                <a:lnTo>
                  <a:pt x="906" y="658"/>
                </a:lnTo>
                <a:lnTo>
                  <a:pt x="910" y="649"/>
                </a:lnTo>
                <a:lnTo>
                  <a:pt x="915" y="645"/>
                </a:lnTo>
                <a:lnTo>
                  <a:pt x="915" y="640"/>
                </a:lnTo>
                <a:lnTo>
                  <a:pt x="915" y="640"/>
                </a:lnTo>
                <a:lnTo>
                  <a:pt x="919" y="635"/>
                </a:lnTo>
                <a:lnTo>
                  <a:pt x="919" y="631"/>
                </a:lnTo>
                <a:lnTo>
                  <a:pt x="919" y="626"/>
                </a:lnTo>
                <a:lnTo>
                  <a:pt x="924" y="622"/>
                </a:lnTo>
                <a:lnTo>
                  <a:pt x="924" y="617"/>
                </a:lnTo>
                <a:lnTo>
                  <a:pt x="928" y="617"/>
                </a:lnTo>
                <a:lnTo>
                  <a:pt x="933" y="617"/>
                </a:lnTo>
                <a:lnTo>
                  <a:pt x="938" y="617"/>
                </a:lnTo>
                <a:lnTo>
                  <a:pt x="942" y="617"/>
                </a:lnTo>
                <a:lnTo>
                  <a:pt x="942" y="622"/>
                </a:lnTo>
                <a:lnTo>
                  <a:pt x="947" y="622"/>
                </a:lnTo>
                <a:lnTo>
                  <a:pt x="947" y="626"/>
                </a:lnTo>
                <a:lnTo>
                  <a:pt x="951" y="626"/>
                </a:lnTo>
                <a:lnTo>
                  <a:pt x="951" y="631"/>
                </a:lnTo>
                <a:lnTo>
                  <a:pt x="960" y="640"/>
                </a:lnTo>
                <a:lnTo>
                  <a:pt x="965" y="640"/>
                </a:lnTo>
                <a:lnTo>
                  <a:pt x="965" y="645"/>
                </a:lnTo>
                <a:lnTo>
                  <a:pt x="965" y="645"/>
                </a:lnTo>
                <a:lnTo>
                  <a:pt x="970" y="654"/>
                </a:lnTo>
                <a:lnTo>
                  <a:pt x="974" y="658"/>
                </a:lnTo>
                <a:lnTo>
                  <a:pt x="983" y="663"/>
                </a:lnTo>
                <a:lnTo>
                  <a:pt x="988" y="663"/>
                </a:lnTo>
                <a:lnTo>
                  <a:pt x="988" y="667"/>
                </a:lnTo>
                <a:lnTo>
                  <a:pt x="988" y="667"/>
                </a:lnTo>
                <a:lnTo>
                  <a:pt x="992" y="667"/>
                </a:lnTo>
                <a:lnTo>
                  <a:pt x="992" y="672"/>
                </a:lnTo>
                <a:lnTo>
                  <a:pt x="997" y="672"/>
                </a:lnTo>
                <a:lnTo>
                  <a:pt x="997" y="677"/>
                </a:lnTo>
                <a:lnTo>
                  <a:pt x="1002" y="681"/>
                </a:lnTo>
                <a:lnTo>
                  <a:pt x="1006" y="681"/>
                </a:lnTo>
                <a:lnTo>
                  <a:pt x="1006" y="686"/>
                </a:lnTo>
                <a:lnTo>
                  <a:pt x="1011" y="695"/>
                </a:lnTo>
                <a:lnTo>
                  <a:pt x="1011" y="704"/>
                </a:lnTo>
                <a:lnTo>
                  <a:pt x="1011" y="709"/>
                </a:lnTo>
                <a:lnTo>
                  <a:pt x="1011" y="718"/>
                </a:lnTo>
                <a:lnTo>
                  <a:pt x="1011" y="722"/>
                </a:lnTo>
                <a:lnTo>
                  <a:pt x="1011" y="727"/>
                </a:lnTo>
                <a:lnTo>
                  <a:pt x="1011" y="731"/>
                </a:lnTo>
                <a:lnTo>
                  <a:pt x="1011" y="736"/>
                </a:lnTo>
                <a:lnTo>
                  <a:pt x="1011" y="750"/>
                </a:lnTo>
                <a:lnTo>
                  <a:pt x="1015" y="763"/>
                </a:lnTo>
                <a:lnTo>
                  <a:pt x="1015" y="768"/>
                </a:lnTo>
                <a:lnTo>
                  <a:pt x="1015" y="768"/>
                </a:lnTo>
                <a:lnTo>
                  <a:pt x="1020" y="768"/>
                </a:lnTo>
                <a:lnTo>
                  <a:pt x="1020" y="782"/>
                </a:lnTo>
                <a:lnTo>
                  <a:pt x="1024" y="791"/>
                </a:lnTo>
                <a:lnTo>
                  <a:pt x="1029" y="795"/>
                </a:lnTo>
                <a:lnTo>
                  <a:pt x="1029" y="805"/>
                </a:lnTo>
                <a:lnTo>
                  <a:pt x="1029" y="805"/>
                </a:lnTo>
                <a:lnTo>
                  <a:pt x="1029" y="805"/>
                </a:lnTo>
                <a:lnTo>
                  <a:pt x="1029" y="809"/>
                </a:lnTo>
                <a:lnTo>
                  <a:pt x="1024" y="809"/>
                </a:lnTo>
                <a:lnTo>
                  <a:pt x="1011" y="827"/>
                </a:lnTo>
                <a:lnTo>
                  <a:pt x="1006" y="832"/>
                </a:lnTo>
                <a:lnTo>
                  <a:pt x="1006" y="837"/>
                </a:lnTo>
                <a:lnTo>
                  <a:pt x="1002" y="841"/>
                </a:lnTo>
                <a:lnTo>
                  <a:pt x="1002" y="841"/>
                </a:lnTo>
                <a:lnTo>
                  <a:pt x="1002" y="846"/>
                </a:lnTo>
                <a:lnTo>
                  <a:pt x="997" y="855"/>
                </a:lnTo>
                <a:lnTo>
                  <a:pt x="997" y="864"/>
                </a:lnTo>
                <a:lnTo>
                  <a:pt x="992" y="869"/>
                </a:lnTo>
                <a:lnTo>
                  <a:pt x="992" y="878"/>
                </a:lnTo>
                <a:lnTo>
                  <a:pt x="997" y="882"/>
                </a:lnTo>
                <a:lnTo>
                  <a:pt x="997" y="887"/>
                </a:lnTo>
                <a:lnTo>
                  <a:pt x="997" y="887"/>
                </a:lnTo>
                <a:lnTo>
                  <a:pt x="997" y="896"/>
                </a:lnTo>
                <a:lnTo>
                  <a:pt x="1002" y="910"/>
                </a:lnTo>
                <a:lnTo>
                  <a:pt x="1002" y="919"/>
                </a:lnTo>
                <a:lnTo>
                  <a:pt x="1011" y="928"/>
                </a:lnTo>
                <a:lnTo>
                  <a:pt x="1011" y="933"/>
                </a:lnTo>
                <a:lnTo>
                  <a:pt x="1011" y="933"/>
                </a:lnTo>
                <a:lnTo>
                  <a:pt x="1011" y="933"/>
                </a:lnTo>
                <a:lnTo>
                  <a:pt x="1011" y="937"/>
                </a:lnTo>
                <a:lnTo>
                  <a:pt x="1011" y="937"/>
                </a:lnTo>
                <a:lnTo>
                  <a:pt x="1006" y="942"/>
                </a:lnTo>
                <a:lnTo>
                  <a:pt x="1006" y="942"/>
                </a:lnTo>
                <a:lnTo>
                  <a:pt x="1002" y="942"/>
                </a:lnTo>
                <a:lnTo>
                  <a:pt x="997" y="946"/>
                </a:lnTo>
                <a:lnTo>
                  <a:pt x="983" y="942"/>
                </a:lnTo>
                <a:lnTo>
                  <a:pt x="979" y="942"/>
                </a:lnTo>
                <a:lnTo>
                  <a:pt x="974" y="946"/>
                </a:lnTo>
                <a:lnTo>
                  <a:pt x="974" y="946"/>
                </a:lnTo>
                <a:lnTo>
                  <a:pt x="974" y="946"/>
                </a:lnTo>
                <a:lnTo>
                  <a:pt x="970" y="942"/>
                </a:lnTo>
                <a:lnTo>
                  <a:pt x="970" y="946"/>
                </a:lnTo>
                <a:lnTo>
                  <a:pt x="960" y="946"/>
                </a:lnTo>
                <a:lnTo>
                  <a:pt x="960" y="946"/>
                </a:lnTo>
                <a:lnTo>
                  <a:pt x="960" y="955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Taraba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"/>
          <p:cNvSpPr/>
          <p:nvPr/>
        </p:nvSpPr>
        <p:spPr>
          <a:xfrm>
            <a:off x="4051299" y="1593329"/>
            <a:ext cx="1436502" cy="1503341"/>
          </a:xfrm>
          <a:custGeom>
            <a:avLst/>
            <a:gdLst/>
            <a:ahLst/>
            <a:cxnLst/>
            <a:rect l="l" t="t" r="r" b="b"/>
            <a:pathLst>
              <a:path w="1083" h="1065" extrusionOk="0">
                <a:moveTo>
                  <a:pt x="585" y="0"/>
                </a:moveTo>
                <a:lnTo>
                  <a:pt x="590" y="0"/>
                </a:lnTo>
                <a:lnTo>
                  <a:pt x="599" y="0"/>
                </a:lnTo>
                <a:lnTo>
                  <a:pt x="599" y="0"/>
                </a:lnTo>
                <a:lnTo>
                  <a:pt x="603" y="0"/>
                </a:lnTo>
                <a:lnTo>
                  <a:pt x="612" y="0"/>
                </a:lnTo>
                <a:lnTo>
                  <a:pt x="617" y="0"/>
                </a:lnTo>
                <a:lnTo>
                  <a:pt x="617" y="0"/>
                </a:lnTo>
                <a:lnTo>
                  <a:pt x="635" y="0"/>
                </a:lnTo>
                <a:lnTo>
                  <a:pt x="640" y="0"/>
                </a:lnTo>
                <a:lnTo>
                  <a:pt x="644" y="0"/>
                </a:lnTo>
                <a:lnTo>
                  <a:pt x="649" y="0"/>
                </a:lnTo>
                <a:lnTo>
                  <a:pt x="649" y="0"/>
                </a:lnTo>
                <a:lnTo>
                  <a:pt x="658" y="0"/>
                </a:lnTo>
                <a:lnTo>
                  <a:pt x="672" y="0"/>
                </a:lnTo>
                <a:lnTo>
                  <a:pt x="686" y="0"/>
                </a:lnTo>
                <a:lnTo>
                  <a:pt x="699" y="5"/>
                </a:lnTo>
                <a:lnTo>
                  <a:pt x="704" y="5"/>
                </a:lnTo>
                <a:lnTo>
                  <a:pt x="708" y="5"/>
                </a:lnTo>
                <a:lnTo>
                  <a:pt x="713" y="5"/>
                </a:lnTo>
                <a:lnTo>
                  <a:pt x="718" y="9"/>
                </a:lnTo>
                <a:lnTo>
                  <a:pt x="718" y="5"/>
                </a:lnTo>
                <a:lnTo>
                  <a:pt x="731" y="9"/>
                </a:lnTo>
                <a:lnTo>
                  <a:pt x="731" y="9"/>
                </a:lnTo>
                <a:lnTo>
                  <a:pt x="731" y="9"/>
                </a:lnTo>
                <a:lnTo>
                  <a:pt x="740" y="9"/>
                </a:lnTo>
                <a:lnTo>
                  <a:pt x="759" y="19"/>
                </a:lnTo>
                <a:lnTo>
                  <a:pt x="763" y="23"/>
                </a:lnTo>
                <a:lnTo>
                  <a:pt x="763" y="23"/>
                </a:lnTo>
                <a:lnTo>
                  <a:pt x="772" y="23"/>
                </a:lnTo>
                <a:lnTo>
                  <a:pt x="777" y="28"/>
                </a:lnTo>
                <a:lnTo>
                  <a:pt x="782" y="28"/>
                </a:lnTo>
                <a:lnTo>
                  <a:pt x="786" y="28"/>
                </a:lnTo>
                <a:lnTo>
                  <a:pt x="786" y="32"/>
                </a:lnTo>
                <a:lnTo>
                  <a:pt x="791" y="32"/>
                </a:lnTo>
                <a:lnTo>
                  <a:pt x="800" y="32"/>
                </a:lnTo>
                <a:lnTo>
                  <a:pt x="809" y="37"/>
                </a:lnTo>
                <a:lnTo>
                  <a:pt x="814" y="37"/>
                </a:lnTo>
                <a:lnTo>
                  <a:pt x="818" y="37"/>
                </a:lnTo>
                <a:lnTo>
                  <a:pt x="818" y="37"/>
                </a:lnTo>
                <a:lnTo>
                  <a:pt x="823" y="37"/>
                </a:lnTo>
                <a:lnTo>
                  <a:pt x="827" y="37"/>
                </a:lnTo>
                <a:lnTo>
                  <a:pt x="827" y="41"/>
                </a:lnTo>
                <a:lnTo>
                  <a:pt x="832" y="41"/>
                </a:lnTo>
                <a:lnTo>
                  <a:pt x="841" y="41"/>
                </a:lnTo>
                <a:lnTo>
                  <a:pt x="846" y="41"/>
                </a:lnTo>
                <a:lnTo>
                  <a:pt x="864" y="46"/>
                </a:lnTo>
                <a:lnTo>
                  <a:pt x="868" y="51"/>
                </a:lnTo>
                <a:lnTo>
                  <a:pt x="868" y="51"/>
                </a:lnTo>
                <a:lnTo>
                  <a:pt x="878" y="55"/>
                </a:lnTo>
                <a:lnTo>
                  <a:pt x="887" y="60"/>
                </a:lnTo>
                <a:lnTo>
                  <a:pt x="887" y="60"/>
                </a:lnTo>
                <a:lnTo>
                  <a:pt x="910" y="73"/>
                </a:lnTo>
                <a:lnTo>
                  <a:pt x="910" y="78"/>
                </a:lnTo>
                <a:lnTo>
                  <a:pt x="919" y="83"/>
                </a:lnTo>
                <a:lnTo>
                  <a:pt x="919" y="83"/>
                </a:lnTo>
                <a:lnTo>
                  <a:pt x="923" y="87"/>
                </a:lnTo>
                <a:lnTo>
                  <a:pt x="928" y="92"/>
                </a:lnTo>
                <a:lnTo>
                  <a:pt x="928" y="92"/>
                </a:lnTo>
                <a:lnTo>
                  <a:pt x="932" y="96"/>
                </a:lnTo>
                <a:lnTo>
                  <a:pt x="942" y="101"/>
                </a:lnTo>
                <a:lnTo>
                  <a:pt x="951" y="105"/>
                </a:lnTo>
                <a:lnTo>
                  <a:pt x="955" y="110"/>
                </a:lnTo>
                <a:lnTo>
                  <a:pt x="955" y="105"/>
                </a:lnTo>
                <a:lnTo>
                  <a:pt x="960" y="105"/>
                </a:lnTo>
                <a:lnTo>
                  <a:pt x="960" y="105"/>
                </a:lnTo>
                <a:lnTo>
                  <a:pt x="964" y="105"/>
                </a:lnTo>
                <a:lnTo>
                  <a:pt x="964" y="101"/>
                </a:lnTo>
                <a:lnTo>
                  <a:pt x="964" y="105"/>
                </a:lnTo>
                <a:lnTo>
                  <a:pt x="964" y="105"/>
                </a:lnTo>
                <a:lnTo>
                  <a:pt x="969" y="105"/>
                </a:lnTo>
                <a:lnTo>
                  <a:pt x="969" y="105"/>
                </a:lnTo>
                <a:lnTo>
                  <a:pt x="969" y="101"/>
                </a:lnTo>
                <a:lnTo>
                  <a:pt x="969" y="101"/>
                </a:lnTo>
                <a:lnTo>
                  <a:pt x="974" y="101"/>
                </a:lnTo>
                <a:lnTo>
                  <a:pt x="974" y="101"/>
                </a:lnTo>
                <a:lnTo>
                  <a:pt x="974" y="105"/>
                </a:lnTo>
                <a:lnTo>
                  <a:pt x="978" y="101"/>
                </a:lnTo>
                <a:lnTo>
                  <a:pt x="978" y="105"/>
                </a:lnTo>
                <a:lnTo>
                  <a:pt x="978" y="105"/>
                </a:lnTo>
                <a:lnTo>
                  <a:pt x="983" y="101"/>
                </a:lnTo>
                <a:lnTo>
                  <a:pt x="983" y="101"/>
                </a:lnTo>
                <a:lnTo>
                  <a:pt x="983" y="96"/>
                </a:lnTo>
                <a:lnTo>
                  <a:pt x="978" y="96"/>
                </a:lnTo>
                <a:lnTo>
                  <a:pt x="978" y="96"/>
                </a:lnTo>
                <a:lnTo>
                  <a:pt x="983" y="96"/>
                </a:lnTo>
                <a:lnTo>
                  <a:pt x="983" y="96"/>
                </a:lnTo>
                <a:lnTo>
                  <a:pt x="987" y="96"/>
                </a:lnTo>
                <a:lnTo>
                  <a:pt x="987" y="96"/>
                </a:lnTo>
                <a:lnTo>
                  <a:pt x="992" y="96"/>
                </a:lnTo>
                <a:lnTo>
                  <a:pt x="992" y="96"/>
                </a:lnTo>
                <a:lnTo>
                  <a:pt x="996" y="101"/>
                </a:lnTo>
                <a:lnTo>
                  <a:pt x="1001" y="101"/>
                </a:lnTo>
                <a:lnTo>
                  <a:pt x="1001" y="101"/>
                </a:lnTo>
                <a:lnTo>
                  <a:pt x="1001" y="101"/>
                </a:lnTo>
                <a:lnTo>
                  <a:pt x="1006" y="96"/>
                </a:lnTo>
                <a:lnTo>
                  <a:pt x="1010" y="101"/>
                </a:lnTo>
                <a:lnTo>
                  <a:pt x="1015" y="101"/>
                </a:lnTo>
                <a:lnTo>
                  <a:pt x="1015" y="101"/>
                </a:lnTo>
                <a:lnTo>
                  <a:pt x="1015" y="101"/>
                </a:lnTo>
                <a:lnTo>
                  <a:pt x="1015" y="105"/>
                </a:lnTo>
                <a:lnTo>
                  <a:pt x="1015" y="110"/>
                </a:lnTo>
                <a:lnTo>
                  <a:pt x="1015" y="110"/>
                </a:lnTo>
                <a:lnTo>
                  <a:pt x="1019" y="110"/>
                </a:lnTo>
                <a:lnTo>
                  <a:pt x="1019" y="110"/>
                </a:lnTo>
                <a:lnTo>
                  <a:pt x="1024" y="110"/>
                </a:lnTo>
                <a:lnTo>
                  <a:pt x="1024" y="110"/>
                </a:lnTo>
                <a:lnTo>
                  <a:pt x="1019" y="110"/>
                </a:lnTo>
                <a:lnTo>
                  <a:pt x="1019" y="110"/>
                </a:lnTo>
                <a:lnTo>
                  <a:pt x="1019" y="105"/>
                </a:lnTo>
                <a:lnTo>
                  <a:pt x="1024" y="105"/>
                </a:lnTo>
                <a:lnTo>
                  <a:pt x="1024" y="105"/>
                </a:lnTo>
                <a:lnTo>
                  <a:pt x="1024" y="105"/>
                </a:lnTo>
                <a:lnTo>
                  <a:pt x="1028" y="105"/>
                </a:lnTo>
                <a:lnTo>
                  <a:pt x="1028" y="105"/>
                </a:lnTo>
                <a:lnTo>
                  <a:pt x="1033" y="110"/>
                </a:lnTo>
                <a:lnTo>
                  <a:pt x="1033" y="110"/>
                </a:lnTo>
                <a:lnTo>
                  <a:pt x="1033" y="110"/>
                </a:lnTo>
                <a:lnTo>
                  <a:pt x="1038" y="110"/>
                </a:lnTo>
                <a:lnTo>
                  <a:pt x="1038" y="110"/>
                </a:lnTo>
                <a:lnTo>
                  <a:pt x="1038" y="115"/>
                </a:lnTo>
                <a:lnTo>
                  <a:pt x="1038" y="115"/>
                </a:lnTo>
                <a:lnTo>
                  <a:pt x="1042" y="115"/>
                </a:lnTo>
                <a:lnTo>
                  <a:pt x="1042" y="115"/>
                </a:lnTo>
                <a:lnTo>
                  <a:pt x="1042" y="110"/>
                </a:lnTo>
                <a:lnTo>
                  <a:pt x="1042" y="110"/>
                </a:lnTo>
                <a:lnTo>
                  <a:pt x="1047" y="110"/>
                </a:lnTo>
                <a:lnTo>
                  <a:pt x="1047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0"/>
                </a:lnTo>
                <a:lnTo>
                  <a:pt x="1051" y="115"/>
                </a:lnTo>
                <a:lnTo>
                  <a:pt x="1056" y="115"/>
                </a:lnTo>
                <a:lnTo>
                  <a:pt x="1056" y="115"/>
                </a:lnTo>
                <a:lnTo>
                  <a:pt x="1056" y="115"/>
                </a:lnTo>
                <a:lnTo>
                  <a:pt x="1051" y="133"/>
                </a:lnTo>
                <a:lnTo>
                  <a:pt x="1051" y="142"/>
                </a:lnTo>
                <a:lnTo>
                  <a:pt x="1051" y="151"/>
                </a:lnTo>
                <a:lnTo>
                  <a:pt x="1051" y="156"/>
                </a:lnTo>
                <a:lnTo>
                  <a:pt x="1051" y="160"/>
                </a:lnTo>
                <a:lnTo>
                  <a:pt x="1047" y="169"/>
                </a:lnTo>
                <a:lnTo>
                  <a:pt x="1042" y="174"/>
                </a:lnTo>
                <a:lnTo>
                  <a:pt x="1042" y="174"/>
                </a:lnTo>
                <a:lnTo>
                  <a:pt x="1042" y="179"/>
                </a:lnTo>
                <a:lnTo>
                  <a:pt x="1038" y="179"/>
                </a:lnTo>
                <a:lnTo>
                  <a:pt x="1038" y="183"/>
                </a:lnTo>
                <a:lnTo>
                  <a:pt x="1038" y="192"/>
                </a:lnTo>
                <a:lnTo>
                  <a:pt x="1038" y="197"/>
                </a:lnTo>
                <a:lnTo>
                  <a:pt x="1042" y="197"/>
                </a:lnTo>
                <a:lnTo>
                  <a:pt x="1042" y="201"/>
                </a:lnTo>
                <a:lnTo>
                  <a:pt x="1047" y="201"/>
                </a:lnTo>
                <a:lnTo>
                  <a:pt x="1047" y="206"/>
                </a:lnTo>
                <a:lnTo>
                  <a:pt x="1047" y="211"/>
                </a:lnTo>
                <a:lnTo>
                  <a:pt x="1051" y="215"/>
                </a:lnTo>
                <a:lnTo>
                  <a:pt x="1051" y="215"/>
                </a:lnTo>
                <a:lnTo>
                  <a:pt x="1051" y="220"/>
                </a:lnTo>
                <a:lnTo>
                  <a:pt x="1056" y="220"/>
                </a:lnTo>
                <a:lnTo>
                  <a:pt x="1056" y="224"/>
                </a:lnTo>
                <a:lnTo>
                  <a:pt x="1060" y="224"/>
                </a:lnTo>
                <a:lnTo>
                  <a:pt x="1060" y="229"/>
                </a:lnTo>
                <a:lnTo>
                  <a:pt x="1065" y="229"/>
                </a:lnTo>
                <a:lnTo>
                  <a:pt x="1065" y="233"/>
                </a:lnTo>
                <a:lnTo>
                  <a:pt x="1070" y="238"/>
                </a:lnTo>
                <a:lnTo>
                  <a:pt x="1070" y="238"/>
                </a:lnTo>
                <a:lnTo>
                  <a:pt x="1070" y="243"/>
                </a:lnTo>
                <a:lnTo>
                  <a:pt x="1074" y="243"/>
                </a:lnTo>
                <a:lnTo>
                  <a:pt x="1074" y="243"/>
                </a:lnTo>
                <a:lnTo>
                  <a:pt x="1074" y="247"/>
                </a:lnTo>
                <a:lnTo>
                  <a:pt x="1079" y="247"/>
                </a:lnTo>
                <a:lnTo>
                  <a:pt x="1079" y="252"/>
                </a:lnTo>
                <a:lnTo>
                  <a:pt x="1083" y="256"/>
                </a:lnTo>
                <a:lnTo>
                  <a:pt x="1083" y="261"/>
                </a:lnTo>
                <a:lnTo>
                  <a:pt x="1083" y="261"/>
                </a:lnTo>
                <a:lnTo>
                  <a:pt x="1083" y="270"/>
                </a:lnTo>
                <a:lnTo>
                  <a:pt x="1083" y="275"/>
                </a:lnTo>
                <a:lnTo>
                  <a:pt x="1079" y="279"/>
                </a:lnTo>
                <a:lnTo>
                  <a:pt x="1079" y="284"/>
                </a:lnTo>
                <a:lnTo>
                  <a:pt x="1074" y="284"/>
                </a:lnTo>
                <a:lnTo>
                  <a:pt x="1070" y="284"/>
                </a:lnTo>
                <a:lnTo>
                  <a:pt x="1070" y="288"/>
                </a:lnTo>
                <a:lnTo>
                  <a:pt x="1070" y="293"/>
                </a:lnTo>
                <a:lnTo>
                  <a:pt x="1065" y="297"/>
                </a:lnTo>
                <a:lnTo>
                  <a:pt x="1060" y="302"/>
                </a:lnTo>
                <a:lnTo>
                  <a:pt x="1060" y="307"/>
                </a:lnTo>
                <a:lnTo>
                  <a:pt x="1056" y="307"/>
                </a:lnTo>
                <a:lnTo>
                  <a:pt x="1056" y="311"/>
                </a:lnTo>
                <a:lnTo>
                  <a:pt x="1056" y="316"/>
                </a:lnTo>
                <a:lnTo>
                  <a:pt x="1051" y="316"/>
                </a:lnTo>
                <a:lnTo>
                  <a:pt x="1051" y="320"/>
                </a:lnTo>
                <a:lnTo>
                  <a:pt x="1051" y="325"/>
                </a:lnTo>
                <a:lnTo>
                  <a:pt x="1051" y="325"/>
                </a:lnTo>
                <a:lnTo>
                  <a:pt x="1047" y="325"/>
                </a:lnTo>
                <a:lnTo>
                  <a:pt x="1047" y="329"/>
                </a:lnTo>
                <a:lnTo>
                  <a:pt x="1042" y="329"/>
                </a:lnTo>
                <a:lnTo>
                  <a:pt x="1038" y="329"/>
                </a:lnTo>
                <a:lnTo>
                  <a:pt x="1033" y="334"/>
                </a:lnTo>
                <a:lnTo>
                  <a:pt x="1033" y="339"/>
                </a:lnTo>
                <a:lnTo>
                  <a:pt x="1028" y="339"/>
                </a:lnTo>
                <a:lnTo>
                  <a:pt x="1028" y="339"/>
                </a:lnTo>
                <a:lnTo>
                  <a:pt x="1028" y="343"/>
                </a:lnTo>
                <a:lnTo>
                  <a:pt x="1024" y="343"/>
                </a:lnTo>
                <a:lnTo>
                  <a:pt x="1019" y="348"/>
                </a:lnTo>
                <a:lnTo>
                  <a:pt x="1015" y="348"/>
                </a:lnTo>
                <a:lnTo>
                  <a:pt x="1010" y="352"/>
                </a:lnTo>
                <a:lnTo>
                  <a:pt x="1006" y="352"/>
                </a:lnTo>
                <a:lnTo>
                  <a:pt x="1006" y="352"/>
                </a:lnTo>
                <a:lnTo>
                  <a:pt x="1006" y="357"/>
                </a:lnTo>
                <a:lnTo>
                  <a:pt x="1001" y="357"/>
                </a:lnTo>
                <a:lnTo>
                  <a:pt x="1001" y="366"/>
                </a:lnTo>
                <a:lnTo>
                  <a:pt x="1001" y="371"/>
                </a:lnTo>
                <a:lnTo>
                  <a:pt x="1001" y="371"/>
                </a:lnTo>
                <a:lnTo>
                  <a:pt x="1006" y="371"/>
                </a:lnTo>
                <a:lnTo>
                  <a:pt x="1006" y="375"/>
                </a:lnTo>
                <a:lnTo>
                  <a:pt x="1006" y="380"/>
                </a:lnTo>
                <a:lnTo>
                  <a:pt x="1006" y="384"/>
                </a:lnTo>
                <a:lnTo>
                  <a:pt x="1006" y="389"/>
                </a:lnTo>
                <a:lnTo>
                  <a:pt x="1010" y="393"/>
                </a:lnTo>
                <a:lnTo>
                  <a:pt x="1015" y="407"/>
                </a:lnTo>
                <a:lnTo>
                  <a:pt x="1015" y="416"/>
                </a:lnTo>
                <a:lnTo>
                  <a:pt x="1015" y="421"/>
                </a:lnTo>
                <a:lnTo>
                  <a:pt x="1015" y="425"/>
                </a:lnTo>
                <a:lnTo>
                  <a:pt x="1015" y="439"/>
                </a:lnTo>
                <a:lnTo>
                  <a:pt x="1010" y="462"/>
                </a:lnTo>
                <a:lnTo>
                  <a:pt x="1010" y="471"/>
                </a:lnTo>
                <a:lnTo>
                  <a:pt x="1006" y="480"/>
                </a:lnTo>
                <a:lnTo>
                  <a:pt x="1006" y="480"/>
                </a:lnTo>
                <a:lnTo>
                  <a:pt x="1001" y="499"/>
                </a:lnTo>
                <a:lnTo>
                  <a:pt x="996" y="508"/>
                </a:lnTo>
                <a:lnTo>
                  <a:pt x="996" y="512"/>
                </a:lnTo>
                <a:lnTo>
                  <a:pt x="996" y="526"/>
                </a:lnTo>
                <a:lnTo>
                  <a:pt x="996" y="540"/>
                </a:lnTo>
                <a:lnTo>
                  <a:pt x="996" y="549"/>
                </a:lnTo>
                <a:lnTo>
                  <a:pt x="996" y="567"/>
                </a:lnTo>
                <a:lnTo>
                  <a:pt x="996" y="576"/>
                </a:lnTo>
                <a:lnTo>
                  <a:pt x="996" y="585"/>
                </a:lnTo>
                <a:lnTo>
                  <a:pt x="996" y="590"/>
                </a:lnTo>
                <a:lnTo>
                  <a:pt x="996" y="595"/>
                </a:lnTo>
                <a:lnTo>
                  <a:pt x="992" y="599"/>
                </a:lnTo>
                <a:lnTo>
                  <a:pt x="992" y="604"/>
                </a:lnTo>
                <a:lnTo>
                  <a:pt x="987" y="604"/>
                </a:lnTo>
                <a:lnTo>
                  <a:pt x="987" y="608"/>
                </a:lnTo>
                <a:lnTo>
                  <a:pt x="983" y="608"/>
                </a:lnTo>
                <a:lnTo>
                  <a:pt x="983" y="613"/>
                </a:lnTo>
                <a:lnTo>
                  <a:pt x="983" y="613"/>
                </a:lnTo>
                <a:lnTo>
                  <a:pt x="978" y="617"/>
                </a:lnTo>
                <a:lnTo>
                  <a:pt x="978" y="622"/>
                </a:lnTo>
                <a:lnTo>
                  <a:pt x="978" y="627"/>
                </a:lnTo>
                <a:lnTo>
                  <a:pt x="974" y="636"/>
                </a:lnTo>
                <a:lnTo>
                  <a:pt x="974" y="636"/>
                </a:lnTo>
                <a:lnTo>
                  <a:pt x="974" y="640"/>
                </a:lnTo>
                <a:lnTo>
                  <a:pt x="978" y="645"/>
                </a:lnTo>
                <a:lnTo>
                  <a:pt x="983" y="649"/>
                </a:lnTo>
                <a:lnTo>
                  <a:pt x="983" y="654"/>
                </a:lnTo>
                <a:lnTo>
                  <a:pt x="983" y="654"/>
                </a:lnTo>
                <a:lnTo>
                  <a:pt x="987" y="659"/>
                </a:lnTo>
                <a:lnTo>
                  <a:pt x="992" y="659"/>
                </a:lnTo>
                <a:lnTo>
                  <a:pt x="996" y="659"/>
                </a:lnTo>
                <a:lnTo>
                  <a:pt x="1001" y="659"/>
                </a:lnTo>
                <a:lnTo>
                  <a:pt x="1006" y="663"/>
                </a:lnTo>
                <a:lnTo>
                  <a:pt x="1006" y="668"/>
                </a:lnTo>
                <a:lnTo>
                  <a:pt x="1015" y="677"/>
                </a:lnTo>
                <a:lnTo>
                  <a:pt x="1015" y="681"/>
                </a:lnTo>
                <a:lnTo>
                  <a:pt x="1019" y="681"/>
                </a:lnTo>
                <a:lnTo>
                  <a:pt x="1019" y="686"/>
                </a:lnTo>
                <a:lnTo>
                  <a:pt x="1019" y="691"/>
                </a:lnTo>
                <a:lnTo>
                  <a:pt x="1024" y="700"/>
                </a:lnTo>
                <a:lnTo>
                  <a:pt x="1028" y="700"/>
                </a:lnTo>
                <a:lnTo>
                  <a:pt x="1028" y="704"/>
                </a:lnTo>
                <a:lnTo>
                  <a:pt x="1028" y="709"/>
                </a:lnTo>
                <a:lnTo>
                  <a:pt x="1024" y="713"/>
                </a:lnTo>
                <a:lnTo>
                  <a:pt x="1019" y="723"/>
                </a:lnTo>
                <a:lnTo>
                  <a:pt x="1015" y="723"/>
                </a:lnTo>
                <a:lnTo>
                  <a:pt x="1010" y="723"/>
                </a:lnTo>
                <a:lnTo>
                  <a:pt x="1006" y="723"/>
                </a:lnTo>
                <a:lnTo>
                  <a:pt x="1006" y="727"/>
                </a:lnTo>
                <a:lnTo>
                  <a:pt x="1001" y="727"/>
                </a:lnTo>
                <a:lnTo>
                  <a:pt x="1001" y="732"/>
                </a:lnTo>
                <a:lnTo>
                  <a:pt x="992" y="741"/>
                </a:lnTo>
                <a:lnTo>
                  <a:pt x="987" y="745"/>
                </a:lnTo>
                <a:lnTo>
                  <a:pt x="987" y="745"/>
                </a:lnTo>
                <a:lnTo>
                  <a:pt x="987" y="750"/>
                </a:lnTo>
                <a:lnTo>
                  <a:pt x="983" y="750"/>
                </a:lnTo>
                <a:lnTo>
                  <a:pt x="983" y="755"/>
                </a:lnTo>
                <a:lnTo>
                  <a:pt x="983" y="759"/>
                </a:lnTo>
                <a:lnTo>
                  <a:pt x="983" y="764"/>
                </a:lnTo>
                <a:lnTo>
                  <a:pt x="983" y="768"/>
                </a:lnTo>
                <a:lnTo>
                  <a:pt x="983" y="768"/>
                </a:lnTo>
                <a:lnTo>
                  <a:pt x="983" y="773"/>
                </a:lnTo>
                <a:lnTo>
                  <a:pt x="978" y="773"/>
                </a:lnTo>
                <a:lnTo>
                  <a:pt x="978" y="777"/>
                </a:lnTo>
                <a:lnTo>
                  <a:pt x="978" y="782"/>
                </a:lnTo>
                <a:lnTo>
                  <a:pt x="974" y="782"/>
                </a:lnTo>
                <a:lnTo>
                  <a:pt x="974" y="787"/>
                </a:lnTo>
                <a:lnTo>
                  <a:pt x="969" y="787"/>
                </a:lnTo>
                <a:lnTo>
                  <a:pt x="964" y="787"/>
                </a:lnTo>
                <a:lnTo>
                  <a:pt x="960" y="791"/>
                </a:lnTo>
                <a:lnTo>
                  <a:pt x="955" y="796"/>
                </a:lnTo>
                <a:lnTo>
                  <a:pt x="951" y="800"/>
                </a:lnTo>
                <a:lnTo>
                  <a:pt x="946" y="809"/>
                </a:lnTo>
                <a:lnTo>
                  <a:pt x="942" y="809"/>
                </a:lnTo>
                <a:lnTo>
                  <a:pt x="942" y="823"/>
                </a:lnTo>
                <a:lnTo>
                  <a:pt x="942" y="828"/>
                </a:lnTo>
                <a:lnTo>
                  <a:pt x="946" y="837"/>
                </a:lnTo>
                <a:lnTo>
                  <a:pt x="946" y="841"/>
                </a:lnTo>
                <a:lnTo>
                  <a:pt x="951" y="855"/>
                </a:lnTo>
                <a:lnTo>
                  <a:pt x="955" y="855"/>
                </a:lnTo>
                <a:lnTo>
                  <a:pt x="955" y="855"/>
                </a:lnTo>
                <a:lnTo>
                  <a:pt x="955" y="860"/>
                </a:lnTo>
                <a:lnTo>
                  <a:pt x="955" y="869"/>
                </a:lnTo>
                <a:lnTo>
                  <a:pt x="951" y="873"/>
                </a:lnTo>
                <a:lnTo>
                  <a:pt x="951" y="878"/>
                </a:lnTo>
                <a:lnTo>
                  <a:pt x="946" y="878"/>
                </a:lnTo>
                <a:lnTo>
                  <a:pt x="942" y="878"/>
                </a:lnTo>
                <a:lnTo>
                  <a:pt x="937" y="887"/>
                </a:lnTo>
                <a:lnTo>
                  <a:pt x="932" y="892"/>
                </a:lnTo>
                <a:lnTo>
                  <a:pt x="928" y="892"/>
                </a:lnTo>
                <a:lnTo>
                  <a:pt x="923" y="896"/>
                </a:lnTo>
                <a:lnTo>
                  <a:pt x="923" y="896"/>
                </a:lnTo>
                <a:lnTo>
                  <a:pt x="919" y="901"/>
                </a:lnTo>
                <a:lnTo>
                  <a:pt x="914" y="905"/>
                </a:lnTo>
                <a:lnTo>
                  <a:pt x="910" y="905"/>
                </a:lnTo>
                <a:lnTo>
                  <a:pt x="905" y="910"/>
                </a:lnTo>
                <a:lnTo>
                  <a:pt x="900" y="910"/>
                </a:lnTo>
                <a:lnTo>
                  <a:pt x="896" y="910"/>
                </a:lnTo>
                <a:lnTo>
                  <a:pt x="896" y="915"/>
                </a:lnTo>
                <a:lnTo>
                  <a:pt x="896" y="915"/>
                </a:lnTo>
                <a:lnTo>
                  <a:pt x="891" y="915"/>
                </a:lnTo>
                <a:lnTo>
                  <a:pt x="891" y="919"/>
                </a:lnTo>
                <a:lnTo>
                  <a:pt x="887" y="919"/>
                </a:lnTo>
                <a:lnTo>
                  <a:pt x="882" y="919"/>
                </a:lnTo>
                <a:lnTo>
                  <a:pt x="878" y="919"/>
                </a:lnTo>
                <a:lnTo>
                  <a:pt x="873" y="919"/>
                </a:lnTo>
                <a:lnTo>
                  <a:pt x="873" y="924"/>
                </a:lnTo>
                <a:lnTo>
                  <a:pt x="868" y="924"/>
                </a:lnTo>
                <a:lnTo>
                  <a:pt x="864" y="924"/>
                </a:lnTo>
                <a:lnTo>
                  <a:pt x="859" y="924"/>
                </a:lnTo>
                <a:lnTo>
                  <a:pt x="855" y="928"/>
                </a:lnTo>
                <a:lnTo>
                  <a:pt x="846" y="933"/>
                </a:lnTo>
                <a:lnTo>
                  <a:pt x="841" y="933"/>
                </a:lnTo>
                <a:lnTo>
                  <a:pt x="836" y="933"/>
                </a:lnTo>
                <a:lnTo>
                  <a:pt x="836" y="937"/>
                </a:lnTo>
                <a:lnTo>
                  <a:pt x="832" y="937"/>
                </a:lnTo>
                <a:lnTo>
                  <a:pt x="827" y="937"/>
                </a:lnTo>
                <a:lnTo>
                  <a:pt x="823" y="942"/>
                </a:lnTo>
                <a:lnTo>
                  <a:pt x="814" y="942"/>
                </a:lnTo>
                <a:lnTo>
                  <a:pt x="814" y="942"/>
                </a:lnTo>
                <a:lnTo>
                  <a:pt x="809" y="947"/>
                </a:lnTo>
                <a:lnTo>
                  <a:pt x="809" y="947"/>
                </a:lnTo>
                <a:lnTo>
                  <a:pt x="809" y="951"/>
                </a:lnTo>
                <a:lnTo>
                  <a:pt x="804" y="956"/>
                </a:lnTo>
                <a:lnTo>
                  <a:pt x="804" y="960"/>
                </a:lnTo>
                <a:lnTo>
                  <a:pt x="800" y="960"/>
                </a:lnTo>
                <a:lnTo>
                  <a:pt x="795" y="965"/>
                </a:lnTo>
                <a:lnTo>
                  <a:pt x="795" y="974"/>
                </a:lnTo>
                <a:lnTo>
                  <a:pt x="791" y="988"/>
                </a:lnTo>
                <a:lnTo>
                  <a:pt x="791" y="988"/>
                </a:lnTo>
                <a:lnTo>
                  <a:pt x="791" y="992"/>
                </a:lnTo>
                <a:lnTo>
                  <a:pt x="791" y="997"/>
                </a:lnTo>
                <a:lnTo>
                  <a:pt x="791" y="1001"/>
                </a:lnTo>
                <a:lnTo>
                  <a:pt x="795" y="1011"/>
                </a:lnTo>
                <a:lnTo>
                  <a:pt x="795" y="1015"/>
                </a:lnTo>
                <a:lnTo>
                  <a:pt x="795" y="1020"/>
                </a:lnTo>
                <a:lnTo>
                  <a:pt x="795" y="1029"/>
                </a:lnTo>
                <a:lnTo>
                  <a:pt x="795" y="1029"/>
                </a:lnTo>
                <a:lnTo>
                  <a:pt x="791" y="1033"/>
                </a:lnTo>
                <a:lnTo>
                  <a:pt x="791" y="1038"/>
                </a:lnTo>
                <a:lnTo>
                  <a:pt x="786" y="1043"/>
                </a:lnTo>
                <a:lnTo>
                  <a:pt x="786" y="1047"/>
                </a:lnTo>
                <a:lnTo>
                  <a:pt x="782" y="1052"/>
                </a:lnTo>
                <a:lnTo>
                  <a:pt x="777" y="1052"/>
                </a:lnTo>
                <a:lnTo>
                  <a:pt x="777" y="1052"/>
                </a:lnTo>
                <a:lnTo>
                  <a:pt x="772" y="1052"/>
                </a:lnTo>
                <a:lnTo>
                  <a:pt x="768" y="1052"/>
                </a:lnTo>
                <a:lnTo>
                  <a:pt x="768" y="1056"/>
                </a:lnTo>
                <a:lnTo>
                  <a:pt x="763" y="1056"/>
                </a:lnTo>
                <a:lnTo>
                  <a:pt x="759" y="1056"/>
                </a:lnTo>
                <a:lnTo>
                  <a:pt x="754" y="1061"/>
                </a:lnTo>
                <a:lnTo>
                  <a:pt x="750" y="1061"/>
                </a:lnTo>
                <a:lnTo>
                  <a:pt x="745" y="1065"/>
                </a:lnTo>
                <a:lnTo>
                  <a:pt x="740" y="1061"/>
                </a:lnTo>
                <a:lnTo>
                  <a:pt x="740" y="1056"/>
                </a:lnTo>
                <a:lnTo>
                  <a:pt x="740" y="1047"/>
                </a:lnTo>
                <a:lnTo>
                  <a:pt x="740" y="1038"/>
                </a:lnTo>
                <a:lnTo>
                  <a:pt x="740" y="1033"/>
                </a:lnTo>
                <a:lnTo>
                  <a:pt x="740" y="1024"/>
                </a:lnTo>
                <a:lnTo>
                  <a:pt x="740" y="1001"/>
                </a:lnTo>
                <a:lnTo>
                  <a:pt x="745" y="988"/>
                </a:lnTo>
                <a:lnTo>
                  <a:pt x="745" y="979"/>
                </a:lnTo>
                <a:lnTo>
                  <a:pt x="745" y="969"/>
                </a:lnTo>
                <a:lnTo>
                  <a:pt x="740" y="960"/>
                </a:lnTo>
                <a:lnTo>
                  <a:pt x="740" y="956"/>
                </a:lnTo>
                <a:lnTo>
                  <a:pt x="740" y="947"/>
                </a:lnTo>
                <a:lnTo>
                  <a:pt x="740" y="942"/>
                </a:lnTo>
                <a:lnTo>
                  <a:pt x="740" y="942"/>
                </a:lnTo>
                <a:lnTo>
                  <a:pt x="736" y="942"/>
                </a:lnTo>
                <a:lnTo>
                  <a:pt x="736" y="937"/>
                </a:lnTo>
                <a:lnTo>
                  <a:pt x="736" y="933"/>
                </a:lnTo>
                <a:lnTo>
                  <a:pt x="731" y="933"/>
                </a:lnTo>
                <a:lnTo>
                  <a:pt x="727" y="924"/>
                </a:lnTo>
                <a:lnTo>
                  <a:pt x="727" y="919"/>
                </a:lnTo>
                <a:lnTo>
                  <a:pt x="722" y="919"/>
                </a:lnTo>
                <a:lnTo>
                  <a:pt x="722" y="915"/>
                </a:lnTo>
                <a:lnTo>
                  <a:pt x="722" y="915"/>
                </a:lnTo>
                <a:lnTo>
                  <a:pt x="722" y="910"/>
                </a:lnTo>
                <a:lnTo>
                  <a:pt x="718" y="905"/>
                </a:lnTo>
                <a:lnTo>
                  <a:pt x="699" y="896"/>
                </a:lnTo>
                <a:lnTo>
                  <a:pt x="699" y="896"/>
                </a:lnTo>
                <a:lnTo>
                  <a:pt x="699" y="892"/>
                </a:lnTo>
                <a:lnTo>
                  <a:pt x="695" y="892"/>
                </a:lnTo>
                <a:lnTo>
                  <a:pt x="690" y="887"/>
                </a:lnTo>
                <a:lnTo>
                  <a:pt x="686" y="883"/>
                </a:lnTo>
                <a:lnTo>
                  <a:pt x="676" y="878"/>
                </a:lnTo>
                <a:lnTo>
                  <a:pt x="676" y="873"/>
                </a:lnTo>
                <a:lnTo>
                  <a:pt x="672" y="869"/>
                </a:lnTo>
                <a:lnTo>
                  <a:pt x="672" y="864"/>
                </a:lnTo>
                <a:lnTo>
                  <a:pt x="667" y="855"/>
                </a:lnTo>
                <a:lnTo>
                  <a:pt x="667" y="851"/>
                </a:lnTo>
                <a:lnTo>
                  <a:pt x="663" y="837"/>
                </a:lnTo>
                <a:lnTo>
                  <a:pt x="663" y="832"/>
                </a:lnTo>
                <a:lnTo>
                  <a:pt x="658" y="832"/>
                </a:lnTo>
                <a:lnTo>
                  <a:pt x="654" y="828"/>
                </a:lnTo>
                <a:lnTo>
                  <a:pt x="654" y="828"/>
                </a:lnTo>
                <a:lnTo>
                  <a:pt x="654" y="823"/>
                </a:lnTo>
                <a:lnTo>
                  <a:pt x="649" y="823"/>
                </a:lnTo>
                <a:lnTo>
                  <a:pt x="644" y="819"/>
                </a:lnTo>
                <a:lnTo>
                  <a:pt x="635" y="819"/>
                </a:lnTo>
                <a:lnTo>
                  <a:pt x="626" y="814"/>
                </a:lnTo>
                <a:lnTo>
                  <a:pt x="612" y="809"/>
                </a:lnTo>
                <a:lnTo>
                  <a:pt x="603" y="809"/>
                </a:lnTo>
                <a:lnTo>
                  <a:pt x="599" y="805"/>
                </a:lnTo>
                <a:lnTo>
                  <a:pt x="594" y="800"/>
                </a:lnTo>
                <a:lnTo>
                  <a:pt x="590" y="800"/>
                </a:lnTo>
                <a:lnTo>
                  <a:pt x="585" y="796"/>
                </a:lnTo>
                <a:lnTo>
                  <a:pt x="576" y="796"/>
                </a:lnTo>
                <a:lnTo>
                  <a:pt x="562" y="796"/>
                </a:lnTo>
                <a:lnTo>
                  <a:pt x="548" y="796"/>
                </a:lnTo>
                <a:lnTo>
                  <a:pt x="544" y="796"/>
                </a:lnTo>
                <a:lnTo>
                  <a:pt x="535" y="796"/>
                </a:lnTo>
                <a:lnTo>
                  <a:pt x="521" y="796"/>
                </a:lnTo>
                <a:lnTo>
                  <a:pt x="521" y="796"/>
                </a:lnTo>
                <a:lnTo>
                  <a:pt x="516" y="796"/>
                </a:lnTo>
                <a:lnTo>
                  <a:pt x="507" y="796"/>
                </a:lnTo>
                <a:lnTo>
                  <a:pt x="503" y="796"/>
                </a:lnTo>
                <a:lnTo>
                  <a:pt x="503" y="791"/>
                </a:lnTo>
                <a:lnTo>
                  <a:pt x="498" y="791"/>
                </a:lnTo>
                <a:lnTo>
                  <a:pt x="494" y="787"/>
                </a:lnTo>
                <a:lnTo>
                  <a:pt x="489" y="787"/>
                </a:lnTo>
                <a:lnTo>
                  <a:pt x="489" y="782"/>
                </a:lnTo>
                <a:lnTo>
                  <a:pt x="484" y="777"/>
                </a:lnTo>
                <a:lnTo>
                  <a:pt x="484" y="773"/>
                </a:lnTo>
                <a:lnTo>
                  <a:pt x="484" y="768"/>
                </a:lnTo>
                <a:lnTo>
                  <a:pt x="489" y="768"/>
                </a:lnTo>
                <a:lnTo>
                  <a:pt x="489" y="768"/>
                </a:lnTo>
                <a:lnTo>
                  <a:pt x="494" y="764"/>
                </a:lnTo>
                <a:lnTo>
                  <a:pt x="494" y="759"/>
                </a:lnTo>
                <a:lnTo>
                  <a:pt x="498" y="759"/>
                </a:lnTo>
                <a:lnTo>
                  <a:pt x="498" y="755"/>
                </a:lnTo>
                <a:lnTo>
                  <a:pt x="503" y="750"/>
                </a:lnTo>
                <a:lnTo>
                  <a:pt x="503" y="745"/>
                </a:lnTo>
                <a:lnTo>
                  <a:pt x="503" y="745"/>
                </a:lnTo>
                <a:lnTo>
                  <a:pt x="507" y="741"/>
                </a:lnTo>
                <a:lnTo>
                  <a:pt x="507" y="736"/>
                </a:lnTo>
                <a:lnTo>
                  <a:pt x="507" y="732"/>
                </a:lnTo>
                <a:lnTo>
                  <a:pt x="507" y="727"/>
                </a:lnTo>
                <a:lnTo>
                  <a:pt x="507" y="723"/>
                </a:lnTo>
                <a:lnTo>
                  <a:pt x="507" y="718"/>
                </a:lnTo>
                <a:lnTo>
                  <a:pt x="507" y="709"/>
                </a:lnTo>
                <a:lnTo>
                  <a:pt x="507" y="700"/>
                </a:lnTo>
                <a:lnTo>
                  <a:pt x="503" y="695"/>
                </a:lnTo>
                <a:lnTo>
                  <a:pt x="503" y="686"/>
                </a:lnTo>
                <a:lnTo>
                  <a:pt x="503" y="677"/>
                </a:lnTo>
                <a:lnTo>
                  <a:pt x="498" y="659"/>
                </a:lnTo>
                <a:lnTo>
                  <a:pt x="494" y="649"/>
                </a:lnTo>
                <a:lnTo>
                  <a:pt x="494" y="645"/>
                </a:lnTo>
                <a:lnTo>
                  <a:pt x="494" y="640"/>
                </a:lnTo>
                <a:lnTo>
                  <a:pt x="489" y="636"/>
                </a:lnTo>
                <a:lnTo>
                  <a:pt x="489" y="631"/>
                </a:lnTo>
                <a:lnTo>
                  <a:pt x="484" y="631"/>
                </a:lnTo>
                <a:lnTo>
                  <a:pt x="484" y="627"/>
                </a:lnTo>
                <a:lnTo>
                  <a:pt x="480" y="622"/>
                </a:lnTo>
                <a:lnTo>
                  <a:pt x="480" y="617"/>
                </a:lnTo>
                <a:lnTo>
                  <a:pt x="480" y="617"/>
                </a:lnTo>
                <a:lnTo>
                  <a:pt x="480" y="613"/>
                </a:lnTo>
                <a:lnTo>
                  <a:pt x="480" y="613"/>
                </a:lnTo>
                <a:lnTo>
                  <a:pt x="471" y="604"/>
                </a:lnTo>
                <a:lnTo>
                  <a:pt x="471" y="599"/>
                </a:lnTo>
                <a:lnTo>
                  <a:pt x="466" y="595"/>
                </a:lnTo>
                <a:lnTo>
                  <a:pt x="466" y="590"/>
                </a:lnTo>
                <a:lnTo>
                  <a:pt x="466" y="590"/>
                </a:lnTo>
                <a:lnTo>
                  <a:pt x="466" y="585"/>
                </a:lnTo>
                <a:lnTo>
                  <a:pt x="466" y="572"/>
                </a:lnTo>
                <a:lnTo>
                  <a:pt x="466" y="567"/>
                </a:lnTo>
                <a:lnTo>
                  <a:pt x="466" y="567"/>
                </a:lnTo>
                <a:lnTo>
                  <a:pt x="462" y="567"/>
                </a:lnTo>
                <a:lnTo>
                  <a:pt x="462" y="563"/>
                </a:lnTo>
                <a:lnTo>
                  <a:pt x="457" y="558"/>
                </a:lnTo>
                <a:lnTo>
                  <a:pt x="457" y="553"/>
                </a:lnTo>
                <a:lnTo>
                  <a:pt x="457" y="549"/>
                </a:lnTo>
                <a:lnTo>
                  <a:pt x="457" y="544"/>
                </a:lnTo>
                <a:lnTo>
                  <a:pt x="457" y="535"/>
                </a:lnTo>
                <a:lnTo>
                  <a:pt x="457" y="531"/>
                </a:lnTo>
                <a:lnTo>
                  <a:pt x="457" y="521"/>
                </a:lnTo>
                <a:lnTo>
                  <a:pt x="457" y="512"/>
                </a:lnTo>
                <a:lnTo>
                  <a:pt x="457" y="503"/>
                </a:lnTo>
                <a:lnTo>
                  <a:pt x="457" y="499"/>
                </a:lnTo>
                <a:lnTo>
                  <a:pt x="452" y="494"/>
                </a:lnTo>
                <a:lnTo>
                  <a:pt x="452" y="489"/>
                </a:lnTo>
                <a:lnTo>
                  <a:pt x="448" y="485"/>
                </a:lnTo>
                <a:lnTo>
                  <a:pt x="443" y="476"/>
                </a:lnTo>
                <a:lnTo>
                  <a:pt x="443" y="471"/>
                </a:lnTo>
                <a:lnTo>
                  <a:pt x="439" y="467"/>
                </a:lnTo>
                <a:lnTo>
                  <a:pt x="439" y="462"/>
                </a:lnTo>
                <a:lnTo>
                  <a:pt x="434" y="457"/>
                </a:lnTo>
                <a:lnTo>
                  <a:pt x="434" y="448"/>
                </a:lnTo>
                <a:lnTo>
                  <a:pt x="434" y="439"/>
                </a:lnTo>
                <a:lnTo>
                  <a:pt x="434" y="435"/>
                </a:lnTo>
                <a:lnTo>
                  <a:pt x="434" y="430"/>
                </a:lnTo>
                <a:lnTo>
                  <a:pt x="434" y="416"/>
                </a:lnTo>
                <a:lnTo>
                  <a:pt x="434" y="407"/>
                </a:lnTo>
                <a:lnTo>
                  <a:pt x="434" y="393"/>
                </a:lnTo>
                <a:lnTo>
                  <a:pt x="434" y="393"/>
                </a:lnTo>
                <a:lnTo>
                  <a:pt x="434" y="384"/>
                </a:lnTo>
                <a:lnTo>
                  <a:pt x="434" y="380"/>
                </a:lnTo>
                <a:lnTo>
                  <a:pt x="430" y="380"/>
                </a:lnTo>
                <a:lnTo>
                  <a:pt x="430" y="375"/>
                </a:lnTo>
                <a:lnTo>
                  <a:pt x="425" y="371"/>
                </a:lnTo>
                <a:lnTo>
                  <a:pt x="425" y="366"/>
                </a:lnTo>
                <a:lnTo>
                  <a:pt x="425" y="361"/>
                </a:lnTo>
                <a:lnTo>
                  <a:pt x="411" y="352"/>
                </a:lnTo>
                <a:lnTo>
                  <a:pt x="411" y="348"/>
                </a:lnTo>
                <a:lnTo>
                  <a:pt x="407" y="343"/>
                </a:lnTo>
                <a:lnTo>
                  <a:pt x="402" y="343"/>
                </a:lnTo>
                <a:lnTo>
                  <a:pt x="402" y="339"/>
                </a:lnTo>
                <a:lnTo>
                  <a:pt x="398" y="339"/>
                </a:lnTo>
                <a:lnTo>
                  <a:pt x="393" y="334"/>
                </a:lnTo>
                <a:lnTo>
                  <a:pt x="393" y="329"/>
                </a:lnTo>
                <a:lnTo>
                  <a:pt x="379" y="329"/>
                </a:lnTo>
                <a:lnTo>
                  <a:pt x="384" y="320"/>
                </a:lnTo>
                <a:lnTo>
                  <a:pt x="379" y="307"/>
                </a:lnTo>
                <a:lnTo>
                  <a:pt x="375" y="284"/>
                </a:lnTo>
                <a:lnTo>
                  <a:pt x="375" y="270"/>
                </a:lnTo>
                <a:lnTo>
                  <a:pt x="370" y="256"/>
                </a:lnTo>
                <a:lnTo>
                  <a:pt x="370" y="243"/>
                </a:lnTo>
                <a:lnTo>
                  <a:pt x="370" y="229"/>
                </a:lnTo>
                <a:lnTo>
                  <a:pt x="366" y="224"/>
                </a:lnTo>
                <a:lnTo>
                  <a:pt x="361" y="220"/>
                </a:lnTo>
                <a:lnTo>
                  <a:pt x="356" y="220"/>
                </a:lnTo>
                <a:lnTo>
                  <a:pt x="352" y="220"/>
                </a:lnTo>
                <a:lnTo>
                  <a:pt x="329" y="220"/>
                </a:lnTo>
                <a:lnTo>
                  <a:pt x="324" y="220"/>
                </a:lnTo>
                <a:lnTo>
                  <a:pt x="315" y="220"/>
                </a:lnTo>
                <a:lnTo>
                  <a:pt x="306" y="220"/>
                </a:lnTo>
                <a:lnTo>
                  <a:pt x="306" y="215"/>
                </a:lnTo>
                <a:lnTo>
                  <a:pt x="302" y="215"/>
                </a:lnTo>
                <a:lnTo>
                  <a:pt x="297" y="211"/>
                </a:lnTo>
                <a:lnTo>
                  <a:pt x="292" y="211"/>
                </a:lnTo>
                <a:lnTo>
                  <a:pt x="288" y="215"/>
                </a:lnTo>
                <a:lnTo>
                  <a:pt x="283" y="215"/>
                </a:lnTo>
                <a:lnTo>
                  <a:pt x="283" y="215"/>
                </a:lnTo>
                <a:lnTo>
                  <a:pt x="283" y="220"/>
                </a:lnTo>
                <a:lnTo>
                  <a:pt x="279" y="220"/>
                </a:lnTo>
                <a:lnTo>
                  <a:pt x="274" y="220"/>
                </a:lnTo>
                <a:lnTo>
                  <a:pt x="270" y="220"/>
                </a:lnTo>
                <a:lnTo>
                  <a:pt x="265" y="220"/>
                </a:lnTo>
                <a:lnTo>
                  <a:pt x="260" y="215"/>
                </a:lnTo>
                <a:lnTo>
                  <a:pt x="260" y="211"/>
                </a:lnTo>
                <a:lnTo>
                  <a:pt x="260" y="206"/>
                </a:lnTo>
                <a:lnTo>
                  <a:pt x="260" y="201"/>
                </a:lnTo>
                <a:lnTo>
                  <a:pt x="256" y="197"/>
                </a:lnTo>
                <a:lnTo>
                  <a:pt x="260" y="188"/>
                </a:lnTo>
                <a:lnTo>
                  <a:pt x="256" y="174"/>
                </a:lnTo>
                <a:lnTo>
                  <a:pt x="251" y="165"/>
                </a:lnTo>
                <a:lnTo>
                  <a:pt x="247" y="151"/>
                </a:lnTo>
                <a:lnTo>
                  <a:pt x="247" y="147"/>
                </a:lnTo>
                <a:lnTo>
                  <a:pt x="247" y="147"/>
                </a:lnTo>
                <a:lnTo>
                  <a:pt x="242" y="142"/>
                </a:lnTo>
                <a:lnTo>
                  <a:pt x="242" y="137"/>
                </a:lnTo>
                <a:lnTo>
                  <a:pt x="238" y="133"/>
                </a:lnTo>
                <a:lnTo>
                  <a:pt x="238" y="133"/>
                </a:lnTo>
                <a:lnTo>
                  <a:pt x="233" y="133"/>
                </a:lnTo>
                <a:lnTo>
                  <a:pt x="228" y="133"/>
                </a:lnTo>
                <a:lnTo>
                  <a:pt x="219" y="133"/>
                </a:lnTo>
                <a:lnTo>
                  <a:pt x="215" y="133"/>
                </a:lnTo>
                <a:lnTo>
                  <a:pt x="210" y="142"/>
                </a:lnTo>
                <a:lnTo>
                  <a:pt x="206" y="142"/>
                </a:lnTo>
                <a:lnTo>
                  <a:pt x="201" y="147"/>
                </a:lnTo>
                <a:lnTo>
                  <a:pt x="196" y="147"/>
                </a:lnTo>
                <a:lnTo>
                  <a:pt x="196" y="151"/>
                </a:lnTo>
                <a:lnTo>
                  <a:pt x="187" y="151"/>
                </a:lnTo>
                <a:lnTo>
                  <a:pt x="183" y="151"/>
                </a:lnTo>
                <a:lnTo>
                  <a:pt x="174" y="151"/>
                </a:lnTo>
                <a:lnTo>
                  <a:pt x="164" y="156"/>
                </a:lnTo>
                <a:lnTo>
                  <a:pt x="160" y="156"/>
                </a:lnTo>
                <a:lnTo>
                  <a:pt x="155" y="156"/>
                </a:lnTo>
                <a:lnTo>
                  <a:pt x="151" y="160"/>
                </a:lnTo>
                <a:lnTo>
                  <a:pt x="151" y="160"/>
                </a:lnTo>
                <a:lnTo>
                  <a:pt x="146" y="165"/>
                </a:lnTo>
                <a:lnTo>
                  <a:pt x="142" y="165"/>
                </a:lnTo>
                <a:lnTo>
                  <a:pt x="137" y="169"/>
                </a:lnTo>
                <a:lnTo>
                  <a:pt x="132" y="174"/>
                </a:lnTo>
                <a:lnTo>
                  <a:pt x="128" y="174"/>
                </a:lnTo>
                <a:lnTo>
                  <a:pt x="128" y="174"/>
                </a:lnTo>
                <a:lnTo>
                  <a:pt x="128" y="179"/>
                </a:lnTo>
                <a:lnTo>
                  <a:pt x="128" y="183"/>
                </a:lnTo>
                <a:lnTo>
                  <a:pt x="123" y="192"/>
                </a:lnTo>
                <a:lnTo>
                  <a:pt x="119" y="201"/>
                </a:lnTo>
                <a:lnTo>
                  <a:pt x="114" y="201"/>
                </a:lnTo>
                <a:lnTo>
                  <a:pt x="114" y="206"/>
                </a:lnTo>
                <a:lnTo>
                  <a:pt x="110" y="211"/>
                </a:lnTo>
                <a:lnTo>
                  <a:pt x="105" y="215"/>
                </a:lnTo>
                <a:lnTo>
                  <a:pt x="105" y="215"/>
                </a:lnTo>
                <a:lnTo>
                  <a:pt x="105" y="220"/>
                </a:lnTo>
                <a:lnTo>
                  <a:pt x="96" y="220"/>
                </a:lnTo>
                <a:lnTo>
                  <a:pt x="82" y="220"/>
                </a:lnTo>
                <a:lnTo>
                  <a:pt x="78" y="220"/>
                </a:lnTo>
                <a:lnTo>
                  <a:pt x="73" y="220"/>
                </a:lnTo>
                <a:lnTo>
                  <a:pt x="64" y="220"/>
                </a:lnTo>
                <a:lnTo>
                  <a:pt x="64" y="220"/>
                </a:lnTo>
                <a:lnTo>
                  <a:pt x="59" y="220"/>
                </a:lnTo>
                <a:lnTo>
                  <a:pt x="50" y="220"/>
                </a:lnTo>
                <a:lnTo>
                  <a:pt x="41" y="220"/>
                </a:lnTo>
                <a:lnTo>
                  <a:pt x="41" y="220"/>
                </a:lnTo>
                <a:lnTo>
                  <a:pt x="36" y="220"/>
                </a:lnTo>
                <a:lnTo>
                  <a:pt x="27" y="220"/>
                </a:lnTo>
                <a:lnTo>
                  <a:pt x="0" y="224"/>
                </a:lnTo>
                <a:lnTo>
                  <a:pt x="0" y="215"/>
                </a:lnTo>
                <a:lnTo>
                  <a:pt x="0" y="215"/>
                </a:lnTo>
                <a:lnTo>
                  <a:pt x="14" y="215"/>
                </a:lnTo>
                <a:lnTo>
                  <a:pt x="23" y="215"/>
                </a:lnTo>
                <a:lnTo>
                  <a:pt x="32" y="211"/>
                </a:lnTo>
                <a:lnTo>
                  <a:pt x="36" y="206"/>
                </a:lnTo>
                <a:lnTo>
                  <a:pt x="41" y="201"/>
                </a:lnTo>
                <a:lnTo>
                  <a:pt x="46" y="197"/>
                </a:lnTo>
                <a:lnTo>
                  <a:pt x="68" y="174"/>
                </a:lnTo>
                <a:lnTo>
                  <a:pt x="68" y="174"/>
                </a:lnTo>
                <a:lnTo>
                  <a:pt x="73" y="169"/>
                </a:lnTo>
                <a:lnTo>
                  <a:pt x="78" y="165"/>
                </a:lnTo>
                <a:lnTo>
                  <a:pt x="78" y="165"/>
                </a:lnTo>
                <a:lnTo>
                  <a:pt x="82" y="160"/>
                </a:lnTo>
                <a:lnTo>
                  <a:pt x="87" y="156"/>
                </a:lnTo>
                <a:lnTo>
                  <a:pt x="87" y="151"/>
                </a:lnTo>
                <a:lnTo>
                  <a:pt x="91" y="142"/>
                </a:lnTo>
                <a:lnTo>
                  <a:pt x="100" y="137"/>
                </a:lnTo>
                <a:lnTo>
                  <a:pt x="105" y="128"/>
                </a:lnTo>
                <a:lnTo>
                  <a:pt x="110" y="128"/>
                </a:lnTo>
                <a:lnTo>
                  <a:pt x="114" y="124"/>
                </a:lnTo>
                <a:lnTo>
                  <a:pt x="119" y="119"/>
                </a:lnTo>
                <a:lnTo>
                  <a:pt x="123" y="119"/>
                </a:lnTo>
                <a:lnTo>
                  <a:pt x="123" y="115"/>
                </a:lnTo>
                <a:lnTo>
                  <a:pt x="132" y="105"/>
                </a:lnTo>
                <a:lnTo>
                  <a:pt x="146" y="87"/>
                </a:lnTo>
                <a:lnTo>
                  <a:pt x="151" y="87"/>
                </a:lnTo>
                <a:lnTo>
                  <a:pt x="151" y="87"/>
                </a:lnTo>
                <a:lnTo>
                  <a:pt x="151" y="83"/>
                </a:lnTo>
                <a:lnTo>
                  <a:pt x="155" y="83"/>
                </a:lnTo>
                <a:lnTo>
                  <a:pt x="155" y="78"/>
                </a:lnTo>
                <a:lnTo>
                  <a:pt x="155" y="78"/>
                </a:lnTo>
                <a:lnTo>
                  <a:pt x="164" y="73"/>
                </a:lnTo>
                <a:lnTo>
                  <a:pt x="169" y="73"/>
                </a:lnTo>
                <a:lnTo>
                  <a:pt x="169" y="69"/>
                </a:lnTo>
                <a:lnTo>
                  <a:pt x="174" y="69"/>
                </a:lnTo>
                <a:lnTo>
                  <a:pt x="178" y="64"/>
                </a:lnTo>
                <a:lnTo>
                  <a:pt x="192" y="60"/>
                </a:lnTo>
                <a:lnTo>
                  <a:pt x="201" y="55"/>
                </a:lnTo>
                <a:lnTo>
                  <a:pt x="206" y="55"/>
                </a:lnTo>
                <a:lnTo>
                  <a:pt x="210" y="51"/>
                </a:lnTo>
                <a:lnTo>
                  <a:pt x="219" y="46"/>
                </a:lnTo>
                <a:lnTo>
                  <a:pt x="228" y="41"/>
                </a:lnTo>
                <a:lnTo>
                  <a:pt x="228" y="41"/>
                </a:lnTo>
                <a:lnTo>
                  <a:pt x="233" y="41"/>
                </a:lnTo>
                <a:lnTo>
                  <a:pt x="251" y="41"/>
                </a:lnTo>
                <a:lnTo>
                  <a:pt x="256" y="41"/>
                </a:lnTo>
                <a:lnTo>
                  <a:pt x="256" y="41"/>
                </a:lnTo>
                <a:lnTo>
                  <a:pt x="265" y="37"/>
                </a:lnTo>
                <a:lnTo>
                  <a:pt x="270" y="37"/>
                </a:lnTo>
                <a:lnTo>
                  <a:pt x="279" y="37"/>
                </a:lnTo>
                <a:lnTo>
                  <a:pt x="283" y="37"/>
                </a:lnTo>
                <a:lnTo>
                  <a:pt x="302" y="37"/>
                </a:lnTo>
                <a:lnTo>
                  <a:pt x="311" y="37"/>
                </a:lnTo>
                <a:lnTo>
                  <a:pt x="311" y="37"/>
                </a:lnTo>
                <a:lnTo>
                  <a:pt x="320" y="37"/>
                </a:lnTo>
                <a:lnTo>
                  <a:pt x="324" y="37"/>
                </a:lnTo>
                <a:lnTo>
                  <a:pt x="329" y="37"/>
                </a:lnTo>
                <a:lnTo>
                  <a:pt x="334" y="37"/>
                </a:lnTo>
                <a:lnTo>
                  <a:pt x="338" y="32"/>
                </a:lnTo>
                <a:lnTo>
                  <a:pt x="356" y="23"/>
                </a:lnTo>
                <a:lnTo>
                  <a:pt x="361" y="23"/>
                </a:lnTo>
                <a:lnTo>
                  <a:pt x="370" y="19"/>
                </a:lnTo>
                <a:lnTo>
                  <a:pt x="375" y="19"/>
                </a:lnTo>
                <a:lnTo>
                  <a:pt x="379" y="19"/>
                </a:lnTo>
                <a:lnTo>
                  <a:pt x="384" y="14"/>
                </a:lnTo>
                <a:lnTo>
                  <a:pt x="388" y="14"/>
                </a:lnTo>
                <a:lnTo>
                  <a:pt x="402" y="9"/>
                </a:lnTo>
                <a:lnTo>
                  <a:pt x="407" y="9"/>
                </a:lnTo>
                <a:lnTo>
                  <a:pt x="411" y="5"/>
                </a:lnTo>
                <a:lnTo>
                  <a:pt x="416" y="5"/>
                </a:lnTo>
                <a:lnTo>
                  <a:pt x="420" y="5"/>
                </a:lnTo>
                <a:lnTo>
                  <a:pt x="434" y="5"/>
                </a:lnTo>
                <a:lnTo>
                  <a:pt x="443" y="5"/>
                </a:lnTo>
                <a:lnTo>
                  <a:pt x="457" y="5"/>
                </a:lnTo>
                <a:lnTo>
                  <a:pt x="466" y="5"/>
                </a:lnTo>
                <a:lnTo>
                  <a:pt x="475" y="5"/>
                </a:lnTo>
                <a:lnTo>
                  <a:pt x="480" y="5"/>
                </a:lnTo>
                <a:lnTo>
                  <a:pt x="489" y="5"/>
                </a:lnTo>
                <a:lnTo>
                  <a:pt x="498" y="5"/>
                </a:lnTo>
                <a:lnTo>
                  <a:pt x="503" y="5"/>
                </a:lnTo>
                <a:lnTo>
                  <a:pt x="507" y="0"/>
                </a:lnTo>
                <a:lnTo>
                  <a:pt x="526" y="0"/>
                </a:lnTo>
                <a:lnTo>
                  <a:pt x="530" y="0"/>
                </a:lnTo>
                <a:lnTo>
                  <a:pt x="544" y="0"/>
                </a:lnTo>
                <a:lnTo>
                  <a:pt x="544" y="0"/>
                </a:lnTo>
                <a:lnTo>
                  <a:pt x="548" y="0"/>
                </a:lnTo>
                <a:lnTo>
                  <a:pt x="558" y="0"/>
                </a:lnTo>
                <a:lnTo>
                  <a:pt x="558" y="0"/>
                </a:lnTo>
                <a:lnTo>
                  <a:pt x="562" y="0"/>
                </a:lnTo>
                <a:lnTo>
                  <a:pt x="567" y="0"/>
                </a:lnTo>
                <a:lnTo>
                  <a:pt x="585" y="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Yobe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"/>
          <p:cNvSpPr/>
          <p:nvPr/>
        </p:nvSpPr>
        <p:spPr>
          <a:xfrm>
            <a:off x="1473581" y="1745228"/>
            <a:ext cx="1395704" cy="1194376"/>
          </a:xfrm>
          <a:custGeom>
            <a:avLst/>
            <a:gdLst/>
            <a:ahLst/>
            <a:cxnLst/>
            <a:rect l="l" t="t" r="r" b="b"/>
            <a:pathLst>
              <a:path w="1052" h="846" extrusionOk="0">
                <a:moveTo>
                  <a:pt x="160" y="521"/>
                </a:moveTo>
                <a:lnTo>
                  <a:pt x="156" y="521"/>
                </a:lnTo>
                <a:lnTo>
                  <a:pt x="156" y="521"/>
                </a:lnTo>
                <a:lnTo>
                  <a:pt x="151" y="512"/>
                </a:lnTo>
                <a:lnTo>
                  <a:pt x="146" y="512"/>
                </a:lnTo>
                <a:lnTo>
                  <a:pt x="137" y="517"/>
                </a:lnTo>
                <a:lnTo>
                  <a:pt x="133" y="521"/>
                </a:lnTo>
                <a:lnTo>
                  <a:pt x="128" y="521"/>
                </a:lnTo>
                <a:lnTo>
                  <a:pt x="124" y="526"/>
                </a:lnTo>
                <a:lnTo>
                  <a:pt x="119" y="526"/>
                </a:lnTo>
                <a:lnTo>
                  <a:pt x="114" y="526"/>
                </a:lnTo>
                <a:lnTo>
                  <a:pt x="110" y="530"/>
                </a:lnTo>
                <a:lnTo>
                  <a:pt x="110" y="530"/>
                </a:lnTo>
                <a:lnTo>
                  <a:pt x="110" y="535"/>
                </a:lnTo>
                <a:lnTo>
                  <a:pt x="105" y="535"/>
                </a:lnTo>
                <a:lnTo>
                  <a:pt x="96" y="535"/>
                </a:lnTo>
                <a:lnTo>
                  <a:pt x="92" y="535"/>
                </a:lnTo>
                <a:lnTo>
                  <a:pt x="87" y="539"/>
                </a:lnTo>
                <a:lnTo>
                  <a:pt x="82" y="539"/>
                </a:lnTo>
                <a:lnTo>
                  <a:pt x="78" y="544"/>
                </a:lnTo>
                <a:lnTo>
                  <a:pt x="73" y="544"/>
                </a:lnTo>
                <a:lnTo>
                  <a:pt x="64" y="549"/>
                </a:lnTo>
                <a:lnTo>
                  <a:pt x="64" y="549"/>
                </a:lnTo>
                <a:lnTo>
                  <a:pt x="60" y="549"/>
                </a:lnTo>
                <a:lnTo>
                  <a:pt x="55" y="553"/>
                </a:lnTo>
                <a:lnTo>
                  <a:pt x="50" y="558"/>
                </a:lnTo>
                <a:lnTo>
                  <a:pt x="46" y="562"/>
                </a:lnTo>
                <a:lnTo>
                  <a:pt x="46" y="567"/>
                </a:lnTo>
                <a:lnTo>
                  <a:pt x="46" y="567"/>
                </a:lnTo>
                <a:lnTo>
                  <a:pt x="46" y="571"/>
                </a:lnTo>
                <a:lnTo>
                  <a:pt x="41" y="571"/>
                </a:lnTo>
                <a:lnTo>
                  <a:pt x="41" y="576"/>
                </a:lnTo>
                <a:lnTo>
                  <a:pt x="37" y="576"/>
                </a:lnTo>
                <a:lnTo>
                  <a:pt x="37" y="581"/>
                </a:lnTo>
                <a:lnTo>
                  <a:pt x="32" y="576"/>
                </a:lnTo>
                <a:lnTo>
                  <a:pt x="28" y="576"/>
                </a:lnTo>
                <a:lnTo>
                  <a:pt x="23" y="576"/>
                </a:lnTo>
                <a:lnTo>
                  <a:pt x="18" y="571"/>
                </a:lnTo>
                <a:lnTo>
                  <a:pt x="5" y="567"/>
                </a:lnTo>
                <a:lnTo>
                  <a:pt x="0" y="562"/>
                </a:lnTo>
                <a:lnTo>
                  <a:pt x="0" y="549"/>
                </a:lnTo>
                <a:lnTo>
                  <a:pt x="0" y="535"/>
                </a:lnTo>
                <a:lnTo>
                  <a:pt x="5" y="530"/>
                </a:lnTo>
                <a:lnTo>
                  <a:pt x="9" y="521"/>
                </a:lnTo>
                <a:lnTo>
                  <a:pt x="14" y="503"/>
                </a:lnTo>
                <a:lnTo>
                  <a:pt x="18" y="480"/>
                </a:lnTo>
                <a:lnTo>
                  <a:pt x="23" y="457"/>
                </a:lnTo>
                <a:lnTo>
                  <a:pt x="28" y="443"/>
                </a:lnTo>
                <a:lnTo>
                  <a:pt x="37" y="425"/>
                </a:lnTo>
                <a:lnTo>
                  <a:pt x="37" y="407"/>
                </a:lnTo>
                <a:lnTo>
                  <a:pt x="37" y="402"/>
                </a:lnTo>
                <a:lnTo>
                  <a:pt x="41" y="402"/>
                </a:lnTo>
                <a:lnTo>
                  <a:pt x="46" y="402"/>
                </a:lnTo>
                <a:lnTo>
                  <a:pt x="46" y="402"/>
                </a:lnTo>
                <a:lnTo>
                  <a:pt x="55" y="402"/>
                </a:lnTo>
                <a:lnTo>
                  <a:pt x="60" y="398"/>
                </a:lnTo>
                <a:lnTo>
                  <a:pt x="64" y="393"/>
                </a:lnTo>
                <a:lnTo>
                  <a:pt x="64" y="393"/>
                </a:lnTo>
                <a:lnTo>
                  <a:pt x="78" y="393"/>
                </a:lnTo>
                <a:lnTo>
                  <a:pt x="87" y="389"/>
                </a:lnTo>
                <a:lnTo>
                  <a:pt x="96" y="379"/>
                </a:lnTo>
                <a:lnTo>
                  <a:pt x="110" y="370"/>
                </a:lnTo>
                <a:lnTo>
                  <a:pt x="114" y="361"/>
                </a:lnTo>
                <a:lnTo>
                  <a:pt x="128" y="347"/>
                </a:lnTo>
                <a:lnTo>
                  <a:pt x="137" y="343"/>
                </a:lnTo>
                <a:lnTo>
                  <a:pt x="151" y="334"/>
                </a:lnTo>
                <a:lnTo>
                  <a:pt x="165" y="329"/>
                </a:lnTo>
                <a:lnTo>
                  <a:pt x="174" y="329"/>
                </a:lnTo>
                <a:lnTo>
                  <a:pt x="188" y="329"/>
                </a:lnTo>
                <a:lnTo>
                  <a:pt x="197" y="329"/>
                </a:lnTo>
                <a:lnTo>
                  <a:pt x="210" y="325"/>
                </a:lnTo>
                <a:lnTo>
                  <a:pt x="220" y="325"/>
                </a:lnTo>
                <a:lnTo>
                  <a:pt x="229" y="315"/>
                </a:lnTo>
                <a:lnTo>
                  <a:pt x="238" y="311"/>
                </a:lnTo>
                <a:lnTo>
                  <a:pt x="242" y="311"/>
                </a:lnTo>
                <a:lnTo>
                  <a:pt x="256" y="311"/>
                </a:lnTo>
                <a:lnTo>
                  <a:pt x="270" y="311"/>
                </a:lnTo>
                <a:lnTo>
                  <a:pt x="284" y="311"/>
                </a:lnTo>
                <a:lnTo>
                  <a:pt x="302" y="306"/>
                </a:lnTo>
                <a:lnTo>
                  <a:pt x="306" y="306"/>
                </a:lnTo>
                <a:lnTo>
                  <a:pt x="316" y="306"/>
                </a:lnTo>
                <a:lnTo>
                  <a:pt x="329" y="306"/>
                </a:lnTo>
                <a:lnTo>
                  <a:pt x="338" y="306"/>
                </a:lnTo>
                <a:lnTo>
                  <a:pt x="357" y="306"/>
                </a:lnTo>
                <a:lnTo>
                  <a:pt x="375" y="306"/>
                </a:lnTo>
                <a:lnTo>
                  <a:pt x="389" y="306"/>
                </a:lnTo>
                <a:lnTo>
                  <a:pt x="393" y="302"/>
                </a:lnTo>
                <a:lnTo>
                  <a:pt x="402" y="293"/>
                </a:lnTo>
                <a:lnTo>
                  <a:pt x="402" y="288"/>
                </a:lnTo>
                <a:lnTo>
                  <a:pt x="402" y="283"/>
                </a:lnTo>
                <a:lnTo>
                  <a:pt x="398" y="270"/>
                </a:lnTo>
                <a:lnTo>
                  <a:pt x="398" y="247"/>
                </a:lnTo>
                <a:lnTo>
                  <a:pt x="393" y="233"/>
                </a:lnTo>
                <a:lnTo>
                  <a:pt x="384" y="219"/>
                </a:lnTo>
                <a:lnTo>
                  <a:pt x="384" y="210"/>
                </a:lnTo>
                <a:lnTo>
                  <a:pt x="389" y="197"/>
                </a:lnTo>
                <a:lnTo>
                  <a:pt x="398" y="192"/>
                </a:lnTo>
                <a:lnTo>
                  <a:pt x="412" y="183"/>
                </a:lnTo>
                <a:lnTo>
                  <a:pt x="421" y="174"/>
                </a:lnTo>
                <a:lnTo>
                  <a:pt x="439" y="155"/>
                </a:lnTo>
                <a:lnTo>
                  <a:pt x="453" y="151"/>
                </a:lnTo>
                <a:lnTo>
                  <a:pt x="466" y="142"/>
                </a:lnTo>
                <a:lnTo>
                  <a:pt x="480" y="137"/>
                </a:lnTo>
                <a:lnTo>
                  <a:pt x="485" y="137"/>
                </a:lnTo>
                <a:lnTo>
                  <a:pt x="489" y="133"/>
                </a:lnTo>
                <a:lnTo>
                  <a:pt x="503" y="128"/>
                </a:lnTo>
                <a:lnTo>
                  <a:pt x="521" y="119"/>
                </a:lnTo>
                <a:lnTo>
                  <a:pt x="530" y="119"/>
                </a:lnTo>
                <a:lnTo>
                  <a:pt x="549" y="119"/>
                </a:lnTo>
                <a:lnTo>
                  <a:pt x="558" y="110"/>
                </a:lnTo>
                <a:lnTo>
                  <a:pt x="572" y="110"/>
                </a:lnTo>
                <a:lnTo>
                  <a:pt x="590" y="105"/>
                </a:lnTo>
                <a:lnTo>
                  <a:pt x="594" y="105"/>
                </a:lnTo>
                <a:lnTo>
                  <a:pt x="599" y="96"/>
                </a:lnTo>
                <a:lnTo>
                  <a:pt x="608" y="87"/>
                </a:lnTo>
                <a:lnTo>
                  <a:pt x="613" y="87"/>
                </a:lnTo>
                <a:lnTo>
                  <a:pt x="613" y="73"/>
                </a:lnTo>
                <a:lnTo>
                  <a:pt x="617" y="59"/>
                </a:lnTo>
                <a:lnTo>
                  <a:pt x="631" y="41"/>
                </a:lnTo>
                <a:lnTo>
                  <a:pt x="636" y="37"/>
                </a:lnTo>
                <a:lnTo>
                  <a:pt x="636" y="32"/>
                </a:lnTo>
                <a:lnTo>
                  <a:pt x="636" y="32"/>
                </a:lnTo>
                <a:lnTo>
                  <a:pt x="658" y="27"/>
                </a:lnTo>
                <a:lnTo>
                  <a:pt x="718" y="18"/>
                </a:lnTo>
                <a:lnTo>
                  <a:pt x="800" y="14"/>
                </a:lnTo>
                <a:lnTo>
                  <a:pt x="887" y="5"/>
                </a:lnTo>
                <a:lnTo>
                  <a:pt x="896" y="0"/>
                </a:lnTo>
                <a:lnTo>
                  <a:pt x="896" y="0"/>
                </a:lnTo>
                <a:lnTo>
                  <a:pt x="914" y="18"/>
                </a:lnTo>
                <a:lnTo>
                  <a:pt x="914" y="18"/>
                </a:lnTo>
                <a:lnTo>
                  <a:pt x="919" y="23"/>
                </a:lnTo>
                <a:lnTo>
                  <a:pt x="924" y="32"/>
                </a:lnTo>
                <a:lnTo>
                  <a:pt x="928" y="37"/>
                </a:lnTo>
                <a:lnTo>
                  <a:pt x="928" y="37"/>
                </a:lnTo>
                <a:lnTo>
                  <a:pt x="937" y="37"/>
                </a:lnTo>
                <a:lnTo>
                  <a:pt x="956" y="37"/>
                </a:lnTo>
                <a:lnTo>
                  <a:pt x="960" y="37"/>
                </a:lnTo>
                <a:lnTo>
                  <a:pt x="969" y="32"/>
                </a:lnTo>
                <a:lnTo>
                  <a:pt x="974" y="32"/>
                </a:lnTo>
                <a:lnTo>
                  <a:pt x="978" y="32"/>
                </a:lnTo>
                <a:lnTo>
                  <a:pt x="983" y="32"/>
                </a:lnTo>
                <a:lnTo>
                  <a:pt x="978" y="50"/>
                </a:lnTo>
                <a:lnTo>
                  <a:pt x="978" y="69"/>
                </a:lnTo>
                <a:lnTo>
                  <a:pt x="978" y="82"/>
                </a:lnTo>
                <a:lnTo>
                  <a:pt x="978" y="91"/>
                </a:lnTo>
                <a:lnTo>
                  <a:pt x="978" y="101"/>
                </a:lnTo>
                <a:lnTo>
                  <a:pt x="974" y="110"/>
                </a:lnTo>
                <a:lnTo>
                  <a:pt x="974" y="119"/>
                </a:lnTo>
                <a:lnTo>
                  <a:pt x="974" y="151"/>
                </a:lnTo>
                <a:lnTo>
                  <a:pt x="974" y="151"/>
                </a:lnTo>
                <a:lnTo>
                  <a:pt x="974" y="155"/>
                </a:lnTo>
                <a:lnTo>
                  <a:pt x="978" y="165"/>
                </a:lnTo>
                <a:lnTo>
                  <a:pt x="978" y="174"/>
                </a:lnTo>
                <a:lnTo>
                  <a:pt x="978" y="174"/>
                </a:lnTo>
                <a:lnTo>
                  <a:pt x="978" y="183"/>
                </a:lnTo>
                <a:lnTo>
                  <a:pt x="983" y="187"/>
                </a:lnTo>
                <a:lnTo>
                  <a:pt x="983" y="210"/>
                </a:lnTo>
                <a:lnTo>
                  <a:pt x="983" y="215"/>
                </a:lnTo>
                <a:lnTo>
                  <a:pt x="983" y="219"/>
                </a:lnTo>
                <a:lnTo>
                  <a:pt x="988" y="224"/>
                </a:lnTo>
                <a:lnTo>
                  <a:pt x="988" y="229"/>
                </a:lnTo>
                <a:lnTo>
                  <a:pt x="988" y="238"/>
                </a:lnTo>
                <a:lnTo>
                  <a:pt x="988" y="251"/>
                </a:lnTo>
                <a:lnTo>
                  <a:pt x="988" y="261"/>
                </a:lnTo>
                <a:lnTo>
                  <a:pt x="988" y="261"/>
                </a:lnTo>
                <a:lnTo>
                  <a:pt x="988" y="265"/>
                </a:lnTo>
                <a:lnTo>
                  <a:pt x="992" y="265"/>
                </a:lnTo>
                <a:lnTo>
                  <a:pt x="992" y="270"/>
                </a:lnTo>
                <a:lnTo>
                  <a:pt x="992" y="274"/>
                </a:lnTo>
                <a:lnTo>
                  <a:pt x="992" y="279"/>
                </a:lnTo>
                <a:lnTo>
                  <a:pt x="997" y="283"/>
                </a:lnTo>
                <a:lnTo>
                  <a:pt x="997" y="288"/>
                </a:lnTo>
                <a:lnTo>
                  <a:pt x="1001" y="288"/>
                </a:lnTo>
                <a:lnTo>
                  <a:pt x="1001" y="293"/>
                </a:lnTo>
                <a:lnTo>
                  <a:pt x="1001" y="297"/>
                </a:lnTo>
                <a:lnTo>
                  <a:pt x="1006" y="306"/>
                </a:lnTo>
                <a:lnTo>
                  <a:pt x="1006" y="315"/>
                </a:lnTo>
                <a:lnTo>
                  <a:pt x="1010" y="320"/>
                </a:lnTo>
                <a:lnTo>
                  <a:pt x="1010" y="325"/>
                </a:lnTo>
                <a:lnTo>
                  <a:pt x="1010" y="329"/>
                </a:lnTo>
                <a:lnTo>
                  <a:pt x="1010" y="329"/>
                </a:lnTo>
                <a:lnTo>
                  <a:pt x="1010" y="334"/>
                </a:lnTo>
                <a:lnTo>
                  <a:pt x="1015" y="338"/>
                </a:lnTo>
                <a:lnTo>
                  <a:pt x="1015" y="347"/>
                </a:lnTo>
                <a:lnTo>
                  <a:pt x="1020" y="347"/>
                </a:lnTo>
                <a:lnTo>
                  <a:pt x="1020" y="357"/>
                </a:lnTo>
                <a:lnTo>
                  <a:pt x="1020" y="361"/>
                </a:lnTo>
                <a:lnTo>
                  <a:pt x="1020" y="370"/>
                </a:lnTo>
                <a:lnTo>
                  <a:pt x="1020" y="370"/>
                </a:lnTo>
                <a:lnTo>
                  <a:pt x="1015" y="375"/>
                </a:lnTo>
                <a:lnTo>
                  <a:pt x="1015" y="379"/>
                </a:lnTo>
                <a:lnTo>
                  <a:pt x="1015" y="384"/>
                </a:lnTo>
                <a:lnTo>
                  <a:pt x="1010" y="384"/>
                </a:lnTo>
                <a:lnTo>
                  <a:pt x="1010" y="389"/>
                </a:lnTo>
                <a:lnTo>
                  <a:pt x="1010" y="389"/>
                </a:lnTo>
                <a:lnTo>
                  <a:pt x="1010" y="393"/>
                </a:lnTo>
                <a:lnTo>
                  <a:pt x="1006" y="393"/>
                </a:lnTo>
                <a:lnTo>
                  <a:pt x="1006" y="398"/>
                </a:lnTo>
                <a:lnTo>
                  <a:pt x="1001" y="402"/>
                </a:lnTo>
                <a:lnTo>
                  <a:pt x="1001" y="407"/>
                </a:lnTo>
                <a:lnTo>
                  <a:pt x="1006" y="411"/>
                </a:lnTo>
                <a:lnTo>
                  <a:pt x="1010" y="411"/>
                </a:lnTo>
                <a:lnTo>
                  <a:pt x="1010" y="416"/>
                </a:lnTo>
                <a:lnTo>
                  <a:pt x="1010" y="416"/>
                </a:lnTo>
                <a:lnTo>
                  <a:pt x="1020" y="416"/>
                </a:lnTo>
                <a:lnTo>
                  <a:pt x="1024" y="416"/>
                </a:lnTo>
                <a:lnTo>
                  <a:pt x="1024" y="421"/>
                </a:lnTo>
                <a:lnTo>
                  <a:pt x="1029" y="421"/>
                </a:lnTo>
                <a:lnTo>
                  <a:pt x="1029" y="425"/>
                </a:lnTo>
                <a:lnTo>
                  <a:pt x="1033" y="425"/>
                </a:lnTo>
                <a:lnTo>
                  <a:pt x="1038" y="434"/>
                </a:lnTo>
                <a:lnTo>
                  <a:pt x="1042" y="439"/>
                </a:lnTo>
                <a:lnTo>
                  <a:pt x="1047" y="439"/>
                </a:lnTo>
                <a:lnTo>
                  <a:pt x="1052" y="443"/>
                </a:lnTo>
                <a:lnTo>
                  <a:pt x="1052" y="448"/>
                </a:lnTo>
                <a:lnTo>
                  <a:pt x="1052" y="453"/>
                </a:lnTo>
                <a:lnTo>
                  <a:pt x="1047" y="457"/>
                </a:lnTo>
                <a:lnTo>
                  <a:pt x="1042" y="457"/>
                </a:lnTo>
                <a:lnTo>
                  <a:pt x="1038" y="457"/>
                </a:lnTo>
                <a:lnTo>
                  <a:pt x="1038" y="462"/>
                </a:lnTo>
                <a:lnTo>
                  <a:pt x="1033" y="457"/>
                </a:lnTo>
                <a:lnTo>
                  <a:pt x="1029" y="457"/>
                </a:lnTo>
                <a:lnTo>
                  <a:pt x="1020" y="457"/>
                </a:lnTo>
                <a:lnTo>
                  <a:pt x="1015" y="462"/>
                </a:lnTo>
                <a:lnTo>
                  <a:pt x="1015" y="466"/>
                </a:lnTo>
                <a:lnTo>
                  <a:pt x="1010" y="471"/>
                </a:lnTo>
                <a:lnTo>
                  <a:pt x="1010" y="475"/>
                </a:lnTo>
                <a:lnTo>
                  <a:pt x="1010" y="480"/>
                </a:lnTo>
                <a:lnTo>
                  <a:pt x="1010" y="480"/>
                </a:lnTo>
                <a:lnTo>
                  <a:pt x="1006" y="480"/>
                </a:lnTo>
                <a:lnTo>
                  <a:pt x="1001" y="485"/>
                </a:lnTo>
                <a:lnTo>
                  <a:pt x="992" y="494"/>
                </a:lnTo>
                <a:lnTo>
                  <a:pt x="988" y="498"/>
                </a:lnTo>
                <a:lnTo>
                  <a:pt x="988" y="498"/>
                </a:lnTo>
                <a:lnTo>
                  <a:pt x="988" y="503"/>
                </a:lnTo>
                <a:lnTo>
                  <a:pt x="983" y="503"/>
                </a:lnTo>
                <a:lnTo>
                  <a:pt x="978" y="503"/>
                </a:lnTo>
                <a:lnTo>
                  <a:pt x="974" y="503"/>
                </a:lnTo>
                <a:lnTo>
                  <a:pt x="965" y="494"/>
                </a:lnTo>
                <a:lnTo>
                  <a:pt x="960" y="494"/>
                </a:lnTo>
                <a:lnTo>
                  <a:pt x="951" y="494"/>
                </a:lnTo>
                <a:lnTo>
                  <a:pt x="946" y="494"/>
                </a:lnTo>
                <a:lnTo>
                  <a:pt x="937" y="498"/>
                </a:lnTo>
                <a:lnTo>
                  <a:pt x="933" y="498"/>
                </a:lnTo>
                <a:lnTo>
                  <a:pt x="933" y="503"/>
                </a:lnTo>
                <a:lnTo>
                  <a:pt x="928" y="503"/>
                </a:lnTo>
                <a:lnTo>
                  <a:pt x="928" y="503"/>
                </a:lnTo>
                <a:lnTo>
                  <a:pt x="924" y="503"/>
                </a:lnTo>
                <a:lnTo>
                  <a:pt x="924" y="507"/>
                </a:lnTo>
                <a:lnTo>
                  <a:pt x="924" y="512"/>
                </a:lnTo>
                <a:lnTo>
                  <a:pt x="924" y="512"/>
                </a:lnTo>
                <a:lnTo>
                  <a:pt x="924" y="517"/>
                </a:lnTo>
                <a:lnTo>
                  <a:pt x="924" y="526"/>
                </a:lnTo>
                <a:lnTo>
                  <a:pt x="924" y="526"/>
                </a:lnTo>
                <a:lnTo>
                  <a:pt x="919" y="526"/>
                </a:lnTo>
                <a:lnTo>
                  <a:pt x="919" y="530"/>
                </a:lnTo>
                <a:lnTo>
                  <a:pt x="919" y="535"/>
                </a:lnTo>
                <a:lnTo>
                  <a:pt x="919" y="539"/>
                </a:lnTo>
                <a:lnTo>
                  <a:pt x="919" y="544"/>
                </a:lnTo>
                <a:lnTo>
                  <a:pt x="914" y="549"/>
                </a:lnTo>
                <a:lnTo>
                  <a:pt x="914" y="549"/>
                </a:lnTo>
                <a:lnTo>
                  <a:pt x="914" y="553"/>
                </a:lnTo>
                <a:lnTo>
                  <a:pt x="910" y="558"/>
                </a:lnTo>
                <a:lnTo>
                  <a:pt x="910" y="562"/>
                </a:lnTo>
                <a:lnTo>
                  <a:pt x="910" y="567"/>
                </a:lnTo>
                <a:lnTo>
                  <a:pt x="910" y="567"/>
                </a:lnTo>
                <a:lnTo>
                  <a:pt x="910" y="571"/>
                </a:lnTo>
                <a:lnTo>
                  <a:pt x="914" y="576"/>
                </a:lnTo>
                <a:lnTo>
                  <a:pt x="914" y="581"/>
                </a:lnTo>
                <a:lnTo>
                  <a:pt x="919" y="585"/>
                </a:lnTo>
                <a:lnTo>
                  <a:pt x="919" y="590"/>
                </a:lnTo>
                <a:lnTo>
                  <a:pt x="924" y="590"/>
                </a:lnTo>
                <a:lnTo>
                  <a:pt x="924" y="594"/>
                </a:lnTo>
                <a:lnTo>
                  <a:pt x="924" y="594"/>
                </a:lnTo>
                <a:lnTo>
                  <a:pt x="928" y="603"/>
                </a:lnTo>
                <a:lnTo>
                  <a:pt x="928" y="613"/>
                </a:lnTo>
                <a:lnTo>
                  <a:pt x="928" y="613"/>
                </a:lnTo>
                <a:lnTo>
                  <a:pt x="924" y="617"/>
                </a:lnTo>
                <a:lnTo>
                  <a:pt x="924" y="622"/>
                </a:lnTo>
                <a:lnTo>
                  <a:pt x="924" y="626"/>
                </a:lnTo>
                <a:lnTo>
                  <a:pt x="924" y="626"/>
                </a:lnTo>
                <a:lnTo>
                  <a:pt x="924" y="631"/>
                </a:lnTo>
                <a:lnTo>
                  <a:pt x="924" y="635"/>
                </a:lnTo>
                <a:lnTo>
                  <a:pt x="919" y="635"/>
                </a:lnTo>
                <a:lnTo>
                  <a:pt x="919" y="640"/>
                </a:lnTo>
                <a:lnTo>
                  <a:pt x="919" y="649"/>
                </a:lnTo>
                <a:lnTo>
                  <a:pt x="919" y="654"/>
                </a:lnTo>
                <a:lnTo>
                  <a:pt x="924" y="658"/>
                </a:lnTo>
                <a:lnTo>
                  <a:pt x="924" y="658"/>
                </a:lnTo>
                <a:lnTo>
                  <a:pt x="919" y="663"/>
                </a:lnTo>
                <a:lnTo>
                  <a:pt x="914" y="667"/>
                </a:lnTo>
                <a:lnTo>
                  <a:pt x="910" y="667"/>
                </a:lnTo>
                <a:lnTo>
                  <a:pt x="905" y="677"/>
                </a:lnTo>
                <a:lnTo>
                  <a:pt x="901" y="677"/>
                </a:lnTo>
                <a:lnTo>
                  <a:pt x="901" y="677"/>
                </a:lnTo>
                <a:lnTo>
                  <a:pt x="901" y="681"/>
                </a:lnTo>
                <a:lnTo>
                  <a:pt x="896" y="681"/>
                </a:lnTo>
                <a:lnTo>
                  <a:pt x="896" y="686"/>
                </a:lnTo>
                <a:lnTo>
                  <a:pt x="892" y="686"/>
                </a:lnTo>
                <a:lnTo>
                  <a:pt x="887" y="690"/>
                </a:lnTo>
                <a:lnTo>
                  <a:pt x="882" y="690"/>
                </a:lnTo>
                <a:lnTo>
                  <a:pt x="878" y="695"/>
                </a:lnTo>
                <a:lnTo>
                  <a:pt x="878" y="695"/>
                </a:lnTo>
                <a:lnTo>
                  <a:pt x="873" y="699"/>
                </a:lnTo>
                <a:lnTo>
                  <a:pt x="869" y="704"/>
                </a:lnTo>
                <a:lnTo>
                  <a:pt x="864" y="718"/>
                </a:lnTo>
                <a:lnTo>
                  <a:pt x="864" y="722"/>
                </a:lnTo>
                <a:lnTo>
                  <a:pt x="864" y="727"/>
                </a:lnTo>
                <a:lnTo>
                  <a:pt x="864" y="731"/>
                </a:lnTo>
                <a:lnTo>
                  <a:pt x="864" y="736"/>
                </a:lnTo>
                <a:lnTo>
                  <a:pt x="860" y="736"/>
                </a:lnTo>
                <a:lnTo>
                  <a:pt x="860" y="741"/>
                </a:lnTo>
                <a:lnTo>
                  <a:pt x="855" y="745"/>
                </a:lnTo>
                <a:lnTo>
                  <a:pt x="855" y="754"/>
                </a:lnTo>
                <a:lnTo>
                  <a:pt x="855" y="754"/>
                </a:lnTo>
                <a:lnTo>
                  <a:pt x="855" y="759"/>
                </a:lnTo>
                <a:lnTo>
                  <a:pt x="850" y="763"/>
                </a:lnTo>
                <a:lnTo>
                  <a:pt x="846" y="768"/>
                </a:lnTo>
                <a:lnTo>
                  <a:pt x="841" y="768"/>
                </a:lnTo>
                <a:lnTo>
                  <a:pt x="837" y="768"/>
                </a:lnTo>
                <a:lnTo>
                  <a:pt x="832" y="773"/>
                </a:lnTo>
                <a:lnTo>
                  <a:pt x="832" y="773"/>
                </a:lnTo>
                <a:lnTo>
                  <a:pt x="832" y="777"/>
                </a:lnTo>
                <a:lnTo>
                  <a:pt x="828" y="777"/>
                </a:lnTo>
                <a:lnTo>
                  <a:pt x="818" y="782"/>
                </a:lnTo>
                <a:lnTo>
                  <a:pt x="814" y="786"/>
                </a:lnTo>
                <a:lnTo>
                  <a:pt x="809" y="786"/>
                </a:lnTo>
                <a:lnTo>
                  <a:pt x="791" y="786"/>
                </a:lnTo>
                <a:lnTo>
                  <a:pt x="786" y="786"/>
                </a:lnTo>
                <a:lnTo>
                  <a:pt x="777" y="786"/>
                </a:lnTo>
                <a:lnTo>
                  <a:pt x="773" y="786"/>
                </a:lnTo>
                <a:lnTo>
                  <a:pt x="768" y="786"/>
                </a:lnTo>
                <a:lnTo>
                  <a:pt x="764" y="786"/>
                </a:lnTo>
                <a:lnTo>
                  <a:pt x="754" y="786"/>
                </a:lnTo>
                <a:lnTo>
                  <a:pt x="745" y="786"/>
                </a:lnTo>
                <a:lnTo>
                  <a:pt x="745" y="786"/>
                </a:lnTo>
                <a:lnTo>
                  <a:pt x="736" y="782"/>
                </a:lnTo>
                <a:lnTo>
                  <a:pt x="727" y="782"/>
                </a:lnTo>
                <a:lnTo>
                  <a:pt x="727" y="786"/>
                </a:lnTo>
                <a:lnTo>
                  <a:pt x="722" y="786"/>
                </a:lnTo>
                <a:lnTo>
                  <a:pt x="718" y="786"/>
                </a:lnTo>
                <a:lnTo>
                  <a:pt x="704" y="795"/>
                </a:lnTo>
                <a:lnTo>
                  <a:pt x="704" y="795"/>
                </a:lnTo>
                <a:lnTo>
                  <a:pt x="700" y="800"/>
                </a:lnTo>
                <a:lnTo>
                  <a:pt x="695" y="805"/>
                </a:lnTo>
                <a:lnTo>
                  <a:pt x="695" y="809"/>
                </a:lnTo>
                <a:lnTo>
                  <a:pt x="690" y="809"/>
                </a:lnTo>
                <a:lnTo>
                  <a:pt x="681" y="814"/>
                </a:lnTo>
                <a:lnTo>
                  <a:pt x="681" y="814"/>
                </a:lnTo>
                <a:lnTo>
                  <a:pt x="681" y="818"/>
                </a:lnTo>
                <a:lnTo>
                  <a:pt x="677" y="823"/>
                </a:lnTo>
                <a:lnTo>
                  <a:pt x="677" y="832"/>
                </a:lnTo>
                <a:lnTo>
                  <a:pt x="672" y="832"/>
                </a:lnTo>
                <a:lnTo>
                  <a:pt x="672" y="837"/>
                </a:lnTo>
                <a:lnTo>
                  <a:pt x="672" y="841"/>
                </a:lnTo>
                <a:lnTo>
                  <a:pt x="668" y="841"/>
                </a:lnTo>
                <a:lnTo>
                  <a:pt x="668" y="846"/>
                </a:lnTo>
                <a:lnTo>
                  <a:pt x="663" y="846"/>
                </a:lnTo>
                <a:lnTo>
                  <a:pt x="658" y="846"/>
                </a:lnTo>
                <a:lnTo>
                  <a:pt x="649" y="846"/>
                </a:lnTo>
                <a:lnTo>
                  <a:pt x="645" y="837"/>
                </a:lnTo>
                <a:lnTo>
                  <a:pt x="645" y="832"/>
                </a:lnTo>
                <a:lnTo>
                  <a:pt x="645" y="832"/>
                </a:lnTo>
                <a:lnTo>
                  <a:pt x="640" y="827"/>
                </a:lnTo>
                <a:lnTo>
                  <a:pt x="640" y="818"/>
                </a:lnTo>
                <a:lnTo>
                  <a:pt x="636" y="818"/>
                </a:lnTo>
                <a:lnTo>
                  <a:pt x="636" y="814"/>
                </a:lnTo>
                <a:lnTo>
                  <a:pt x="636" y="809"/>
                </a:lnTo>
                <a:lnTo>
                  <a:pt x="631" y="809"/>
                </a:lnTo>
                <a:lnTo>
                  <a:pt x="626" y="800"/>
                </a:lnTo>
                <a:lnTo>
                  <a:pt x="622" y="800"/>
                </a:lnTo>
                <a:lnTo>
                  <a:pt x="622" y="795"/>
                </a:lnTo>
                <a:lnTo>
                  <a:pt x="617" y="791"/>
                </a:lnTo>
                <a:lnTo>
                  <a:pt x="617" y="786"/>
                </a:lnTo>
                <a:lnTo>
                  <a:pt x="613" y="786"/>
                </a:lnTo>
                <a:lnTo>
                  <a:pt x="613" y="782"/>
                </a:lnTo>
                <a:lnTo>
                  <a:pt x="613" y="777"/>
                </a:lnTo>
                <a:lnTo>
                  <a:pt x="608" y="773"/>
                </a:lnTo>
                <a:lnTo>
                  <a:pt x="599" y="763"/>
                </a:lnTo>
                <a:lnTo>
                  <a:pt x="599" y="759"/>
                </a:lnTo>
                <a:lnTo>
                  <a:pt x="594" y="759"/>
                </a:lnTo>
                <a:lnTo>
                  <a:pt x="594" y="754"/>
                </a:lnTo>
                <a:lnTo>
                  <a:pt x="594" y="745"/>
                </a:lnTo>
                <a:lnTo>
                  <a:pt x="590" y="741"/>
                </a:lnTo>
                <a:lnTo>
                  <a:pt x="590" y="736"/>
                </a:lnTo>
                <a:lnTo>
                  <a:pt x="590" y="731"/>
                </a:lnTo>
                <a:lnTo>
                  <a:pt x="594" y="722"/>
                </a:lnTo>
                <a:lnTo>
                  <a:pt x="594" y="718"/>
                </a:lnTo>
                <a:lnTo>
                  <a:pt x="594" y="709"/>
                </a:lnTo>
                <a:lnTo>
                  <a:pt x="594" y="704"/>
                </a:lnTo>
                <a:lnTo>
                  <a:pt x="594" y="699"/>
                </a:lnTo>
                <a:lnTo>
                  <a:pt x="590" y="690"/>
                </a:lnTo>
                <a:lnTo>
                  <a:pt x="590" y="686"/>
                </a:lnTo>
                <a:lnTo>
                  <a:pt x="585" y="681"/>
                </a:lnTo>
                <a:lnTo>
                  <a:pt x="585" y="677"/>
                </a:lnTo>
                <a:lnTo>
                  <a:pt x="581" y="677"/>
                </a:lnTo>
                <a:lnTo>
                  <a:pt x="581" y="672"/>
                </a:lnTo>
                <a:lnTo>
                  <a:pt x="581" y="667"/>
                </a:lnTo>
                <a:lnTo>
                  <a:pt x="576" y="663"/>
                </a:lnTo>
                <a:lnTo>
                  <a:pt x="576" y="663"/>
                </a:lnTo>
                <a:lnTo>
                  <a:pt x="576" y="658"/>
                </a:lnTo>
                <a:lnTo>
                  <a:pt x="572" y="658"/>
                </a:lnTo>
                <a:lnTo>
                  <a:pt x="572" y="658"/>
                </a:lnTo>
                <a:lnTo>
                  <a:pt x="572" y="658"/>
                </a:lnTo>
                <a:lnTo>
                  <a:pt x="567" y="654"/>
                </a:lnTo>
                <a:lnTo>
                  <a:pt x="558" y="649"/>
                </a:lnTo>
                <a:lnTo>
                  <a:pt x="553" y="649"/>
                </a:lnTo>
                <a:lnTo>
                  <a:pt x="549" y="649"/>
                </a:lnTo>
                <a:lnTo>
                  <a:pt x="549" y="645"/>
                </a:lnTo>
                <a:lnTo>
                  <a:pt x="544" y="645"/>
                </a:lnTo>
                <a:lnTo>
                  <a:pt x="540" y="640"/>
                </a:lnTo>
                <a:lnTo>
                  <a:pt x="535" y="640"/>
                </a:lnTo>
                <a:lnTo>
                  <a:pt x="535" y="635"/>
                </a:lnTo>
                <a:lnTo>
                  <a:pt x="530" y="635"/>
                </a:lnTo>
                <a:lnTo>
                  <a:pt x="530" y="635"/>
                </a:lnTo>
                <a:lnTo>
                  <a:pt x="535" y="635"/>
                </a:lnTo>
                <a:lnTo>
                  <a:pt x="535" y="631"/>
                </a:lnTo>
                <a:lnTo>
                  <a:pt x="535" y="626"/>
                </a:lnTo>
                <a:lnTo>
                  <a:pt x="544" y="617"/>
                </a:lnTo>
                <a:lnTo>
                  <a:pt x="544" y="613"/>
                </a:lnTo>
                <a:lnTo>
                  <a:pt x="549" y="603"/>
                </a:lnTo>
                <a:lnTo>
                  <a:pt x="549" y="594"/>
                </a:lnTo>
                <a:lnTo>
                  <a:pt x="544" y="571"/>
                </a:lnTo>
                <a:lnTo>
                  <a:pt x="540" y="567"/>
                </a:lnTo>
                <a:lnTo>
                  <a:pt x="535" y="567"/>
                </a:lnTo>
                <a:lnTo>
                  <a:pt x="530" y="562"/>
                </a:lnTo>
                <a:lnTo>
                  <a:pt x="530" y="558"/>
                </a:lnTo>
                <a:lnTo>
                  <a:pt x="526" y="558"/>
                </a:lnTo>
                <a:lnTo>
                  <a:pt x="526" y="553"/>
                </a:lnTo>
                <a:lnTo>
                  <a:pt x="521" y="553"/>
                </a:lnTo>
                <a:lnTo>
                  <a:pt x="517" y="549"/>
                </a:lnTo>
                <a:lnTo>
                  <a:pt x="512" y="549"/>
                </a:lnTo>
                <a:lnTo>
                  <a:pt x="508" y="549"/>
                </a:lnTo>
                <a:lnTo>
                  <a:pt x="503" y="549"/>
                </a:lnTo>
                <a:lnTo>
                  <a:pt x="503" y="549"/>
                </a:lnTo>
                <a:lnTo>
                  <a:pt x="498" y="549"/>
                </a:lnTo>
                <a:lnTo>
                  <a:pt x="494" y="549"/>
                </a:lnTo>
                <a:lnTo>
                  <a:pt x="489" y="544"/>
                </a:lnTo>
                <a:lnTo>
                  <a:pt x="485" y="544"/>
                </a:lnTo>
                <a:lnTo>
                  <a:pt x="485" y="544"/>
                </a:lnTo>
                <a:lnTo>
                  <a:pt x="485" y="549"/>
                </a:lnTo>
                <a:lnTo>
                  <a:pt x="480" y="549"/>
                </a:lnTo>
                <a:lnTo>
                  <a:pt x="476" y="549"/>
                </a:lnTo>
                <a:lnTo>
                  <a:pt x="476" y="553"/>
                </a:lnTo>
                <a:lnTo>
                  <a:pt x="471" y="553"/>
                </a:lnTo>
                <a:lnTo>
                  <a:pt x="466" y="553"/>
                </a:lnTo>
                <a:lnTo>
                  <a:pt x="462" y="549"/>
                </a:lnTo>
                <a:lnTo>
                  <a:pt x="462" y="553"/>
                </a:lnTo>
                <a:lnTo>
                  <a:pt x="457" y="553"/>
                </a:lnTo>
                <a:lnTo>
                  <a:pt x="453" y="553"/>
                </a:lnTo>
                <a:lnTo>
                  <a:pt x="448" y="553"/>
                </a:lnTo>
                <a:lnTo>
                  <a:pt x="444" y="549"/>
                </a:lnTo>
                <a:lnTo>
                  <a:pt x="439" y="549"/>
                </a:lnTo>
                <a:lnTo>
                  <a:pt x="439" y="549"/>
                </a:lnTo>
                <a:lnTo>
                  <a:pt x="439" y="553"/>
                </a:lnTo>
                <a:lnTo>
                  <a:pt x="434" y="553"/>
                </a:lnTo>
                <a:lnTo>
                  <a:pt x="434" y="549"/>
                </a:lnTo>
                <a:lnTo>
                  <a:pt x="430" y="549"/>
                </a:lnTo>
                <a:lnTo>
                  <a:pt x="425" y="549"/>
                </a:lnTo>
                <a:lnTo>
                  <a:pt x="421" y="553"/>
                </a:lnTo>
                <a:lnTo>
                  <a:pt x="416" y="553"/>
                </a:lnTo>
                <a:lnTo>
                  <a:pt x="412" y="553"/>
                </a:lnTo>
                <a:lnTo>
                  <a:pt x="412" y="558"/>
                </a:lnTo>
                <a:lnTo>
                  <a:pt x="407" y="558"/>
                </a:lnTo>
                <a:lnTo>
                  <a:pt x="402" y="562"/>
                </a:lnTo>
                <a:lnTo>
                  <a:pt x="398" y="562"/>
                </a:lnTo>
                <a:lnTo>
                  <a:pt x="398" y="558"/>
                </a:lnTo>
                <a:lnTo>
                  <a:pt x="393" y="558"/>
                </a:lnTo>
                <a:lnTo>
                  <a:pt x="393" y="553"/>
                </a:lnTo>
                <a:lnTo>
                  <a:pt x="393" y="553"/>
                </a:lnTo>
                <a:lnTo>
                  <a:pt x="393" y="549"/>
                </a:lnTo>
                <a:lnTo>
                  <a:pt x="389" y="549"/>
                </a:lnTo>
                <a:lnTo>
                  <a:pt x="384" y="544"/>
                </a:lnTo>
                <a:lnTo>
                  <a:pt x="380" y="544"/>
                </a:lnTo>
                <a:lnTo>
                  <a:pt x="380" y="539"/>
                </a:lnTo>
                <a:lnTo>
                  <a:pt x="375" y="539"/>
                </a:lnTo>
                <a:lnTo>
                  <a:pt x="375" y="535"/>
                </a:lnTo>
                <a:lnTo>
                  <a:pt x="370" y="535"/>
                </a:lnTo>
                <a:lnTo>
                  <a:pt x="366" y="535"/>
                </a:lnTo>
                <a:lnTo>
                  <a:pt x="361" y="535"/>
                </a:lnTo>
                <a:lnTo>
                  <a:pt x="357" y="539"/>
                </a:lnTo>
                <a:lnTo>
                  <a:pt x="357" y="544"/>
                </a:lnTo>
                <a:lnTo>
                  <a:pt x="352" y="539"/>
                </a:lnTo>
                <a:lnTo>
                  <a:pt x="352" y="535"/>
                </a:lnTo>
                <a:lnTo>
                  <a:pt x="348" y="530"/>
                </a:lnTo>
                <a:lnTo>
                  <a:pt x="348" y="526"/>
                </a:lnTo>
                <a:lnTo>
                  <a:pt x="348" y="526"/>
                </a:lnTo>
                <a:lnTo>
                  <a:pt x="343" y="521"/>
                </a:lnTo>
                <a:lnTo>
                  <a:pt x="338" y="512"/>
                </a:lnTo>
                <a:lnTo>
                  <a:pt x="334" y="512"/>
                </a:lnTo>
                <a:lnTo>
                  <a:pt x="334" y="507"/>
                </a:lnTo>
                <a:lnTo>
                  <a:pt x="329" y="507"/>
                </a:lnTo>
                <a:lnTo>
                  <a:pt x="329" y="507"/>
                </a:lnTo>
                <a:lnTo>
                  <a:pt x="320" y="507"/>
                </a:lnTo>
                <a:lnTo>
                  <a:pt x="316" y="512"/>
                </a:lnTo>
                <a:lnTo>
                  <a:pt x="311" y="512"/>
                </a:lnTo>
                <a:lnTo>
                  <a:pt x="306" y="517"/>
                </a:lnTo>
                <a:lnTo>
                  <a:pt x="306" y="517"/>
                </a:lnTo>
                <a:lnTo>
                  <a:pt x="302" y="512"/>
                </a:lnTo>
                <a:lnTo>
                  <a:pt x="297" y="512"/>
                </a:lnTo>
                <a:lnTo>
                  <a:pt x="297" y="507"/>
                </a:lnTo>
                <a:lnTo>
                  <a:pt x="288" y="507"/>
                </a:lnTo>
                <a:lnTo>
                  <a:pt x="284" y="507"/>
                </a:lnTo>
                <a:lnTo>
                  <a:pt x="284" y="507"/>
                </a:lnTo>
                <a:lnTo>
                  <a:pt x="279" y="507"/>
                </a:lnTo>
                <a:lnTo>
                  <a:pt x="274" y="512"/>
                </a:lnTo>
                <a:lnTo>
                  <a:pt x="274" y="517"/>
                </a:lnTo>
                <a:lnTo>
                  <a:pt x="279" y="517"/>
                </a:lnTo>
                <a:lnTo>
                  <a:pt x="279" y="521"/>
                </a:lnTo>
                <a:lnTo>
                  <a:pt x="279" y="526"/>
                </a:lnTo>
                <a:lnTo>
                  <a:pt x="274" y="526"/>
                </a:lnTo>
                <a:lnTo>
                  <a:pt x="270" y="526"/>
                </a:lnTo>
                <a:lnTo>
                  <a:pt x="265" y="526"/>
                </a:lnTo>
                <a:lnTo>
                  <a:pt x="265" y="526"/>
                </a:lnTo>
                <a:lnTo>
                  <a:pt x="261" y="530"/>
                </a:lnTo>
                <a:lnTo>
                  <a:pt x="247" y="535"/>
                </a:lnTo>
                <a:lnTo>
                  <a:pt x="242" y="535"/>
                </a:lnTo>
                <a:lnTo>
                  <a:pt x="242" y="530"/>
                </a:lnTo>
                <a:lnTo>
                  <a:pt x="242" y="535"/>
                </a:lnTo>
                <a:lnTo>
                  <a:pt x="238" y="535"/>
                </a:lnTo>
                <a:lnTo>
                  <a:pt x="233" y="535"/>
                </a:lnTo>
                <a:lnTo>
                  <a:pt x="229" y="535"/>
                </a:lnTo>
                <a:lnTo>
                  <a:pt x="229" y="530"/>
                </a:lnTo>
                <a:lnTo>
                  <a:pt x="224" y="526"/>
                </a:lnTo>
                <a:lnTo>
                  <a:pt x="220" y="526"/>
                </a:lnTo>
                <a:lnTo>
                  <a:pt x="220" y="521"/>
                </a:lnTo>
                <a:lnTo>
                  <a:pt x="220" y="521"/>
                </a:lnTo>
                <a:lnTo>
                  <a:pt x="197" y="521"/>
                </a:lnTo>
                <a:lnTo>
                  <a:pt x="197" y="526"/>
                </a:lnTo>
                <a:lnTo>
                  <a:pt x="192" y="526"/>
                </a:lnTo>
                <a:lnTo>
                  <a:pt x="188" y="526"/>
                </a:lnTo>
                <a:lnTo>
                  <a:pt x="183" y="526"/>
                </a:lnTo>
                <a:lnTo>
                  <a:pt x="178" y="526"/>
                </a:lnTo>
                <a:lnTo>
                  <a:pt x="174" y="526"/>
                </a:lnTo>
                <a:lnTo>
                  <a:pt x="174" y="521"/>
                </a:lnTo>
                <a:lnTo>
                  <a:pt x="174" y="517"/>
                </a:lnTo>
                <a:lnTo>
                  <a:pt x="174" y="517"/>
                </a:lnTo>
                <a:lnTo>
                  <a:pt x="169" y="517"/>
                </a:lnTo>
                <a:lnTo>
                  <a:pt x="165" y="517"/>
                </a:lnTo>
                <a:lnTo>
                  <a:pt x="165" y="521"/>
                </a:lnTo>
                <a:lnTo>
                  <a:pt x="160" y="521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Zamfara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"/>
          <p:cNvSpPr/>
          <p:nvPr/>
        </p:nvSpPr>
        <p:spPr>
          <a:xfrm>
            <a:off x="2488370" y="5111672"/>
            <a:ext cx="624846" cy="543276"/>
          </a:xfrm>
          <a:custGeom>
            <a:avLst/>
            <a:gdLst/>
            <a:ahLst/>
            <a:cxnLst/>
            <a:rect l="l" t="t" r="r" b="b"/>
            <a:pathLst>
              <a:path w="283" h="384" extrusionOk="0">
                <a:moveTo>
                  <a:pt x="59" y="82"/>
                </a:moveTo>
                <a:lnTo>
                  <a:pt x="64" y="82"/>
                </a:lnTo>
                <a:lnTo>
                  <a:pt x="64" y="77"/>
                </a:lnTo>
                <a:lnTo>
                  <a:pt x="68" y="77"/>
                </a:lnTo>
                <a:lnTo>
                  <a:pt x="73" y="77"/>
                </a:lnTo>
                <a:lnTo>
                  <a:pt x="78" y="73"/>
                </a:lnTo>
                <a:lnTo>
                  <a:pt x="82" y="68"/>
                </a:lnTo>
                <a:lnTo>
                  <a:pt x="82" y="64"/>
                </a:lnTo>
                <a:lnTo>
                  <a:pt x="82" y="59"/>
                </a:lnTo>
                <a:lnTo>
                  <a:pt x="87" y="45"/>
                </a:lnTo>
                <a:lnTo>
                  <a:pt x="87" y="36"/>
                </a:lnTo>
                <a:lnTo>
                  <a:pt x="87" y="27"/>
                </a:lnTo>
                <a:lnTo>
                  <a:pt x="87" y="27"/>
                </a:lnTo>
                <a:lnTo>
                  <a:pt x="91" y="18"/>
                </a:lnTo>
                <a:lnTo>
                  <a:pt x="96" y="18"/>
                </a:lnTo>
                <a:lnTo>
                  <a:pt x="96" y="18"/>
                </a:lnTo>
                <a:lnTo>
                  <a:pt x="100" y="18"/>
                </a:lnTo>
                <a:lnTo>
                  <a:pt x="105" y="13"/>
                </a:lnTo>
                <a:lnTo>
                  <a:pt x="110" y="0"/>
                </a:lnTo>
                <a:lnTo>
                  <a:pt x="114" y="0"/>
                </a:lnTo>
                <a:lnTo>
                  <a:pt x="114" y="4"/>
                </a:lnTo>
                <a:lnTo>
                  <a:pt x="114" y="13"/>
                </a:lnTo>
                <a:lnTo>
                  <a:pt x="114" y="18"/>
                </a:lnTo>
                <a:lnTo>
                  <a:pt x="119" y="18"/>
                </a:lnTo>
                <a:lnTo>
                  <a:pt x="123" y="18"/>
                </a:lnTo>
                <a:lnTo>
                  <a:pt x="128" y="18"/>
                </a:lnTo>
                <a:lnTo>
                  <a:pt x="128" y="18"/>
                </a:lnTo>
                <a:lnTo>
                  <a:pt x="132" y="18"/>
                </a:lnTo>
                <a:lnTo>
                  <a:pt x="142" y="18"/>
                </a:lnTo>
                <a:lnTo>
                  <a:pt x="146" y="18"/>
                </a:lnTo>
                <a:lnTo>
                  <a:pt x="151" y="18"/>
                </a:lnTo>
                <a:lnTo>
                  <a:pt x="155" y="22"/>
                </a:lnTo>
                <a:lnTo>
                  <a:pt x="160" y="22"/>
                </a:lnTo>
                <a:lnTo>
                  <a:pt x="164" y="27"/>
                </a:lnTo>
                <a:lnTo>
                  <a:pt x="169" y="27"/>
                </a:lnTo>
                <a:lnTo>
                  <a:pt x="174" y="27"/>
                </a:lnTo>
                <a:lnTo>
                  <a:pt x="178" y="27"/>
                </a:lnTo>
                <a:lnTo>
                  <a:pt x="183" y="32"/>
                </a:lnTo>
                <a:lnTo>
                  <a:pt x="192" y="36"/>
                </a:lnTo>
                <a:lnTo>
                  <a:pt x="196" y="36"/>
                </a:lnTo>
                <a:lnTo>
                  <a:pt x="196" y="41"/>
                </a:lnTo>
                <a:lnTo>
                  <a:pt x="196" y="45"/>
                </a:lnTo>
                <a:lnTo>
                  <a:pt x="192" y="50"/>
                </a:lnTo>
                <a:lnTo>
                  <a:pt x="192" y="54"/>
                </a:lnTo>
                <a:lnTo>
                  <a:pt x="187" y="54"/>
                </a:lnTo>
                <a:lnTo>
                  <a:pt x="187" y="59"/>
                </a:lnTo>
                <a:lnTo>
                  <a:pt x="187" y="64"/>
                </a:lnTo>
                <a:lnTo>
                  <a:pt x="183" y="64"/>
                </a:lnTo>
                <a:lnTo>
                  <a:pt x="183" y="68"/>
                </a:lnTo>
                <a:lnTo>
                  <a:pt x="178" y="73"/>
                </a:lnTo>
                <a:lnTo>
                  <a:pt x="169" y="77"/>
                </a:lnTo>
                <a:lnTo>
                  <a:pt x="164" y="82"/>
                </a:lnTo>
                <a:lnTo>
                  <a:pt x="164" y="86"/>
                </a:lnTo>
                <a:lnTo>
                  <a:pt x="160" y="91"/>
                </a:lnTo>
                <a:lnTo>
                  <a:pt x="160" y="100"/>
                </a:lnTo>
                <a:lnTo>
                  <a:pt x="164" y="105"/>
                </a:lnTo>
                <a:lnTo>
                  <a:pt x="164" y="105"/>
                </a:lnTo>
                <a:lnTo>
                  <a:pt x="160" y="105"/>
                </a:lnTo>
                <a:lnTo>
                  <a:pt x="160" y="109"/>
                </a:lnTo>
                <a:lnTo>
                  <a:pt x="155" y="109"/>
                </a:lnTo>
                <a:lnTo>
                  <a:pt x="155" y="114"/>
                </a:lnTo>
                <a:lnTo>
                  <a:pt x="155" y="118"/>
                </a:lnTo>
                <a:lnTo>
                  <a:pt x="155" y="123"/>
                </a:lnTo>
                <a:lnTo>
                  <a:pt x="164" y="123"/>
                </a:lnTo>
                <a:lnTo>
                  <a:pt x="174" y="123"/>
                </a:lnTo>
                <a:lnTo>
                  <a:pt x="174" y="128"/>
                </a:lnTo>
                <a:lnTo>
                  <a:pt x="178" y="128"/>
                </a:lnTo>
                <a:lnTo>
                  <a:pt x="183" y="132"/>
                </a:lnTo>
                <a:lnTo>
                  <a:pt x="187" y="132"/>
                </a:lnTo>
                <a:lnTo>
                  <a:pt x="187" y="137"/>
                </a:lnTo>
                <a:lnTo>
                  <a:pt x="192" y="137"/>
                </a:lnTo>
                <a:lnTo>
                  <a:pt x="192" y="141"/>
                </a:lnTo>
                <a:lnTo>
                  <a:pt x="196" y="146"/>
                </a:lnTo>
                <a:lnTo>
                  <a:pt x="196" y="146"/>
                </a:lnTo>
                <a:lnTo>
                  <a:pt x="196" y="155"/>
                </a:lnTo>
                <a:lnTo>
                  <a:pt x="201" y="155"/>
                </a:lnTo>
                <a:lnTo>
                  <a:pt x="201" y="164"/>
                </a:lnTo>
                <a:lnTo>
                  <a:pt x="206" y="169"/>
                </a:lnTo>
                <a:lnTo>
                  <a:pt x="206" y="169"/>
                </a:lnTo>
                <a:lnTo>
                  <a:pt x="206" y="173"/>
                </a:lnTo>
                <a:lnTo>
                  <a:pt x="201" y="178"/>
                </a:lnTo>
                <a:lnTo>
                  <a:pt x="196" y="178"/>
                </a:lnTo>
                <a:lnTo>
                  <a:pt x="196" y="182"/>
                </a:lnTo>
                <a:lnTo>
                  <a:pt x="196" y="187"/>
                </a:lnTo>
                <a:lnTo>
                  <a:pt x="201" y="192"/>
                </a:lnTo>
                <a:lnTo>
                  <a:pt x="201" y="192"/>
                </a:lnTo>
                <a:lnTo>
                  <a:pt x="201" y="196"/>
                </a:lnTo>
                <a:lnTo>
                  <a:pt x="206" y="196"/>
                </a:lnTo>
                <a:lnTo>
                  <a:pt x="215" y="196"/>
                </a:lnTo>
                <a:lnTo>
                  <a:pt x="219" y="196"/>
                </a:lnTo>
                <a:lnTo>
                  <a:pt x="219" y="196"/>
                </a:lnTo>
                <a:lnTo>
                  <a:pt x="219" y="201"/>
                </a:lnTo>
                <a:lnTo>
                  <a:pt x="219" y="205"/>
                </a:lnTo>
                <a:lnTo>
                  <a:pt x="219" y="210"/>
                </a:lnTo>
                <a:lnTo>
                  <a:pt x="219" y="214"/>
                </a:lnTo>
                <a:lnTo>
                  <a:pt x="224" y="214"/>
                </a:lnTo>
                <a:lnTo>
                  <a:pt x="228" y="214"/>
                </a:lnTo>
                <a:lnTo>
                  <a:pt x="228" y="219"/>
                </a:lnTo>
                <a:lnTo>
                  <a:pt x="228" y="233"/>
                </a:lnTo>
                <a:lnTo>
                  <a:pt x="233" y="237"/>
                </a:lnTo>
                <a:lnTo>
                  <a:pt x="238" y="246"/>
                </a:lnTo>
                <a:lnTo>
                  <a:pt x="238" y="246"/>
                </a:lnTo>
                <a:lnTo>
                  <a:pt x="238" y="256"/>
                </a:lnTo>
                <a:lnTo>
                  <a:pt x="242" y="260"/>
                </a:lnTo>
                <a:lnTo>
                  <a:pt x="247" y="265"/>
                </a:lnTo>
                <a:lnTo>
                  <a:pt x="251" y="269"/>
                </a:lnTo>
                <a:lnTo>
                  <a:pt x="256" y="269"/>
                </a:lnTo>
                <a:lnTo>
                  <a:pt x="260" y="269"/>
                </a:lnTo>
                <a:lnTo>
                  <a:pt x="265" y="269"/>
                </a:lnTo>
                <a:lnTo>
                  <a:pt x="270" y="269"/>
                </a:lnTo>
                <a:lnTo>
                  <a:pt x="274" y="269"/>
                </a:lnTo>
                <a:lnTo>
                  <a:pt x="279" y="269"/>
                </a:lnTo>
                <a:lnTo>
                  <a:pt x="283" y="269"/>
                </a:lnTo>
                <a:lnTo>
                  <a:pt x="283" y="274"/>
                </a:lnTo>
                <a:lnTo>
                  <a:pt x="274" y="278"/>
                </a:lnTo>
                <a:lnTo>
                  <a:pt x="270" y="278"/>
                </a:lnTo>
                <a:lnTo>
                  <a:pt x="260" y="278"/>
                </a:lnTo>
                <a:lnTo>
                  <a:pt x="260" y="278"/>
                </a:lnTo>
                <a:lnTo>
                  <a:pt x="251" y="278"/>
                </a:lnTo>
                <a:lnTo>
                  <a:pt x="247" y="288"/>
                </a:lnTo>
                <a:lnTo>
                  <a:pt x="242" y="297"/>
                </a:lnTo>
                <a:lnTo>
                  <a:pt x="242" y="301"/>
                </a:lnTo>
                <a:lnTo>
                  <a:pt x="242" y="301"/>
                </a:lnTo>
                <a:lnTo>
                  <a:pt x="238" y="306"/>
                </a:lnTo>
                <a:lnTo>
                  <a:pt x="233" y="310"/>
                </a:lnTo>
                <a:lnTo>
                  <a:pt x="219" y="315"/>
                </a:lnTo>
                <a:lnTo>
                  <a:pt x="219" y="315"/>
                </a:lnTo>
                <a:lnTo>
                  <a:pt x="210" y="315"/>
                </a:lnTo>
                <a:lnTo>
                  <a:pt x="196" y="315"/>
                </a:lnTo>
                <a:lnTo>
                  <a:pt x="187" y="315"/>
                </a:lnTo>
                <a:lnTo>
                  <a:pt x="174" y="310"/>
                </a:lnTo>
                <a:lnTo>
                  <a:pt x="169" y="310"/>
                </a:lnTo>
                <a:lnTo>
                  <a:pt x="151" y="315"/>
                </a:lnTo>
                <a:lnTo>
                  <a:pt x="137" y="315"/>
                </a:lnTo>
                <a:lnTo>
                  <a:pt x="132" y="320"/>
                </a:lnTo>
                <a:lnTo>
                  <a:pt x="128" y="320"/>
                </a:lnTo>
                <a:lnTo>
                  <a:pt x="123" y="320"/>
                </a:lnTo>
                <a:lnTo>
                  <a:pt x="114" y="324"/>
                </a:lnTo>
                <a:lnTo>
                  <a:pt x="119" y="324"/>
                </a:lnTo>
                <a:lnTo>
                  <a:pt x="119" y="329"/>
                </a:lnTo>
                <a:lnTo>
                  <a:pt x="123" y="338"/>
                </a:lnTo>
                <a:lnTo>
                  <a:pt x="123" y="342"/>
                </a:lnTo>
                <a:lnTo>
                  <a:pt x="119" y="352"/>
                </a:lnTo>
                <a:lnTo>
                  <a:pt x="110" y="356"/>
                </a:lnTo>
                <a:lnTo>
                  <a:pt x="110" y="361"/>
                </a:lnTo>
                <a:lnTo>
                  <a:pt x="100" y="365"/>
                </a:lnTo>
                <a:lnTo>
                  <a:pt x="96" y="374"/>
                </a:lnTo>
                <a:lnTo>
                  <a:pt x="87" y="374"/>
                </a:lnTo>
                <a:lnTo>
                  <a:pt x="78" y="370"/>
                </a:lnTo>
                <a:lnTo>
                  <a:pt x="64" y="365"/>
                </a:lnTo>
                <a:lnTo>
                  <a:pt x="55" y="365"/>
                </a:lnTo>
                <a:lnTo>
                  <a:pt x="55" y="365"/>
                </a:lnTo>
                <a:lnTo>
                  <a:pt x="46" y="365"/>
                </a:lnTo>
                <a:lnTo>
                  <a:pt x="36" y="365"/>
                </a:lnTo>
                <a:lnTo>
                  <a:pt x="23" y="370"/>
                </a:lnTo>
                <a:lnTo>
                  <a:pt x="18" y="379"/>
                </a:lnTo>
                <a:lnTo>
                  <a:pt x="18" y="384"/>
                </a:lnTo>
                <a:lnTo>
                  <a:pt x="0" y="379"/>
                </a:lnTo>
                <a:lnTo>
                  <a:pt x="0" y="374"/>
                </a:lnTo>
                <a:lnTo>
                  <a:pt x="0" y="370"/>
                </a:lnTo>
                <a:lnTo>
                  <a:pt x="0" y="361"/>
                </a:lnTo>
                <a:lnTo>
                  <a:pt x="4" y="342"/>
                </a:lnTo>
                <a:lnTo>
                  <a:pt x="4" y="333"/>
                </a:lnTo>
                <a:lnTo>
                  <a:pt x="9" y="329"/>
                </a:lnTo>
                <a:lnTo>
                  <a:pt x="14" y="324"/>
                </a:lnTo>
                <a:lnTo>
                  <a:pt x="18" y="320"/>
                </a:lnTo>
                <a:lnTo>
                  <a:pt x="18" y="306"/>
                </a:lnTo>
                <a:lnTo>
                  <a:pt x="23" y="297"/>
                </a:lnTo>
                <a:lnTo>
                  <a:pt x="27" y="283"/>
                </a:lnTo>
                <a:lnTo>
                  <a:pt x="27" y="274"/>
                </a:lnTo>
                <a:lnTo>
                  <a:pt x="32" y="269"/>
                </a:lnTo>
                <a:lnTo>
                  <a:pt x="32" y="256"/>
                </a:lnTo>
                <a:lnTo>
                  <a:pt x="36" y="246"/>
                </a:lnTo>
                <a:lnTo>
                  <a:pt x="41" y="246"/>
                </a:lnTo>
                <a:lnTo>
                  <a:pt x="41" y="237"/>
                </a:lnTo>
                <a:lnTo>
                  <a:pt x="41" y="233"/>
                </a:lnTo>
                <a:lnTo>
                  <a:pt x="41" y="224"/>
                </a:lnTo>
                <a:lnTo>
                  <a:pt x="41" y="214"/>
                </a:lnTo>
                <a:lnTo>
                  <a:pt x="36" y="196"/>
                </a:lnTo>
                <a:lnTo>
                  <a:pt x="36" y="192"/>
                </a:lnTo>
                <a:lnTo>
                  <a:pt x="36" y="178"/>
                </a:lnTo>
                <a:lnTo>
                  <a:pt x="32" y="164"/>
                </a:lnTo>
                <a:lnTo>
                  <a:pt x="27" y="146"/>
                </a:lnTo>
                <a:lnTo>
                  <a:pt x="23" y="141"/>
                </a:lnTo>
                <a:lnTo>
                  <a:pt x="18" y="128"/>
                </a:lnTo>
                <a:lnTo>
                  <a:pt x="18" y="114"/>
                </a:lnTo>
                <a:lnTo>
                  <a:pt x="18" y="105"/>
                </a:lnTo>
                <a:lnTo>
                  <a:pt x="14" y="96"/>
                </a:lnTo>
                <a:lnTo>
                  <a:pt x="18" y="96"/>
                </a:lnTo>
                <a:lnTo>
                  <a:pt x="18" y="96"/>
                </a:lnTo>
                <a:lnTo>
                  <a:pt x="23" y="96"/>
                </a:lnTo>
                <a:lnTo>
                  <a:pt x="18" y="82"/>
                </a:lnTo>
                <a:lnTo>
                  <a:pt x="36" y="82"/>
                </a:lnTo>
                <a:lnTo>
                  <a:pt x="41" y="82"/>
                </a:lnTo>
                <a:lnTo>
                  <a:pt x="46" y="82"/>
                </a:lnTo>
                <a:lnTo>
                  <a:pt x="50" y="82"/>
                </a:lnTo>
                <a:lnTo>
                  <a:pt x="59" y="82"/>
                </a:lnTo>
                <a:lnTo>
                  <a:pt x="59" y="82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Anambra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"/>
          <p:cNvSpPr/>
          <p:nvPr/>
        </p:nvSpPr>
        <p:spPr>
          <a:xfrm>
            <a:off x="2819899" y="5506687"/>
            <a:ext cx="392945" cy="640733"/>
          </a:xfrm>
          <a:custGeom>
            <a:avLst/>
            <a:gdLst/>
            <a:ahLst/>
            <a:cxnLst/>
            <a:rect l="l" t="t" r="r" b="b"/>
            <a:pathLst>
              <a:path w="297" h="453" extrusionOk="0">
                <a:moveTo>
                  <a:pt x="178" y="73"/>
                </a:moveTo>
                <a:lnTo>
                  <a:pt x="183" y="73"/>
                </a:lnTo>
                <a:lnTo>
                  <a:pt x="183" y="78"/>
                </a:lnTo>
                <a:lnTo>
                  <a:pt x="187" y="78"/>
                </a:lnTo>
                <a:lnTo>
                  <a:pt x="192" y="78"/>
                </a:lnTo>
                <a:lnTo>
                  <a:pt x="192" y="78"/>
                </a:lnTo>
                <a:lnTo>
                  <a:pt x="197" y="78"/>
                </a:lnTo>
                <a:lnTo>
                  <a:pt x="201" y="78"/>
                </a:lnTo>
                <a:lnTo>
                  <a:pt x="206" y="78"/>
                </a:lnTo>
                <a:lnTo>
                  <a:pt x="215" y="78"/>
                </a:lnTo>
                <a:lnTo>
                  <a:pt x="219" y="83"/>
                </a:lnTo>
                <a:lnTo>
                  <a:pt x="224" y="92"/>
                </a:lnTo>
                <a:lnTo>
                  <a:pt x="224" y="96"/>
                </a:lnTo>
                <a:lnTo>
                  <a:pt x="224" y="105"/>
                </a:lnTo>
                <a:lnTo>
                  <a:pt x="233" y="115"/>
                </a:lnTo>
                <a:lnTo>
                  <a:pt x="242" y="124"/>
                </a:lnTo>
                <a:lnTo>
                  <a:pt x="251" y="128"/>
                </a:lnTo>
                <a:lnTo>
                  <a:pt x="261" y="128"/>
                </a:lnTo>
                <a:lnTo>
                  <a:pt x="270" y="133"/>
                </a:lnTo>
                <a:lnTo>
                  <a:pt x="270" y="137"/>
                </a:lnTo>
                <a:lnTo>
                  <a:pt x="270" y="147"/>
                </a:lnTo>
                <a:lnTo>
                  <a:pt x="274" y="165"/>
                </a:lnTo>
                <a:lnTo>
                  <a:pt x="279" y="179"/>
                </a:lnTo>
                <a:lnTo>
                  <a:pt x="279" y="183"/>
                </a:lnTo>
                <a:lnTo>
                  <a:pt x="279" y="188"/>
                </a:lnTo>
                <a:lnTo>
                  <a:pt x="279" y="192"/>
                </a:lnTo>
                <a:lnTo>
                  <a:pt x="279" y="197"/>
                </a:lnTo>
                <a:lnTo>
                  <a:pt x="279" y="206"/>
                </a:lnTo>
                <a:lnTo>
                  <a:pt x="288" y="220"/>
                </a:lnTo>
                <a:lnTo>
                  <a:pt x="288" y="229"/>
                </a:lnTo>
                <a:lnTo>
                  <a:pt x="293" y="233"/>
                </a:lnTo>
                <a:lnTo>
                  <a:pt x="297" y="243"/>
                </a:lnTo>
                <a:lnTo>
                  <a:pt x="288" y="252"/>
                </a:lnTo>
                <a:lnTo>
                  <a:pt x="279" y="252"/>
                </a:lnTo>
                <a:lnTo>
                  <a:pt x="274" y="247"/>
                </a:lnTo>
                <a:lnTo>
                  <a:pt x="270" y="243"/>
                </a:lnTo>
                <a:lnTo>
                  <a:pt x="265" y="247"/>
                </a:lnTo>
                <a:lnTo>
                  <a:pt x="256" y="252"/>
                </a:lnTo>
                <a:lnTo>
                  <a:pt x="251" y="247"/>
                </a:lnTo>
                <a:lnTo>
                  <a:pt x="247" y="238"/>
                </a:lnTo>
                <a:lnTo>
                  <a:pt x="233" y="229"/>
                </a:lnTo>
                <a:lnTo>
                  <a:pt x="233" y="220"/>
                </a:lnTo>
                <a:lnTo>
                  <a:pt x="229" y="211"/>
                </a:lnTo>
                <a:lnTo>
                  <a:pt x="224" y="201"/>
                </a:lnTo>
                <a:lnTo>
                  <a:pt x="219" y="197"/>
                </a:lnTo>
                <a:lnTo>
                  <a:pt x="215" y="192"/>
                </a:lnTo>
                <a:lnTo>
                  <a:pt x="206" y="192"/>
                </a:lnTo>
                <a:lnTo>
                  <a:pt x="201" y="201"/>
                </a:lnTo>
                <a:lnTo>
                  <a:pt x="201" y="206"/>
                </a:lnTo>
                <a:lnTo>
                  <a:pt x="201" y="215"/>
                </a:lnTo>
                <a:lnTo>
                  <a:pt x="192" y="220"/>
                </a:lnTo>
                <a:lnTo>
                  <a:pt x="187" y="229"/>
                </a:lnTo>
                <a:lnTo>
                  <a:pt x="178" y="229"/>
                </a:lnTo>
                <a:lnTo>
                  <a:pt x="174" y="229"/>
                </a:lnTo>
                <a:lnTo>
                  <a:pt x="169" y="233"/>
                </a:lnTo>
                <a:lnTo>
                  <a:pt x="165" y="243"/>
                </a:lnTo>
                <a:lnTo>
                  <a:pt x="165" y="252"/>
                </a:lnTo>
                <a:lnTo>
                  <a:pt x="174" y="252"/>
                </a:lnTo>
                <a:lnTo>
                  <a:pt x="178" y="261"/>
                </a:lnTo>
                <a:lnTo>
                  <a:pt x="178" y="265"/>
                </a:lnTo>
                <a:lnTo>
                  <a:pt x="174" y="270"/>
                </a:lnTo>
                <a:lnTo>
                  <a:pt x="165" y="270"/>
                </a:lnTo>
                <a:lnTo>
                  <a:pt x="146" y="275"/>
                </a:lnTo>
                <a:lnTo>
                  <a:pt x="137" y="275"/>
                </a:lnTo>
                <a:lnTo>
                  <a:pt x="137" y="275"/>
                </a:lnTo>
                <a:lnTo>
                  <a:pt x="133" y="275"/>
                </a:lnTo>
                <a:lnTo>
                  <a:pt x="133" y="279"/>
                </a:lnTo>
                <a:lnTo>
                  <a:pt x="137" y="284"/>
                </a:lnTo>
                <a:lnTo>
                  <a:pt x="142" y="288"/>
                </a:lnTo>
                <a:lnTo>
                  <a:pt x="146" y="293"/>
                </a:lnTo>
                <a:lnTo>
                  <a:pt x="146" y="293"/>
                </a:lnTo>
                <a:lnTo>
                  <a:pt x="142" y="293"/>
                </a:lnTo>
                <a:lnTo>
                  <a:pt x="137" y="293"/>
                </a:lnTo>
                <a:lnTo>
                  <a:pt x="133" y="307"/>
                </a:lnTo>
                <a:lnTo>
                  <a:pt x="133" y="311"/>
                </a:lnTo>
                <a:lnTo>
                  <a:pt x="133" y="320"/>
                </a:lnTo>
                <a:lnTo>
                  <a:pt x="133" y="329"/>
                </a:lnTo>
                <a:lnTo>
                  <a:pt x="133" y="334"/>
                </a:lnTo>
                <a:lnTo>
                  <a:pt x="133" y="339"/>
                </a:lnTo>
                <a:lnTo>
                  <a:pt x="137" y="343"/>
                </a:lnTo>
                <a:lnTo>
                  <a:pt x="133" y="357"/>
                </a:lnTo>
                <a:lnTo>
                  <a:pt x="128" y="366"/>
                </a:lnTo>
                <a:lnTo>
                  <a:pt x="128" y="371"/>
                </a:lnTo>
                <a:lnTo>
                  <a:pt x="123" y="375"/>
                </a:lnTo>
                <a:lnTo>
                  <a:pt x="123" y="380"/>
                </a:lnTo>
                <a:lnTo>
                  <a:pt x="119" y="384"/>
                </a:lnTo>
                <a:lnTo>
                  <a:pt x="114" y="384"/>
                </a:lnTo>
                <a:lnTo>
                  <a:pt x="110" y="389"/>
                </a:lnTo>
                <a:lnTo>
                  <a:pt x="110" y="393"/>
                </a:lnTo>
                <a:lnTo>
                  <a:pt x="105" y="393"/>
                </a:lnTo>
                <a:lnTo>
                  <a:pt x="110" y="398"/>
                </a:lnTo>
                <a:lnTo>
                  <a:pt x="114" y="398"/>
                </a:lnTo>
                <a:lnTo>
                  <a:pt x="123" y="398"/>
                </a:lnTo>
                <a:lnTo>
                  <a:pt x="128" y="393"/>
                </a:lnTo>
                <a:lnTo>
                  <a:pt x="133" y="398"/>
                </a:lnTo>
                <a:lnTo>
                  <a:pt x="128" y="403"/>
                </a:lnTo>
                <a:lnTo>
                  <a:pt x="123" y="403"/>
                </a:lnTo>
                <a:lnTo>
                  <a:pt x="123" y="412"/>
                </a:lnTo>
                <a:lnTo>
                  <a:pt x="119" y="416"/>
                </a:lnTo>
                <a:lnTo>
                  <a:pt x="114" y="416"/>
                </a:lnTo>
                <a:lnTo>
                  <a:pt x="114" y="421"/>
                </a:lnTo>
                <a:lnTo>
                  <a:pt x="110" y="421"/>
                </a:lnTo>
                <a:lnTo>
                  <a:pt x="119" y="425"/>
                </a:lnTo>
                <a:lnTo>
                  <a:pt x="123" y="430"/>
                </a:lnTo>
                <a:lnTo>
                  <a:pt x="123" y="435"/>
                </a:lnTo>
                <a:lnTo>
                  <a:pt x="123" y="439"/>
                </a:lnTo>
                <a:lnTo>
                  <a:pt x="123" y="444"/>
                </a:lnTo>
                <a:lnTo>
                  <a:pt x="123" y="448"/>
                </a:lnTo>
                <a:lnTo>
                  <a:pt x="119" y="448"/>
                </a:lnTo>
                <a:lnTo>
                  <a:pt x="114" y="453"/>
                </a:lnTo>
                <a:lnTo>
                  <a:pt x="105" y="448"/>
                </a:lnTo>
                <a:lnTo>
                  <a:pt x="105" y="453"/>
                </a:lnTo>
                <a:lnTo>
                  <a:pt x="96" y="448"/>
                </a:lnTo>
                <a:lnTo>
                  <a:pt x="87" y="448"/>
                </a:lnTo>
                <a:lnTo>
                  <a:pt x="82" y="448"/>
                </a:lnTo>
                <a:lnTo>
                  <a:pt x="78" y="448"/>
                </a:lnTo>
                <a:lnTo>
                  <a:pt x="69" y="448"/>
                </a:lnTo>
                <a:lnTo>
                  <a:pt x="59" y="448"/>
                </a:lnTo>
                <a:lnTo>
                  <a:pt x="55" y="448"/>
                </a:lnTo>
                <a:lnTo>
                  <a:pt x="46" y="448"/>
                </a:lnTo>
                <a:lnTo>
                  <a:pt x="41" y="448"/>
                </a:lnTo>
                <a:lnTo>
                  <a:pt x="37" y="453"/>
                </a:lnTo>
                <a:lnTo>
                  <a:pt x="27" y="453"/>
                </a:lnTo>
                <a:lnTo>
                  <a:pt x="23" y="453"/>
                </a:lnTo>
                <a:lnTo>
                  <a:pt x="18" y="448"/>
                </a:lnTo>
                <a:lnTo>
                  <a:pt x="14" y="448"/>
                </a:lnTo>
                <a:lnTo>
                  <a:pt x="9" y="444"/>
                </a:lnTo>
                <a:lnTo>
                  <a:pt x="5" y="444"/>
                </a:lnTo>
                <a:lnTo>
                  <a:pt x="5" y="439"/>
                </a:lnTo>
                <a:lnTo>
                  <a:pt x="0" y="435"/>
                </a:lnTo>
                <a:lnTo>
                  <a:pt x="0" y="430"/>
                </a:lnTo>
                <a:lnTo>
                  <a:pt x="5" y="425"/>
                </a:lnTo>
                <a:lnTo>
                  <a:pt x="5" y="421"/>
                </a:lnTo>
                <a:lnTo>
                  <a:pt x="9" y="416"/>
                </a:lnTo>
                <a:lnTo>
                  <a:pt x="9" y="412"/>
                </a:lnTo>
                <a:lnTo>
                  <a:pt x="9" y="407"/>
                </a:lnTo>
                <a:lnTo>
                  <a:pt x="14" y="403"/>
                </a:lnTo>
                <a:lnTo>
                  <a:pt x="18" y="403"/>
                </a:lnTo>
                <a:lnTo>
                  <a:pt x="18" y="403"/>
                </a:lnTo>
                <a:lnTo>
                  <a:pt x="27" y="403"/>
                </a:lnTo>
                <a:lnTo>
                  <a:pt x="32" y="398"/>
                </a:lnTo>
                <a:lnTo>
                  <a:pt x="37" y="398"/>
                </a:lnTo>
                <a:lnTo>
                  <a:pt x="37" y="393"/>
                </a:lnTo>
                <a:lnTo>
                  <a:pt x="37" y="389"/>
                </a:lnTo>
                <a:lnTo>
                  <a:pt x="37" y="384"/>
                </a:lnTo>
                <a:lnTo>
                  <a:pt x="41" y="384"/>
                </a:lnTo>
                <a:lnTo>
                  <a:pt x="41" y="384"/>
                </a:lnTo>
                <a:lnTo>
                  <a:pt x="41" y="380"/>
                </a:lnTo>
                <a:lnTo>
                  <a:pt x="41" y="371"/>
                </a:lnTo>
                <a:lnTo>
                  <a:pt x="41" y="366"/>
                </a:lnTo>
                <a:lnTo>
                  <a:pt x="41" y="343"/>
                </a:lnTo>
                <a:lnTo>
                  <a:pt x="41" y="339"/>
                </a:lnTo>
                <a:lnTo>
                  <a:pt x="41" y="334"/>
                </a:lnTo>
                <a:lnTo>
                  <a:pt x="41" y="329"/>
                </a:lnTo>
                <a:lnTo>
                  <a:pt x="37" y="325"/>
                </a:lnTo>
                <a:lnTo>
                  <a:pt x="37" y="320"/>
                </a:lnTo>
                <a:lnTo>
                  <a:pt x="37" y="316"/>
                </a:lnTo>
                <a:lnTo>
                  <a:pt x="37" y="311"/>
                </a:lnTo>
                <a:lnTo>
                  <a:pt x="37" y="302"/>
                </a:lnTo>
                <a:lnTo>
                  <a:pt x="41" y="297"/>
                </a:lnTo>
                <a:lnTo>
                  <a:pt x="41" y="293"/>
                </a:lnTo>
                <a:lnTo>
                  <a:pt x="46" y="284"/>
                </a:lnTo>
                <a:lnTo>
                  <a:pt x="46" y="279"/>
                </a:lnTo>
                <a:lnTo>
                  <a:pt x="50" y="275"/>
                </a:lnTo>
                <a:lnTo>
                  <a:pt x="55" y="275"/>
                </a:lnTo>
                <a:lnTo>
                  <a:pt x="55" y="270"/>
                </a:lnTo>
                <a:lnTo>
                  <a:pt x="59" y="265"/>
                </a:lnTo>
                <a:lnTo>
                  <a:pt x="59" y="261"/>
                </a:lnTo>
                <a:lnTo>
                  <a:pt x="59" y="256"/>
                </a:lnTo>
                <a:lnTo>
                  <a:pt x="59" y="252"/>
                </a:lnTo>
                <a:lnTo>
                  <a:pt x="59" y="252"/>
                </a:lnTo>
                <a:lnTo>
                  <a:pt x="64" y="247"/>
                </a:lnTo>
                <a:lnTo>
                  <a:pt x="69" y="233"/>
                </a:lnTo>
                <a:lnTo>
                  <a:pt x="73" y="229"/>
                </a:lnTo>
                <a:lnTo>
                  <a:pt x="78" y="229"/>
                </a:lnTo>
                <a:lnTo>
                  <a:pt x="82" y="224"/>
                </a:lnTo>
                <a:lnTo>
                  <a:pt x="82" y="220"/>
                </a:lnTo>
                <a:lnTo>
                  <a:pt x="82" y="215"/>
                </a:lnTo>
                <a:lnTo>
                  <a:pt x="82" y="211"/>
                </a:lnTo>
                <a:lnTo>
                  <a:pt x="87" y="206"/>
                </a:lnTo>
                <a:lnTo>
                  <a:pt x="87" y="206"/>
                </a:lnTo>
                <a:lnTo>
                  <a:pt x="91" y="201"/>
                </a:lnTo>
                <a:lnTo>
                  <a:pt x="96" y="192"/>
                </a:lnTo>
                <a:lnTo>
                  <a:pt x="96" y="188"/>
                </a:lnTo>
                <a:lnTo>
                  <a:pt x="101" y="183"/>
                </a:lnTo>
                <a:lnTo>
                  <a:pt x="105" y="183"/>
                </a:lnTo>
                <a:lnTo>
                  <a:pt x="105" y="183"/>
                </a:lnTo>
                <a:lnTo>
                  <a:pt x="105" y="179"/>
                </a:lnTo>
                <a:lnTo>
                  <a:pt x="105" y="165"/>
                </a:lnTo>
                <a:lnTo>
                  <a:pt x="105" y="165"/>
                </a:lnTo>
                <a:lnTo>
                  <a:pt x="105" y="160"/>
                </a:lnTo>
                <a:lnTo>
                  <a:pt x="105" y="156"/>
                </a:lnTo>
                <a:lnTo>
                  <a:pt x="105" y="151"/>
                </a:lnTo>
                <a:lnTo>
                  <a:pt x="96" y="142"/>
                </a:lnTo>
                <a:lnTo>
                  <a:pt x="96" y="142"/>
                </a:lnTo>
                <a:lnTo>
                  <a:pt x="91" y="137"/>
                </a:lnTo>
                <a:lnTo>
                  <a:pt x="87" y="133"/>
                </a:lnTo>
                <a:lnTo>
                  <a:pt x="87" y="128"/>
                </a:lnTo>
                <a:lnTo>
                  <a:pt x="91" y="128"/>
                </a:lnTo>
                <a:lnTo>
                  <a:pt x="96" y="133"/>
                </a:lnTo>
                <a:lnTo>
                  <a:pt x="101" y="133"/>
                </a:lnTo>
                <a:lnTo>
                  <a:pt x="101" y="128"/>
                </a:lnTo>
                <a:lnTo>
                  <a:pt x="101" y="124"/>
                </a:lnTo>
                <a:lnTo>
                  <a:pt x="101" y="119"/>
                </a:lnTo>
                <a:lnTo>
                  <a:pt x="101" y="115"/>
                </a:lnTo>
                <a:lnTo>
                  <a:pt x="101" y="105"/>
                </a:lnTo>
                <a:lnTo>
                  <a:pt x="101" y="96"/>
                </a:lnTo>
                <a:lnTo>
                  <a:pt x="101" y="96"/>
                </a:lnTo>
                <a:lnTo>
                  <a:pt x="101" y="83"/>
                </a:lnTo>
                <a:lnTo>
                  <a:pt x="101" y="73"/>
                </a:lnTo>
                <a:lnTo>
                  <a:pt x="101" y="73"/>
                </a:lnTo>
                <a:lnTo>
                  <a:pt x="101" y="73"/>
                </a:lnTo>
                <a:lnTo>
                  <a:pt x="96" y="69"/>
                </a:lnTo>
                <a:lnTo>
                  <a:pt x="96" y="60"/>
                </a:lnTo>
                <a:lnTo>
                  <a:pt x="91" y="60"/>
                </a:lnTo>
                <a:lnTo>
                  <a:pt x="91" y="55"/>
                </a:lnTo>
                <a:lnTo>
                  <a:pt x="87" y="55"/>
                </a:lnTo>
                <a:lnTo>
                  <a:pt x="82" y="55"/>
                </a:lnTo>
                <a:lnTo>
                  <a:pt x="78" y="51"/>
                </a:lnTo>
                <a:lnTo>
                  <a:pt x="69" y="51"/>
                </a:lnTo>
                <a:lnTo>
                  <a:pt x="64" y="51"/>
                </a:lnTo>
                <a:lnTo>
                  <a:pt x="59" y="46"/>
                </a:lnTo>
                <a:lnTo>
                  <a:pt x="55" y="41"/>
                </a:lnTo>
                <a:lnTo>
                  <a:pt x="50" y="37"/>
                </a:lnTo>
                <a:lnTo>
                  <a:pt x="46" y="37"/>
                </a:lnTo>
                <a:lnTo>
                  <a:pt x="41" y="32"/>
                </a:lnTo>
                <a:lnTo>
                  <a:pt x="41" y="32"/>
                </a:lnTo>
                <a:lnTo>
                  <a:pt x="41" y="28"/>
                </a:lnTo>
                <a:lnTo>
                  <a:pt x="46" y="19"/>
                </a:lnTo>
                <a:lnTo>
                  <a:pt x="50" y="9"/>
                </a:lnTo>
                <a:lnTo>
                  <a:pt x="59" y="9"/>
                </a:lnTo>
                <a:lnTo>
                  <a:pt x="59" y="9"/>
                </a:lnTo>
                <a:lnTo>
                  <a:pt x="69" y="9"/>
                </a:lnTo>
                <a:lnTo>
                  <a:pt x="73" y="9"/>
                </a:lnTo>
                <a:lnTo>
                  <a:pt x="82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1" y="5"/>
                </a:lnTo>
                <a:lnTo>
                  <a:pt x="91" y="9"/>
                </a:lnTo>
                <a:lnTo>
                  <a:pt x="96" y="9"/>
                </a:lnTo>
                <a:lnTo>
                  <a:pt x="101" y="14"/>
                </a:lnTo>
                <a:lnTo>
                  <a:pt x="105" y="14"/>
                </a:lnTo>
                <a:lnTo>
                  <a:pt x="110" y="9"/>
                </a:lnTo>
                <a:lnTo>
                  <a:pt x="114" y="9"/>
                </a:lnTo>
                <a:lnTo>
                  <a:pt x="119" y="9"/>
                </a:lnTo>
                <a:lnTo>
                  <a:pt x="123" y="9"/>
                </a:lnTo>
                <a:lnTo>
                  <a:pt x="128" y="9"/>
                </a:lnTo>
                <a:lnTo>
                  <a:pt x="137" y="9"/>
                </a:lnTo>
                <a:lnTo>
                  <a:pt x="137" y="14"/>
                </a:lnTo>
                <a:lnTo>
                  <a:pt x="142" y="14"/>
                </a:lnTo>
                <a:lnTo>
                  <a:pt x="137" y="19"/>
                </a:lnTo>
                <a:lnTo>
                  <a:pt x="137" y="23"/>
                </a:lnTo>
                <a:lnTo>
                  <a:pt x="133" y="28"/>
                </a:lnTo>
                <a:lnTo>
                  <a:pt x="128" y="32"/>
                </a:lnTo>
                <a:lnTo>
                  <a:pt x="128" y="37"/>
                </a:lnTo>
                <a:lnTo>
                  <a:pt x="123" y="46"/>
                </a:lnTo>
                <a:lnTo>
                  <a:pt x="123" y="51"/>
                </a:lnTo>
                <a:lnTo>
                  <a:pt x="123" y="55"/>
                </a:lnTo>
                <a:lnTo>
                  <a:pt x="123" y="64"/>
                </a:lnTo>
                <a:lnTo>
                  <a:pt x="123" y="69"/>
                </a:lnTo>
                <a:lnTo>
                  <a:pt x="123" y="69"/>
                </a:lnTo>
                <a:lnTo>
                  <a:pt x="133" y="73"/>
                </a:lnTo>
                <a:lnTo>
                  <a:pt x="137" y="73"/>
                </a:lnTo>
                <a:lnTo>
                  <a:pt x="142" y="73"/>
                </a:lnTo>
                <a:lnTo>
                  <a:pt x="151" y="73"/>
                </a:lnTo>
                <a:lnTo>
                  <a:pt x="160" y="73"/>
                </a:lnTo>
                <a:lnTo>
                  <a:pt x="165" y="73"/>
                </a:lnTo>
                <a:lnTo>
                  <a:pt x="169" y="73"/>
                </a:lnTo>
                <a:lnTo>
                  <a:pt x="178" y="73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Abia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"/>
          <p:cNvSpPr/>
          <p:nvPr/>
        </p:nvSpPr>
        <p:spPr>
          <a:xfrm flipH="1">
            <a:off x="5593817" y="5167482"/>
            <a:ext cx="313200" cy="234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6"/>
          <p:cNvSpPr/>
          <p:nvPr/>
        </p:nvSpPr>
        <p:spPr>
          <a:xfrm flipH="1">
            <a:off x="5593817" y="5547652"/>
            <a:ext cx="313200" cy="2349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"/>
          <p:cNvSpPr/>
          <p:nvPr/>
        </p:nvSpPr>
        <p:spPr>
          <a:xfrm flipH="1">
            <a:off x="5593817" y="5909819"/>
            <a:ext cx="313200" cy="234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6"/>
          <p:cNvSpPr txBox="1"/>
          <p:nvPr/>
        </p:nvSpPr>
        <p:spPr>
          <a:xfrm>
            <a:off x="5865339" y="5144812"/>
            <a:ext cx="1153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– 14.9%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6"/>
          <p:cNvSpPr txBox="1"/>
          <p:nvPr/>
        </p:nvSpPr>
        <p:spPr>
          <a:xfrm>
            <a:off x="5907017" y="5516609"/>
            <a:ext cx="103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5.0 – 9.9%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6"/>
          <p:cNvSpPr txBox="1"/>
          <p:nvPr/>
        </p:nvSpPr>
        <p:spPr>
          <a:xfrm>
            <a:off x="5914765" y="5893778"/>
            <a:ext cx="1038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2.5 – 4.9%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"/>
          <p:cNvSpPr txBox="1"/>
          <p:nvPr/>
        </p:nvSpPr>
        <p:spPr>
          <a:xfrm>
            <a:off x="5876312" y="4779586"/>
            <a:ext cx="8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&gt;15%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6"/>
          <p:cNvSpPr/>
          <p:nvPr/>
        </p:nvSpPr>
        <p:spPr>
          <a:xfrm flipH="1">
            <a:off x="5593817" y="4819776"/>
            <a:ext cx="313200" cy="234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6"/>
          <p:cNvSpPr txBox="1"/>
          <p:nvPr/>
        </p:nvSpPr>
        <p:spPr>
          <a:xfrm>
            <a:off x="496590" y="6147849"/>
            <a:ext cx="1806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NDHS 2018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"/>
          <p:cNvSpPr/>
          <p:nvPr/>
        </p:nvSpPr>
        <p:spPr>
          <a:xfrm>
            <a:off x="2708646" y="4932309"/>
            <a:ext cx="485276" cy="638659"/>
          </a:xfrm>
          <a:custGeom>
            <a:avLst/>
            <a:gdLst/>
            <a:ahLst/>
            <a:cxnLst/>
            <a:rect l="l" t="t" r="r" b="b"/>
            <a:pathLst>
              <a:path w="366" h="453" extrusionOk="0">
                <a:moveTo>
                  <a:pt x="105" y="73"/>
                </a:moveTo>
                <a:lnTo>
                  <a:pt x="110" y="69"/>
                </a:lnTo>
                <a:lnTo>
                  <a:pt x="119" y="64"/>
                </a:lnTo>
                <a:lnTo>
                  <a:pt x="124" y="59"/>
                </a:lnTo>
                <a:lnTo>
                  <a:pt x="124" y="59"/>
                </a:lnTo>
                <a:lnTo>
                  <a:pt x="133" y="50"/>
                </a:lnTo>
                <a:lnTo>
                  <a:pt x="137" y="46"/>
                </a:lnTo>
                <a:lnTo>
                  <a:pt x="137" y="41"/>
                </a:lnTo>
                <a:lnTo>
                  <a:pt x="142" y="41"/>
                </a:lnTo>
                <a:lnTo>
                  <a:pt x="146" y="37"/>
                </a:lnTo>
                <a:lnTo>
                  <a:pt x="146" y="32"/>
                </a:lnTo>
                <a:lnTo>
                  <a:pt x="151" y="32"/>
                </a:lnTo>
                <a:lnTo>
                  <a:pt x="151" y="27"/>
                </a:lnTo>
                <a:lnTo>
                  <a:pt x="156" y="27"/>
                </a:lnTo>
                <a:lnTo>
                  <a:pt x="160" y="23"/>
                </a:lnTo>
                <a:lnTo>
                  <a:pt x="165" y="18"/>
                </a:lnTo>
                <a:lnTo>
                  <a:pt x="169" y="18"/>
                </a:lnTo>
                <a:lnTo>
                  <a:pt x="169" y="18"/>
                </a:lnTo>
                <a:lnTo>
                  <a:pt x="169" y="18"/>
                </a:lnTo>
                <a:lnTo>
                  <a:pt x="169" y="14"/>
                </a:lnTo>
                <a:lnTo>
                  <a:pt x="174" y="9"/>
                </a:lnTo>
                <a:lnTo>
                  <a:pt x="178" y="5"/>
                </a:lnTo>
                <a:lnTo>
                  <a:pt x="183" y="5"/>
                </a:lnTo>
                <a:lnTo>
                  <a:pt x="183" y="0"/>
                </a:lnTo>
                <a:lnTo>
                  <a:pt x="188" y="0"/>
                </a:lnTo>
                <a:lnTo>
                  <a:pt x="197" y="0"/>
                </a:lnTo>
                <a:lnTo>
                  <a:pt x="201" y="0"/>
                </a:lnTo>
                <a:lnTo>
                  <a:pt x="206" y="0"/>
                </a:lnTo>
                <a:lnTo>
                  <a:pt x="210" y="0"/>
                </a:lnTo>
                <a:lnTo>
                  <a:pt x="210" y="5"/>
                </a:lnTo>
                <a:lnTo>
                  <a:pt x="215" y="9"/>
                </a:lnTo>
                <a:lnTo>
                  <a:pt x="220" y="14"/>
                </a:lnTo>
                <a:lnTo>
                  <a:pt x="224" y="18"/>
                </a:lnTo>
                <a:lnTo>
                  <a:pt x="233" y="27"/>
                </a:lnTo>
                <a:lnTo>
                  <a:pt x="233" y="32"/>
                </a:lnTo>
                <a:lnTo>
                  <a:pt x="238" y="41"/>
                </a:lnTo>
                <a:lnTo>
                  <a:pt x="238" y="46"/>
                </a:lnTo>
                <a:lnTo>
                  <a:pt x="238" y="50"/>
                </a:lnTo>
                <a:lnTo>
                  <a:pt x="242" y="55"/>
                </a:lnTo>
                <a:lnTo>
                  <a:pt x="247" y="59"/>
                </a:lnTo>
                <a:lnTo>
                  <a:pt x="252" y="64"/>
                </a:lnTo>
                <a:lnTo>
                  <a:pt x="256" y="64"/>
                </a:lnTo>
                <a:lnTo>
                  <a:pt x="256" y="69"/>
                </a:lnTo>
                <a:lnTo>
                  <a:pt x="256" y="73"/>
                </a:lnTo>
                <a:lnTo>
                  <a:pt x="261" y="73"/>
                </a:lnTo>
                <a:lnTo>
                  <a:pt x="265" y="78"/>
                </a:lnTo>
                <a:lnTo>
                  <a:pt x="265" y="82"/>
                </a:lnTo>
                <a:lnTo>
                  <a:pt x="270" y="82"/>
                </a:lnTo>
                <a:lnTo>
                  <a:pt x="270" y="82"/>
                </a:lnTo>
                <a:lnTo>
                  <a:pt x="274" y="87"/>
                </a:lnTo>
                <a:lnTo>
                  <a:pt x="279" y="91"/>
                </a:lnTo>
                <a:lnTo>
                  <a:pt x="279" y="96"/>
                </a:lnTo>
                <a:lnTo>
                  <a:pt x="284" y="101"/>
                </a:lnTo>
                <a:lnTo>
                  <a:pt x="288" y="101"/>
                </a:lnTo>
                <a:lnTo>
                  <a:pt x="293" y="101"/>
                </a:lnTo>
                <a:lnTo>
                  <a:pt x="302" y="101"/>
                </a:lnTo>
                <a:lnTo>
                  <a:pt x="306" y="101"/>
                </a:lnTo>
                <a:lnTo>
                  <a:pt x="306" y="96"/>
                </a:lnTo>
                <a:lnTo>
                  <a:pt x="311" y="96"/>
                </a:lnTo>
                <a:lnTo>
                  <a:pt x="316" y="96"/>
                </a:lnTo>
                <a:lnTo>
                  <a:pt x="320" y="91"/>
                </a:lnTo>
                <a:lnTo>
                  <a:pt x="325" y="87"/>
                </a:lnTo>
                <a:lnTo>
                  <a:pt x="334" y="87"/>
                </a:lnTo>
                <a:lnTo>
                  <a:pt x="338" y="87"/>
                </a:lnTo>
                <a:lnTo>
                  <a:pt x="343" y="87"/>
                </a:lnTo>
                <a:lnTo>
                  <a:pt x="343" y="87"/>
                </a:lnTo>
                <a:lnTo>
                  <a:pt x="343" y="91"/>
                </a:lnTo>
                <a:lnTo>
                  <a:pt x="348" y="91"/>
                </a:lnTo>
                <a:lnTo>
                  <a:pt x="352" y="101"/>
                </a:lnTo>
                <a:lnTo>
                  <a:pt x="357" y="101"/>
                </a:lnTo>
                <a:lnTo>
                  <a:pt x="357" y="105"/>
                </a:lnTo>
                <a:lnTo>
                  <a:pt x="361" y="105"/>
                </a:lnTo>
                <a:lnTo>
                  <a:pt x="366" y="110"/>
                </a:lnTo>
                <a:lnTo>
                  <a:pt x="366" y="114"/>
                </a:lnTo>
                <a:lnTo>
                  <a:pt x="366" y="123"/>
                </a:lnTo>
                <a:lnTo>
                  <a:pt x="366" y="128"/>
                </a:lnTo>
                <a:lnTo>
                  <a:pt x="366" y="128"/>
                </a:lnTo>
                <a:lnTo>
                  <a:pt x="366" y="133"/>
                </a:lnTo>
                <a:lnTo>
                  <a:pt x="366" y="137"/>
                </a:lnTo>
                <a:lnTo>
                  <a:pt x="366" y="142"/>
                </a:lnTo>
                <a:lnTo>
                  <a:pt x="366" y="146"/>
                </a:lnTo>
                <a:lnTo>
                  <a:pt x="366" y="151"/>
                </a:lnTo>
                <a:lnTo>
                  <a:pt x="366" y="151"/>
                </a:lnTo>
                <a:lnTo>
                  <a:pt x="366" y="155"/>
                </a:lnTo>
                <a:lnTo>
                  <a:pt x="361" y="160"/>
                </a:lnTo>
                <a:lnTo>
                  <a:pt x="361" y="165"/>
                </a:lnTo>
                <a:lnTo>
                  <a:pt x="357" y="169"/>
                </a:lnTo>
                <a:lnTo>
                  <a:pt x="357" y="169"/>
                </a:lnTo>
                <a:lnTo>
                  <a:pt x="352" y="174"/>
                </a:lnTo>
                <a:lnTo>
                  <a:pt x="329" y="169"/>
                </a:lnTo>
                <a:lnTo>
                  <a:pt x="311" y="174"/>
                </a:lnTo>
                <a:lnTo>
                  <a:pt x="297" y="178"/>
                </a:lnTo>
                <a:lnTo>
                  <a:pt x="284" y="174"/>
                </a:lnTo>
                <a:lnTo>
                  <a:pt x="284" y="174"/>
                </a:lnTo>
                <a:lnTo>
                  <a:pt x="279" y="178"/>
                </a:lnTo>
                <a:lnTo>
                  <a:pt x="279" y="187"/>
                </a:lnTo>
                <a:lnTo>
                  <a:pt x="284" y="192"/>
                </a:lnTo>
                <a:lnTo>
                  <a:pt x="288" y="201"/>
                </a:lnTo>
                <a:lnTo>
                  <a:pt x="293" y="215"/>
                </a:lnTo>
                <a:lnTo>
                  <a:pt x="297" y="233"/>
                </a:lnTo>
                <a:lnTo>
                  <a:pt x="293" y="242"/>
                </a:lnTo>
                <a:lnTo>
                  <a:pt x="293" y="256"/>
                </a:lnTo>
                <a:lnTo>
                  <a:pt x="297" y="270"/>
                </a:lnTo>
                <a:lnTo>
                  <a:pt x="297" y="279"/>
                </a:lnTo>
                <a:lnTo>
                  <a:pt x="288" y="288"/>
                </a:lnTo>
                <a:lnTo>
                  <a:pt x="284" y="302"/>
                </a:lnTo>
                <a:lnTo>
                  <a:pt x="279" y="306"/>
                </a:lnTo>
                <a:lnTo>
                  <a:pt x="284" y="320"/>
                </a:lnTo>
                <a:lnTo>
                  <a:pt x="284" y="329"/>
                </a:lnTo>
                <a:lnTo>
                  <a:pt x="293" y="334"/>
                </a:lnTo>
                <a:lnTo>
                  <a:pt x="302" y="338"/>
                </a:lnTo>
                <a:lnTo>
                  <a:pt x="311" y="338"/>
                </a:lnTo>
                <a:lnTo>
                  <a:pt x="311" y="343"/>
                </a:lnTo>
                <a:lnTo>
                  <a:pt x="316" y="361"/>
                </a:lnTo>
                <a:lnTo>
                  <a:pt x="316" y="366"/>
                </a:lnTo>
                <a:lnTo>
                  <a:pt x="316" y="375"/>
                </a:lnTo>
                <a:lnTo>
                  <a:pt x="316" y="384"/>
                </a:lnTo>
                <a:lnTo>
                  <a:pt x="311" y="389"/>
                </a:lnTo>
                <a:lnTo>
                  <a:pt x="311" y="389"/>
                </a:lnTo>
                <a:lnTo>
                  <a:pt x="306" y="398"/>
                </a:lnTo>
                <a:lnTo>
                  <a:pt x="302" y="402"/>
                </a:lnTo>
                <a:lnTo>
                  <a:pt x="297" y="407"/>
                </a:lnTo>
                <a:lnTo>
                  <a:pt x="293" y="411"/>
                </a:lnTo>
                <a:lnTo>
                  <a:pt x="293" y="411"/>
                </a:lnTo>
                <a:lnTo>
                  <a:pt x="293" y="416"/>
                </a:lnTo>
                <a:lnTo>
                  <a:pt x="297" y="421"/>
                </a:lnTo>
                <a:lnTo>
                  <a:pt x="297" y="425"/>
                </a:lnTo>
                <a:lnTo>
                  <a:pt x="297" y="430"/>
                </a:lnTo>
                <a:lnTo>
                  <a:pt x="302" y="434"/>
                </a:lnTo>
                <a:lnTo>
                  <a:pt x="302" y="434"/>
                </a:lnTo>
                <a:lnTo>
                  <a:pt x="302" y="443"/>
                </a:lnTo>
                <a:lnTo>
                  <a:pt x="302" y="453"/>
                </a:lnTo>
                <a:lnTo>
                  <a:pt x="293" y="453"/>
                </a:lnTo>
                <a:lnTo>
                  <a:pt x="288" y="448"/>
                </a:lnTo>
                <a:lnTo>
                  <a:pt x="284" y="448"/>
                </a:lnTo>
                <a:lnTo>
                  <a:pt x="284" y="443"/>
                </a:lnTo>
                <a:lnTo>
                  <a:pt x="279" y="439"/>
                </a:lnTo>
                <a:lnTo>
                  <a:pt x="265" y="434"/>
                </a:lnTo>
                <a:lnTo>
                  <a:pt x="256" y="425"/>
                </a:lnTo>
                <a:lnTo>
                  <a:pt x="252" y="425"/>
                </a:lnTo>
                <a:lnTo>
                  <a:pt x="252" y="425"/>
                </a:lnTo>
                <a:lnTo>
                  <a:pt x="247" y="425"/>
                </a:lnTo>
                <a:lnTo>
                  <a:pt x="242" y="425"/>
                </a:lnTo>
                <a:lnTo>
                  <a:pt x="238" y="425"/>
                </a:lnTo>
                <a:lnTo>
                  <a:pt x="233" y="421"/>
                </a:lnTo>
                <a:lnTo>
                  <a:pt x="233" y="421"/>
                </a:lnTo>
                <a:lnTo>
                  <a:pt x="233" y="416"/>
                </a:lnTo>
                <a:lnTo>
                  <a:pt x="229" y="416"/>
                </a:lnTo>
                <a:lnTo>
                  <a:pt x="224" y="416"/>
                </a:lnTo>
                <a:lnTo>
                  <a:pt x="224" y="411"/>
                </a:lnTo>
                <a:lnTo>
                  <a:pt x="215" y="411"/>
                </a:lnTo>
                <a:lnTo>
                  <a:pt x="210" y="411"/>
                </a:lnTo>
                <a:lnTo>
                  <a:pt x="206" y="411"/>
                </a:lnTo>
                <a:lnTo>
                  <a:pt x="201" y="411"/>
                </a:lnTo>
                <a:lnTo>
                  <a:pt x="197" y="411"/>
                </a:lnTo>
                <a:lnTo>
                  <a:pt x="192" y="416"/>
                </a:lnTo>
                <a:lnTo>
                  <a:pt x="188" y="416"/>
                </a:lnTo>
                <a:lnTo>
                  <a:pt x="183" y="411"/>
                </a:lnTo>
                <a:lnTo>
                  <a:pt x="178" y="411"/>
                </a:lnTo>
                <a:lnTo>
                  <a:pt x="178" y="407"/>
                </a:lnTo>
                <a:lnTo>
                  <a:pt x="174" y="407"/>
                </a:lnTo>
                <a:lnTo>
                  <a:pt x="174" y="402"/>
                </a:lnTo>
                <a:lnTo>
                  <a:pt x="169" y="402"/>
                </a:lnTo>
                <a:lnTo>
                  <a:pt x="169" y="402"/>
                </a:lnTo>
                <a:lnTo>
                  <a:pt x="165" y="402"/>
                </a:lnTo>
                <a:lnTo>
                  <a:pt x="160" y="402"/>
                </a:lnTo>
                <a:lnTo>
                  <a:pt x="156" y="402"/>
                </a:lnTo>
                <a:lnTo>
                  <a:pt x="151" y="402"/>
                </a:lnTo>
                <a:lnTo>
                  <a:pt x="146" y="402"/>
                </a:lnTo>
                <a:lnTo>
                  <a:pt x="142" y="402"/>
                </a:lnTo>
                <a:lnTo>
                  <a:pt x="137" y="402"/>
                </a:lnTo>
                <a:lnTo>
                  <a:pt x="133" y="398"/>
                </a:lnTo>
                <a:lnTo>
                  <a:pt x="128" y="393"/>
                </a:lnTo>
                <a:lnTo>
                  <a:pt x="124" y="389"/>
                </a:lnTo>
                <a:lnTo>
                  <a:pt x="124" y="379"/>
                </a:lnTo>
                <a:lnTo>
                  <a:pt x="124" y="379"/>
                </a:lnTo>
                <a:lnTo>
                  <a:pt x="119" y="370"/>
                </a:lnTo>
                <a:lnTo>
                  <a:pt x="114" y="366"/>
                </a:lnTo>
                <a:lnTo>
                  <a:pt x="114" y="352"/>
                </a:lnTo>
                <a:lnTo>
                  <a:pt x="114" y="347"/>
                </a:lnTo>
                <a:lnTo>
                  <a:pt x="110" y="347"/>
                </a:lnTo>
                <a:lnTo>
                  <a:pt x="105" y="347"/>
                </a:lnTo>
                <a:lnTo>
                  <a:pt x="105" y="343"/>
                </a:lnTo>
                <a:lnTo>
                  <a:pt x="105" y="338"/>
                </a:lnTo>
                <a:lnTo>
                  <a:pt x="105" y="334"/>
                </a:lnTo>
                <a:lnTo>
                  <a:pt x="105" y="329"/>
                </a:lnTo>
                <a:lnTo>
                  <a:pt x="105" y="329"/>
                </a:lnTo>
                <a:lnTo>
                  <a:pt x="101" y="329"/>
                </a:lnTo>
                <a:lnTo>
                  <a:pt x="92" y="329"/>
                </a:lnTo>
                <a:lnTo>
                  <a:pt x="87" y="329"/>
                </a:lnTo>
                <a:lnTo>
                  <a:pt x="87" y="325"/>
                </a:lnTo>
                <a:lnTo>
                  <a:pt x="87" y="325"/>
                </a:lnTo>
                <a:lnTo>
                  <a:pt x="82" y="320"/>
                </a:lnTo>
                <a:lnTo>
                  <a:pt x="82" y="315"/>
                </a:lnTo>
                <a:lnTo>
                  <a:pt x="82" y="311"/>
                </a:lnTo>
                <a:lnTo>
                  <a:pt x="87" y="311"/>
                </a:lnTo>
                <a:lnTo>
                  <a:pt x="92" y="306"/>
                </a:lnTo>
                <a:lnTo>
                  <a:pt x="92" y="302"/>
                </a:lnTo>
                <a:lnTo>
                  <a:pt x="92" y="302"/>
                </a:lnTo>
                <a:lnTo>
                  <a:pt x="87" y="297"/>
                </a:lnTo>
                <a:lnTo>
                  <a:pt x="87" y="288"/>
                </a:lnTo>
                <a:lnTo>
                  <a:pt x="82" y="288"/>
                </a:lnTo>
                <a:lnTo>
                  <a:pt x="82" y="279"/>
                </a:lnTo>
                <a:lnTo>
                  <a:pt x="82" y="279"/>
                </a:lnTo>
                <a:lnTo>
                  <a:pt x="78" y="274"/>
                </a:lnTo>
                <a:lnTo>
                  <a:pt x="78" y="270"/>
                </a:lnTo>
                <a:lnTo>
                  <a:pt x="73" y="270"/>
                </a:lnTo>
                <a:lnTo>
                  <a:pt x="73" y="265"/>
                </a:lnTo>
                <a:lnTo>
                  <a:pt x="69" y="265"/>
                </a:lnTo>
                <a:lnTo>
                  <a:pt x="64" y="261"/>
                </a:lnTo>
                <a:lnTo>
                  <a:pt x="60" y="261"/>
                </a:lnTo>
                <a:lnTo>
                  <a:pt x="60" y="256"/>
                </a:lnTo>
                <a:lnTo>
                  <a:pt x="50" y="256"/>
                </a:lnTo>
                <a:lnTo>
                  <a:pt x="41" y="256"/>
                </a:lnTo>
                <a:lnTo>
                  <a:pt x="41" y="251"/>
                </a:lnTo>
                <a:lnTo>
                  <a:pt x="41" y="247"/>
                </a:lnTo>
                <a:lnTo>
                  <a:pt x="41" y="242"/>
                </a:lnTo>
                <a:lnTo>
                  <a:pt x="46" y="242"/>
                </a:lnTo>
                <a:lnTo>
                  <a:pt x="46" y="238"/>
                </a:lnTo>
                <a:lnTo>
                  <a:pt x="50" y="238"/>
                </a:lnTo>
                <a:lnTo>
                  <a:pt x="46" y="233"/>
                </a:lnTo>
                <a:lnTo>
                  <a:pt x="46" y="224"/>
                </a:lnTo>
                <a:lnTo>
                  <a:pt x="50" y="219"/>
                </a:lnTo>
                <a:lnTo>
                  <a:pt x="50" y="215"/>
                </a:lnTo>
                <a:lnTo>
                  <a:pt x="55" y="210"/>
                </a:lnTo>
                <a:lnTo>
                  <a:pt x="64" y="206"/>
                </a:lnTo>
                <a:lnTo>
                  <a:pt x="69" y="201"/>
                </a:lnTo>
                <a:lnTo>
                  <a:pt x="69" y="197"/>
                </a:lnTo>
                <a:lnTo>
                  <a:pt x="73" y="197"/>
                </a:lnTo>
                <a:lnTo>
                  <a:pt x="73" y="192"/>
                </a:lnTo>
                <a:lnTo>
                  <a:pt x="73" y="187"/>
                </a:lnTo>
                <a:lnTo>
                  <a:pt x="78" y="187"/>
                </a:lnTo>
                <a:lnTo>
                  <a:pt x="78" y="183"/>
                </a:lnTo>
                <a:lnTo>
                  <a:pt x="82" y="178"/>
                </a:lnTo>
                <a:lnTo>
                  <a:pt x="82" y="174"/>
                </a:lnTo>
                <a:lnTo>
                  <a:pt x="82" y="169"/>
                </a:lnTo>
                <a:lnTo>
                  <a:pt x="78" y="169"/>
                </a:lnTo>
                <a:lnTo>
                  <a:pt x="69" y="165"/>
                </a:lnTo>
                <a:lnTo>
                  <a:pt x="64" y="160"/>
                </a:lnTo>
                <a:lnTo>
                  <a:pt x="60" y="160"/>
                </a:lnTo>
                <a:lnTo>
                  <a:pt x="55" y="160"/>
                </a:lnTo>
                <a:lnTo>
                  <a:pt x="50" y="160"/>
                </a:lnTo>
                <a:lnTo>
                  <a:pt x="46" y="155"/>
                </a:lnTo>
                <a:lnTo>
                  <a:pt x="41" y="155"/>
                </a:lnTo>
                <a:lnTo>
                  <a:pt x="37" y="151"/>
                </a:lnTo>
                <a:lnTo>
                  <a:pt x="32" y="151"/>
                </a:lnTo>
                <a:lnTo>
                  <a:pt x="28" y="151"/>
                </a:lnTo>
                <a:lnTo>
                  <a:pt x="18" y="151"/>
                </a:lnTo>
                <a:lnTo>
                  <a:pt x="14" y="151"/>
                </a:lnTo>
                <a:lnTo>
                  <a:pt x="14" y="151"/>
                </a:lnTo>
                <a:lnTo>
                  <a:pt x="9" y="151"/>
                </a:lnTo>
                <a:lnTo>
                  <a:pt x="5" y="151"/>
                </a:lnTo>
                <a:lnTo>
                  <a:pt x="0" y="151"/>
                </a:lnTo>
                <a:lnTo>
                  <a:pt x="0" y="146"/>
                </a:lnTo>
                <a:lnTo>
                  <a:pt x="0" y="137"/>
                </a:lnTo>
                <a:lnTo>
                  <a:pt x="0" y="133"/>
                </a:lnTo>
                <a:lnTo>
                  <a:pt x="5" y="128"/>
                </a:lnTo>
                <a:lnTo>
                  <a:pt x="5" y="128"/>
                </a:lnTo>
                <a:lnTo>
                  <a:pt x="9" y="123"/>
                </a:lnTo>
                <a:lnTo>
                  <a:pt x="9" y="119"/>
                </a:lnTo>
                <a:lnTo>
                  <a:pt x="14" y="114"/>
                </a:lnTo>
                <a:lnTo>
                  <a:pt x="14" y="105"/>
                </a:lnTo>
                <a:lnTo>
                  <a:pt x="14" y="101"/>
                </a:lnTo>
                <a:lnTo>
                  <a:pt x="14" y="96"/>
                </a:lnTo>
                <a:lnTo>
                  <a:pt x="18" y="96"/>
                </a:lnTo>
                <a:lnTo>
                  <a:pt x="23" y="101"/>
                </a:lnTo>
                <a:lnTo>
                  <a:pt x="28" y="105"/>
                </a:lnTo>
                <a:lnTo>
                  <a:pt x="28" y="110"/>
                </a:lnTo>
                <a:lnTo>
                  <a:pt x="32" y="110"/>
                </a:lnTo>
                <a:lnTo>
                  <a:pt x="32" y="114"/>
                </a:lnTo>
                <a:lnTo>
                  <a:pt x="32" y="119"/>
                </a:lnTo>
                <a:lnTo>
                  <a:pt x="37" y="123"/>
                </a:lnTo>
                <a:lnTo>
                  <a:pt x="37" y="123"/>
                </a:lnTo>
                <a:lnTo>
                  <a:pt x="41" y="123"/>
                </a:lnTo>
                <a:lnTo>
                  <a:pt x="50" y="123"/>
                </a:lnTo>
                <a:lnTo>
                  <a:pt x="60" y="119"/>
                </a:lnTo>
                <a:lnTo>
                  <a:pt x="64" y="114"/>
                </a:lnTo>
                <a:lnTo>
                  <a:pt x="64" y="110"/>
                </a:lnTo>
                <a:lnTo>
                  <a:pt x="69" y="105"/>
                </a:lnTo>
                <a:lnTo>
                  <a:pt x="69" y="105"/>
                </a:lnTo>
                <a:lnTo>
                  <a:pt x="73" y="105"/>
                </a:lnTo>
                <a:lnTo>
                  <a:pt x="73" y="101"/>
                </a:lnTo>
                <a:lnTo>
                  <a:pt x="78" y="101"/>
                </a:lnTo>
                <a:lnTo>
                  <a:pt x="82" y="91"/>
                </a:lnTo>
                <a:lnTo>
                  <a:pt x="87" y="91"/>
                </a:lnTo>
                <a:lnTo>
                  <a:pt x="92" y="87"/>
                </a:lnTo>
                <a:lnTo>
                  <a:pt x="101" y="82"/>
                </a:lnTo>
                <a:lnTo>
                  <a:pt x="105" y="82"/>
                </a:lnTo>
                <a:lnTo>
                  <a:pt x="105" y="73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Enugu</a:t>
            </a:r>
            <a:endParaRPr sz="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"/>
          <p:cNvSpPr/>
          <p:nvPr/>
        </p:nvSpPr>
        <p:spPr>
          <a:xfrm flipH="1">
            <a:off x="5593817" y="6269948"/>
            <a:ext cx="313200" cy="234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"/>
          <p:cNvSpPr txBox="1"/>
          <p:nvPr/>
        </p:nvSpPr>
        <p:spPr>
          <a:xfrm>
            <a:off x="5914765" y="6240249"/>
            <a:ext cx="756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&lt;2.5%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"/>
          <p:cNvSpPr/>
          <p:nvPr/>
        </p:nvSpPr>
        <p:spPr>
          <a:xfrm>
            <a:off x="302361" y="5031973"/>
            <a:ext cx="1343700" cy="1274100"/>
          </a:xfrm>
          <a:prstGeom prst="rect">
            <a:avLst/>
          </a:prstGeom>
          <a:solidFill>
            <a:srgbClr val="212167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7"/>
          <p:cNvSpPr/>
          <p:nvPr/>
        </p:nvSpPr>
        <p:spPr>
          <a:xfrm>
            <a:off x="302361" y="3187587"/>
            <a:ext cx="1343700" cy="1584300"/>
          </a:xfrm>
          <a:prstGeom prst="rect">
            <a:avLst/>
          </a:prstGeom>
          <a:solidFill>
            <a:srgbClr val="212167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"/>
          <p:cNvSpPr/>
          <p:nvPr/>
        </p:nvSpPr>
        <p:spPr>
          <a:xfrm>
            <a:off x="302361" y="1592642"/>
            <a:ext cx="1343700" cy="1254300"/>
          </a:xfrm>
          <a:prstGeom prst="rect">
            <a:avLst/>
          </a:prstGeom>
          <a:solidFill>
            <a:srgbClr val="212167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"/>
          <p:cNvSpPr txBox="1"/>
          <p:nvPr/>
        </p:nvSpPr>
        <p:spPr>
          <a:xfrm>
            <a:off x="1573637" y="3293449"/>
            <a:ext cx="101484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3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Funds available and ca</a:t>
            </a:r>
            <a:r>
              <a:rPr lang="en-US" sz="23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pacity </a:t>
            </a: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for nutrition programming is limited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There are insufficient resources in any single sector to tackle the challenge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Multi-sectoral approaches, including </a:t>
            </a:r>
            <a:r>
              <a:rPr lang="en-US" sz="23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Private Sector Engagement</a:t>
            </a: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, are needed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"/>
          <p:cNvSpPr txBox="1"/>
          <p:nvPr/>
        </p:nvSpPr>
        <p:spPr>
          <a:xfrm>
            <a:off x="1645929" y="5226788"/>
            <a:ext cx="100038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Nutrition interventions need to be </a:t>
            </a:r>
            <a:r>
              <a:rPr lang="en-US" sz="23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integrated across sectors </a:t>
            </a: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to have optimal impact as articulated in the Mission Multi-sectoral Nutrition Strategy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"/>
          <p:cNvSpPr txBox="1"/>
          <p:nvPr/>
        </p:nvSpPr>
        <p:spPr>
          <a:xfrm>
            <a:off x="1666321" y="1598805"/>
            <a:ext cx="101874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3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Malnutrition is a pervasive problem</a:t>
            </a: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leading to morbidity and mortality 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Drivers of malnutrition include poverty, poor health indices, and poor diets</a:t>
            </a:r>
            <a:endParaRPr sz="1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7" descr="Skelet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87" y="1815973"/>
            <a:ext cx="898889" cy="91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7" descr="Mone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024" y="3542044"/>
            <a:ext cx="898889" cy="91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7" descr="Network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024" y="5161883"/>
            <a:ext cx="898889" cy="9183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7" name="Google Shape;427;p7"/>
          <p:cNvCxnSpPr/>
          <p:nvPr/>
        </p:nvCxnSpPr>
        <p:spPr>
          <a:xfrm flipH="1">
            <a:off x="302238" y="2966279"/>
            <a:ext cx="11668200" cy="73500"/>
          </a:xfrm>
          <a:prstGeom prst="straightConnector1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8" name="Google Shape;428;p7"/>
          <p:cNvCxnSpPr/>
          <p:nvPr/>
        </p:nvCxnSpPr>
        <p:spPr>
          <a:xfrm flipH="1">
            <a:off x="302238" y="4851900"/>
            <a:ext cx="11668200" cy="51000"/>
          </a:xfrm>
          <a:prstGeom prst="straightConnector1">
            <a:avLst/>
          </a:prstGeom>
          <a:solidFill>
            <a:srgbClr val="008000">
              <a:alpha val="0"/>
            </a:srgbClr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9" name="Google Shape;429;p7"/>
          <p:cNvSpPr txBox="1"/>
          <p:nvPr/>
        </p:nvSpPr>
        <p:spPr>
          <a:xfrm>
            <a:off x="221563" y="768025"/>
            <a:ext cx="101874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summary, there are clear challenges with nutrition in Nigeria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3923f8bbf0_0_5"/>
          <p:cNvSpPr txBox="1"/>
          <p:nvPr/>
        </p:nvSpPr>
        <p:spPr>
          <a:xfrm>
            <a:off x="609600" y="6477000"/>
            <a:ext cx="2844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13923f8bbf0_0_5"/>
          <p:cNvSpPr txBox="1"/>
          <p:nvPr/>
        </p:nvSpPr>
        <p:spPr>
          <a:xfrm>
            <a:off x="4165600" y="6477000"/>
            <a:ext cx="3860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USAID/Nigeria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13923f8bbf0_0_5"/>
          <p:cNvSpPr txBox="1"/>
          <p:nvPr/>
        </p:nvSpPr>
        <p:spPr>
          <a:xfrm>
            <a:off x="8737600" y="6477000"/>
            <a:ext cx="2844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Verdana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g13923f8bbf0_0_5" descr="A screenshot of a social media pos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13" y="504675"/>
            <a:ext cx="11713574" cy="57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3923f8bbf0_0_5"/>
          <p:cNvSpPr txBox="1"/>
          <p:nvPr/>
        </p:nvSpPr>
        <p:spPr>
          <a:xfrm>
            <a:off x="677950" y="633525"/>
            <a:ext cx="10551900" cy="402600"/>
          </a:xfrm>
          <a:prstGeom prst="rect">
            <a:avLst/>
          </a:prstGeom>
          <a:solidFill>
            <a:srgbClr val="002F6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CDCS 2020-2025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13923f8bbf0_0_5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025" y="58550"/>
            <a:ext cx="10391955" cy="6740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94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"/>
          <p:cNvSpPr txBox="1">
            <a:spLocks noGrp="1"/>
          </p:cNvSpPr>
          <p:nvPr>
            <p:ph type="title"/>
          </p:nvPr>
        </p:nvSpPr>
        <p:spPr>
          <a:xfrm>
            <a:off x="199854" y="607799"/>
            <a:ext cx="117921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 Mission’s Multi-Sectoral Nutrition Strategy (M</a:t>
            </a:r>
            <a:r>
              <a:rPr lang="en-US"/>
              <a:t>SNS)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Results Framework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0"/>
          <p:cNvSpPr/>
          <p:nvPr/>
        </p:nvSpPr>
        <p:spPr>
          <a:xfrm>
            <a:off x="2348944" y="1535106"/>
            <a:ext cx="2622600" cy="1214100"/>
          </a:xfrm>
          <a:prstGeom prst="rect">
            <a:avLst/>
          </a:prstGeom>
          <a:solidFill>
            <a:srgbClr val="2121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MSNS Goal: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Improving nutrition for a healthy, productive, and resilient Nigeria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385744" y="4219392"/>
            <a:ext cx="1963200" cy="12141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IR1 </a:t>
            </a:r>
            <a:r>
              <a:rPr lang="en-US" sz="1800" b="1" i="1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(via EGE):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0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Improve nutrition through the </a:t>
            </a:r>
            <a:r>
              <a:rPr lang="en-US" sz="18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food system</a:t>
            </a:r>
            <a:endParaRPr sz="1800" b="1" i="0" u="none" strike="noStrike" cap="none">
              <a:solidFill>
                <a:srgbClr val="21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0"/>
          <p:cNvSpPr/>
          <p:nvPr/>
        </p:nvSpPr>
        <p:spPr>
          <a:xfrm>
            <a:off x="2561192" y="4219392"/>
            <a:ext cx="2180100" cy="12141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IR2 </a:t>
            </a:r>
            <a:r>
              <a:rPr lang="en-US" sz="1800" b="1" i="1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(via HPN &amp; HAT):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0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Improve nutrition through the </a:t>
            </a:r>
            <a:r>
              <a:rPr lang="en-US" sz="18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health system</a:t>
            </a:r>
            <a:endParaRPr sz="1800" b="1" i="0" u="none" strike="noStrike" cap="none">
              <a:solidFill>
                <a:srgbClr val="21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0"/>
          <p:cNvSpPr/>
          <p:nvPr/>
        </p:nvSpPr>
        <p:spPr>
          <a:xfrm>
            <a:off x="4879945" y="4219392"/>
            <a:ext cx="2293500" cy="12141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IR3 </a:t>
            </a:r>
            <a:r>
              <a:rPr lang="en-US" sz="1800" b="1" i="1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(via HART):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800" b="0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Improve nutrition through </a:t>
            </a:r>
            <a:r>
              <a:rPr lang="en-US" sz="18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humanitarian assistance</a:t>
            </a:r>
            <a:endParaRPr sz="1800" b="1" i="0" u="none" strike="noStrike" cap="none">
              <a:solidFill>
                <a:srgbClr val="21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4" name="Google Shape;454;p10"/>
          <p:cNvCxnSpPr/>
          <p:nvPr/>
        </p:nvCxnSpPr>
        <p:spPr>
          <a:xfrm rot="10800000">
            <a:off x="3651587" y="2821428"/>
            <a:ext cx="0" cy="660000"/>
          </a:xfrm>
          <a:prstGeom prst="straightConnector1">
            <a:avLst/>
          </a:prstGeom>
          <a:solidFill>
            <a:srgbClr val="008000">
              <a:alpha val="0"/>
            </a:srgbClr>
          </a:solidFill>
          <a:ln w="76200" cap="flat" cmpd="sng">
            <a:solidFill>
              <a:srgbClr val="21216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5" name="Google Shape;455;p10"/>
          <p:cNvCxnSpPr/>
          <p:nvPr/>
        </p:nvCxnSpPr>
        <p:spPr>
          <a:xfrm rot="10800000" flipH="1">
            <a:off x="1685141" y="2821443"/>
            <a:ext cx="1098900" cy="732300"/>
          </a:xfrm>
          <a:prstGeom prst="straightConnector1">
            <a:avLst/>
          </a:prstGeom>
          <a:solidFill>
            <a:srgbClr val="008000">
              <a:alpha val="0"/>
            </a:srgbClr>
          </a:solidFill>
          <a:ln w="76200" cap="flat" cmpd="sng">
            <a:solidFill>
              <a:srgbClr val="21216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6" name="Google Shape;456;p10"/>
          <p:cNvCxnSpPr/>
          <p:nvPr/>
        </p:nvCxnSpPr>
        <p:spPr>
          <a:xfrm rot="-10619729">
            <a:off x="4539193" y="2821408"/>
            <a:ext cx="1093203" cy="704167"/>
          </a:xfrm>
          <a:prstGeom prst="straightConnector1">
            <a:avLst/>
          </a:prstGeom>
          <a:solidFill>
            <a:srgbClr val="008000">
              <a:alpha val="0"/>
            </a:srgbClr>
          </a:solidFill>
          <a:ln w="76200" cap="flat" cmpd="sng">
            <a:solidFill>
              <a:srgbClr val="21216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57" name="Google Shape;457;p10"/>
          <p:cNvCxnSpPr/>
          <p:nvPr/>
        </p:nvCxnSpPr>
        <p:spPr>
          <a:xfrm>
            <a:off x="7379169" y="1535106"/>
            <a:ext cx="0" cy="4715100"/>
          </a:xfrm>
          <a:prstGeom prst="straightConnector1">
            <a:avLst/>
          </a:prstGeom>
          <a:noFill/>
          <a:ln w="38100" cap="flat" cmpd="sng">
            <a:solidFill>
              <a:srgbClr val="2121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8" name="Google Shape;458;p10"/>
          <p:cNvSpPr/>
          <p:nvPr/>
        </p:nvSpPr>
        <p:spPr>
          <a:xfrm>
            <a:off x="7666665" y="1535106"/>
            <a:ext cx="4325400" cy="421200"/>
          </a:xfrm>
          <a:prstGeom prst="rect">
            <a:avLst/>
          </a:prstGeom>
          <a:solidFill>
            <a:srgbClr val="2121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Cross-cutting Results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8446746" y="2335519"/>
            <a:ext cx="3545400" cy="6129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121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Multi-sectoral nutrition policies </a:t>
            </a:r>
            <a:endParaRPr sz="2000" b="1" i="0" u="none" strike="noStrike" cap="none">
              <a:solidFill>
                <a:srgbClr val="21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8437355" y="3360534"/>
            <a:ext cx="3545400" cy="6129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121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Education, Social Behaviour Change Communication (SBCC)</a:t>
            </a:r>
            <a:endParaRPr sz="2000" b="0" i="0" u="none" strike="noStrike" cap="none">
              <a:solidFill>
                <a:srgbClr val="21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8437354" y="4481678"/>
            <a:ext cx="3545400" cy="6129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121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Gender, female empowerment and youth engagement</a:t>
            </a:r>
            <a:endParaRPr sz="2000" b="1" i="0" u="none" strike="noStrike" cap="none">
              <a:solidFill>
                <a:srgbClr val="21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8437355" y="5570573"/>
            <a:ext cx="3545400" cy="6129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2121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212167"/>
                </a:solidFill>
                <a:latin typeface="Calibri"/>
                <a:ea typeface="Calibri"/>
                <a:cs typeface="Calibri"/>
                <a:sym typeface="Calibri"/>
              </a:rPr>
              <a:t>Research, innovation, and strategic information </a:t>
            </a:r>
            <a:endParaRPr sz="2000" b="1" i="0" u="none" strike="noStrike" cap="none">
              <a:solidFill>
                <a:srgbClr val="2121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10" descr="Market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66190" y="3293393"/>
            <a:ext cx="833108" cy="7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10" descr="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2954" y="2268379"/>
            <a:ext cx="914400" cy="74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10" descr="Female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185" y="4452685"/>
            <a:ext cx="754970" cy="79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10" descr="Male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99477" y="4300135"/>
            <a:ext cx="75496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0" descr="GMO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87008" y="5474203"/>
            <a:ext cx="842508" cy="6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0"/>
          <p:cNvSpPr/>
          <p:nvPr/>
        </p:nvSpPr>
        <p:spPr>
          <a:xfrm>
            <a:off x="397696" y="5626302"/>
            <a:ext cx="6837600" cy="6129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Advancing Nutrition activity is the first </a:t>
            </a:r>
            <a:endParaRPr sz="2000" b="1" i="1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collaboration under this MSNS  </a:t>
            </a:r>
            <a:endParaRPr sz="2000" b="1" i="1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10" descr="Fruit bowl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1503" y="3443004"/>
            <a:ext cx="753638" cy="76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0" descr="Medical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72112" y="3443003"/>
            <a:ext cx="914400" cy="82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0" descr="Ambulance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59697" y="344300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rgbClr val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2457</Words>
  <Application>Microsoft Office PowerPoint</Application>
  <PresentationFormat>Widescreen</PresentationFormat>
  <Paragraphs>481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Noto Sans Symbols</vt:lpstr>
      <vt:lpstr>Gill Sans</vt:lpstr>
      <vt:lpstr>Verdana</vt:lpstr>
      <vt:lpstr>Times New Roman</vt:lpstr>
      <vt:lpstr>Calibri</vt:lpstr>
      <vt:lpstr>Arial</vt:lpstr>
      <vt:lpstr>Cabin</vt:lpstr>
      <vt:lpstr>Garamond</vt:lpstr>
      <vt:lpstr>Cambria</vt:lpstr>
      <vt:lpstr>16.9-Template_12.7.2016</vt:lpstr>
      <vt:lpstr>The USAID/Nigeria Nutrition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Mission’s Multi-Sectoral Nutrition Strategy (MSNS) Results Framework </vt:lpstr>
      <vt:lpstr>PowerPoint Presentation</vt:lpstr>
      <vt:lpstr>USAID Nutrition Engagements and Updates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USAID/Nigeria Nutrition Strategy</dc:title>
  <cp:lastModifiedBy>Pauline Adah</cp:lastModifiedBy>
  <cp:revision>5</cp:revision>
  <dcterms:modified xsi:type="dcterms:W3CDTF">2022-09-21T08:05:27Z</dcterms:modified>
</cp:coreProperties>
</file>