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Open Sans" panose="020B0606030504020204" pitchFamily="34" charset="0"/>
      <p:regular r:id="rId20"/>
      <p:bold r:id="rId21"/>
      <p:italic r:id="rId22"/>
      <p:boldItalic r:id="rId23"/>
    </p:embeddedFont>
    <p:embeddedFont>
      <p:font typeface="Open Sans Light" panose="020B030603050402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gxnKAAFD7KJp5o2dqAH00vi4rb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 name="Google Shape;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Talking point. </a:t>
            </a:r>
            <a:endParaRPr/>
          </a:p>
          <a:p>
            <a:pPr marL="171450" lvl="0" indent="-171450" algn="l" rtl="0">
              <a:lnSpc>
                <a:spcPct val="100000"/>
              </a:lnSpc>
              <a:spcBef>
                <a:spcPts val="0"/>
              </a:spcBef>
              <a:spcAft>
                <a:spcPts val="0"/>
              </a:spcAft>
              <a:buClr>
                <a:schemeClr val="dk1"/>
              </a:buClr>
              <a:buSzPts val="1200"/>
              <a:buFont typeface="Arial"/>
              <a:buChar char="•"/>
            </a:pPr>
            <a:r>
              <a:rPr lang="en-US"/>
              <a:t>Talk about the nutrition priority behaviors </a:t>
            </a:r>
            <a:endParaRPr/>
          </a:p>
          <a:p>
            <a:pPr marL="171450" lvl="0" indent="-95250" algn="l" rtl="0">
              <a:lnSpc>
                <a:spcPct val="100000"/>
              </a:lnSpc>
              <a:spcBef>
                <a:spcPts val="0"/>
              </a:spcBef>
              <a:spcAft>
                <a:spcPts val="0"/>
              </a:spcAft>
              <a:buClr>
                <a:schemeClr val="dk1"/>
              </a:buClr>
              <a:buSzPts val="1200"/>
              <a:buFont typeface="Arial"/>
              <a:buNone/>
            </a:pPr>
            <a:endParaRPr/>
          </a:p>
        </p:txBody>
      </p:sp>
      <p:sp>
        <p:nvSpPr>
          <p:cNvPr id="258" name="Google Shape;25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Talking point. </a:t>
            </a:r>
            <a:endParaRPr/>
          </a:p>
          <a:p>
            <a:pPr marL="171450" lvl="0" indent="-171450" algn="l" rtl="0">
              <a:lnSpc>
                <a:spcPct val="100000"/>
              </a:lnSpc>
              <a:spcBef>
                <a:spcPts val="0"/>
              </a:spcBef>
              <a:spcAft>
                <a:spcPts val="0"/>
              </a:spcAft>
              <a:buClr>
                <a:schemeClr val="dk1"/>
              </a:buClr>
              <a:buSzPts val="1200"/>
              <a:buFont typeface="Arial"/>
              <a:buChar char="•"/>
            </a:pPr>
            <a:r>
              <a:rPr lang="en-US"/>
              <a:t>Talk about the nutrition priority behaviors </a:t>
            </a:r>
            <a:endParaRPr/>
          </a:p>
          <a:p>
            <a:pPr marL="171450" lvl="0" indent="-95250" algn="l" rtl="0">
              <a:lnSpc>
                <a:spcPct val="100000"/>
              </a:lnSpc>
              <a:spcBef>
                <a:spcPts val="0"/>
              </a:spcBef>
              <a:spcAft>
                <a:spcPts val="0"/>
              </a:spcAft>
              <a:buClr>
                <a:schemeClr val="dk1"/>
              </a:buClr>
              <a:buSzPts val="1200"/>
              <a:buFont typeface="Arial"/>
              <a:buNone/>
            </a:pPr>
            <a:endParaRPr/>
          </a:p>
        </p:txBody>
      </p:sp>
      <p:sp>
        <p:nvSpPr>
          <p:cNvPr id="271" name="Google Shape;27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Talking point. </a:t>
            </a:r>
            <a:endParaRPr/>
          </a:p>
          <a:p>
            <a:pPr marL="171450" lvl="0" indent="-171450" algn="l" rtl="0">
              <a:lnSpc>
                <a:spcPct val="100000"/>
              </a:lnSpc>
              <a:spcBef>
                <a:spcPts val="0"/>
              </a:spcBef>
              <a:spcAft>
                <a:spcPts val="0"/>
              </a:spcAft>
              <a:buClr>
                <a:schemeClr val="dk1"/>
              </a:buClr>
              <a:buSzPts val="1200"/>
              <a:buFont typeface="Arial"/>
              <a:buChar char="•"/>
            </a:pPr>
            <a:r>
              <a:rPr lang="en-US"/>
              <a:t>Talk about the nutrition priority behaviors </a:t>
            </a:r>
            <a:endParaRPr/>
          </a:p>
          <a:p>
            <a:pPr marL="171450" lvl="0" indent="-95250" algn="l" rtl="0">
              <a:lnSpc>
                <a:spcPct val="100000"/>
              </a:lnSpc>
              <a:spcBef>
                <a:spcPts val="0"/>
              </a:spcBef>
              <a:spcAft>
                <a:spcPts val="0"/>
              </a:spcAft>
              <a:buClr>
                <a:schemeClr val="dk1"/>
              </a:buClr>
              <a:buSzPts val="1200"/>
              <a:buFont typeface="Arial"/>
              <a:buNone/>
            </a:pPr>
            <a:endParaRPr/>
          </a:p>
        </p:txBody>
      </p:sp>
      <p:sp>
        <p:nvSpPr>
          <p:cNvPr id="279" name="Google Shape;27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Talking point. </a:t>
            </a:r>
            <a:endParaRPr/>
          </a:p>
          <a:p>
            <a:pPr marL="171450" lvl="0" indent="-171450" algn="l" rtl="0">
              <a:lnSpc>
                <a:spcPct val="100000"/>
              </a:lnSpc>
              <a:spcBef>
                <a:spcPts val="0"/>
              </a:spcBef>
              <a:spcAft>
                <a:spcPts val="0"/>
              </a:spcAft>
              <a:buClr>
                <a:schemeClr val="dk1"/>
              </a:buClr>
              <a:buSzPts val="1200"/>
              <a:buFont typeface="Arial"/>
              <a:buChar char="•"/>
            </a:pPr>
            <a:r>
              <a:rPr lang="en-US"/>
              <a:t>Talk about the nutrition priority behaviors </a:t>
            </a:r>
            <a:endParaRPr/>
          </a:p>
          <a:p>
            <a:pPr marL="171450" lvl="0" indent="-95250" algn="l" rtl="0">
              <a:lnSpc>
                <a:spcPct val="100000"/>
              </a:lnSpc>
              <a:spcBef>
                <a:spcPts val="0"/>
              </a:spcBef>
              <a:spcAft>
                <a:spcPts val="0"/>
              </a:spcAft>
              <a:buClr>
                <a:schemeClr val="dk1"/>
              </a:buClr>
              <a:buSzPts val="1200"/>
              <a:buFont typeface="Arial"/>
              <a:buNone/>
            </a:pPr>
            <a:endParaRPr/>
          </a:p>
        </p:txBody>
      </p:sp>
      <p:sp>
        <p:nvSpPr>
          <p:cNvPr id="120" name="Google Shape;12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Brief. Mention Government and other USG partners</a:t>
            </a:r>
            <a:endParaRPr/>
          </a:p>
        </p:txBody>
      </p:sp>
      <p:sp>
        <p:nvSpPr>
          <p:cNvPr id="138" name="Google Shape;13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Talking points. </a:t>
            </a:r>
            <a:endParaRPr/>
          </a:p>
          <a:p>
            <a:pPr marL="171450" marR="0" lvl="0" indent="-171450" algn="l" rtl="0">
              <a:lnSpc>
                <a:spcPct val="100000"/>
              </a:lnSpc>
              <a:spcBef>
                <a:spcPts val="0"/>
              </a:spcBef>
              <a:spcAft>
                <a:spcPts val="0"/>
              </a:spcAft>
              <a:buClr>
                <a:schemeClr val="dk1"/>
              </a:buClr>
              <a:buSzPts val="1200"/>
              <a:buFont typeface="Arial"/>
              <a:buChar char="•"/>
            </a:pPr>
            <a:r>
              <a:rPr lang="en-US"/>
              <a:t>Discuss how nutrition is integrated into each approach</a:t>
            </a:r>
            <a:endParaRPr/>
          </a:p>
          <a:p>
            <a:pPr marL="171450" marR="0" lvl="0" indent="-171450" algn="l" rtl="0">
              <a:lnSpc>
                <a:spcPct val="100000"/>
              </a:lnSpc>
              <a:spcBef>
                <a:spcPts val="0"/>
              </a:spcBef>
              <a:spcAft>
                <a:spcPts val="0"/>
              </a:spcAft>
              <a:buClr>
                <a:schemeClr val="dk1"/>
              </a:buClr>
              <a:buSzPts val="1200"/>
              <a:buFont typeface="Arial"/>
              <a:buChar char="•"/>
            </a:pPr>
            <a:r>
              <a:rPr lang="en-US"/>
              <a:t>Highlight the nutrition Interventions ( food demonstration, breastfeeding demonstration, home and community gardening with WDCs, nutrition card game, and other nutrition prototypes)</a:t>
            </a:r>
            <a:endParaRPr/>
          </a:p>
          <a:p>
            <a:pPr marL="0" lvl="0" indent="0" algn="l" rtl="0">
              <a:lnSpc>
                <a:spcPct val="100000"/>
              </a:lnSpc>
              <a:spcBef>
                <a:spcPts val="0"/>
              </a:spcBef>
              <a:spcAft>
                <a:spcPts val="0"/>
              </a:spcAft>
              <a:buSzPts val="1400"/>
              <a:buNone/>
            </a:pPr>
            <a:endParaRPr/>
          </a:p>
        </p:txBody>
      </p:sp>
      <p:sp>
        <p:nvSpPr>
          <p:cNvPr id="163" name="Google Shape;16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sz="1400" b="1">
                <a:solidFill>
                  <a:srgbClr val="2B2B2D"/>
                </a:solidFill>
                <a:latin typeface="Open Sans Light"/>
                <a:ea typeface="Open Sans Light"/>
                <a:cs typeface="Open Sans Light"/>
                <a:sym typeface="Open Sans Light"/>
              </a:rPr>
              <a:t>Trained 2,458 Community Volunteers (CV), who have made 7,608,364 contacts with community members in 806 targeted wards within 90 LGAs to promote malaria, MNCH+N and FP priority behaviors across the intervention states. </a:t>
            </a:r>
            <a:endParaRPr sz="1400" b="1">
              <a:solidFill>
                <a:srgbClr val="2B2B2D"/>
              </a:solidFill>
              <a:latin typeface="Open Sans Light"/>
              <a:ea typeface="Open Sans Light"/>
              <a:cs typeface="Open Sans Light"/>
              <a:sym typeface="Open Sans Light"/>
            </a:endParaRPr>
          </a:p>
          <a:p>
            <a:pPr marL="457200" lvl="0" indent="-317500" algn="l" rtl="0">
              <a:lnSpc>
                <a:spcPct val="100000"/>
              </a:lnSpc>
              <a:spcBef>
                <a:spcPts val="0"/>
              </a:spcBef>
              <a:spcAft>
                <a:spcPts val="0"/>
              </a:spcAft>
              <a:buSzPts val="1400"/>
              <a:buChar char="●"/>
            </a:pPr>
            <a:r>
              <a:rPr lang="en-US" sz="1400" b="1">
                <a:solidFill>
                  <a:srgbClr val="2B2B2D"/>
                </a:solidFill>
                <a:latin typeface="Open Sans Light"/>
                <a:ea typeface="Open Sans Light"/>
                <a:cs typeface="Open Sans Light"/>
                <a:sym typeface="Open Sans Light"/>
              </a:rPr>
              <a:t>BA-N CVs  reached 1,470,305 children under five years and 156,739 pregnant women with nutrition messages. </a:t>
            </a:r>
            <a:endParaRPr sz="1400" b="1">
              <a:solidFill>
                <a:srgbClr val="2B2B2D"/>
              </a:solidFill>
              <a:latin typeface="Open Sans Light"/>
              <a:ea typeface="Open Sans Light"/>
              <a:cs typeface="Open Sans Light"/>
              <a:sym typeface="Open Sans Light"/>
            </a:endParaRPr>
          </a:p>
          <a:p>
            <a:pPr marL="457200" lvl="0" indent="-317500" algn="l" rtl="0">
              <a:lnSpc>
                <a:spcPct val="100000"/>
              </a:lnSpc>
              <a:spcBef>
                <a:spcPts val="0"/>
              </a:spcBef>
              <a:spcAft>
                <a:spcPts val="0"/>
              </a:spcAft>
              <a:buClr>
                <a:srgbClr val="2B2B2D"/>
              </a:buClr>
              <a:buSzPts val="1400"/>
              <a:buFont typeface="Open Sans Light"/>
              <a:buChar char="●"/>
            </a:pPr>
            <a:r>
              <a:rPr lang="en-US" sz="1400" b="1">
                <a:solidFill>
                  <a:srgbClr val="2B2B2D"/>
                </a:solidFill>
                <a:latin typeface="Open Sans Light"/>
                <a:ea typeface="Open Sans Light"/>
                <a:cs typeface="Open Sans Light"/>
                <a:sym typeface="Open Sans Light"/>
              </a:rPr>
              <a:t>The CVs made 766,321 referrals for services, out of which 287,846 persons completed their referrals. About 25% of these referrals were for nutrition services. </a:t>
            </a:r>
            <a:endParaRPr sz="1400" b="1">
              <a:solidFill>
                <a:srgbClr val="2B2B2D"/>
              </a:solidFill>
              <a:latin typeface="Open Sans Light"/>
              <a:ea typeface="Open Sans Light"/>
              <a:cs typeface="Open Sans Light"/>
              <a:sym typeface="Open Sans Light"/>
            </a:endParaRPr>
          </a:p>
          <a:p>
            <a:pPr marL="457200" lvl="0" indent="-317500" algn="l" rtl="0">
              <a:lnSpc>
                <a:spcPct val="100000"/>
              </a:lnSpc>
              <a:spcBef>
                <a:spcPts val="0"/>
              </a:spcBef>
              <a:spcAft>
                <a:spcPts val="0"/>
              </a:spcAft>
              <a:buClr>
                <a:srgbClr val="2B2B2D"/>
              </a:buClr>
              <a:buSzPts val="1400"/>
              <a:buFont typeface="Open Sans Light"/>
              <a:buChar char="●"/>
            </a:pPr>
            <a:r>
              <a:rPr lang="en-US" sz="1700" b="1">
                <a:solidFill>
                  <a:srgbClr val="2B2B2D"/>
                </a:solidFill>
                <a:latin typeface="Open Sans Light"/>
                <a:ea typeface="Open Sans Light"/>
                <a:cs typeface="Open Sans Light"/>
                <a:sym typeface="Open Sans Light"/>
              </a:rPr>
              <a:t>Ward development committees and Women empowerment groups continue to support and fund community projects including ETS and nutrition activities like food demonstrations and home/community gardening </a:t>
            </a:r>
            <a:endParaRPr sz="1400" b="1">
              <a:solidFill>
                <a:srgbClr val="2B2B2D"/>
              </a:solidFill>
              <a:latin typeface="Open Sans Light"/>
              <a:ea typeface="Open Sans Light"/>
              <a:cs typeface="Open Sans Light"/>
              <a:sym typeface="Open Sans Light"/>
            </a:endParaRPr>
          </a:p>
        </p:txBody>
      </p:sp>
      <p:sp>
        <p:nvSpPr>
          <p:cNvPr id="195" name="Google Shape;19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Clr>
                <a:srgbClr val="2B2B2D"/>
              </a:buClr>
              <a:buSzPts val="1800"/>
              <a:buFont typeface="Open Sans Light"/>
              <a:buChar char="●"/>
            </a:pPr>
            <a:r>
              <a:rPr lang="en-US" sz="1200" b="1">
                <a:solidFill>
                  <a:srgbClr val="2B2B2D"/>
                </a:solidFill>
                <a:latin typeface="Open Sans Light"/>
                <a:ea typeface="Open Sans Light"/>
                <a:cs typeface="Open Sans Light"/>
                <a:sym typeface="Open Sans Light"/>
              </a:rPr>
              <a:t>BA-Nigeria works with government/community stakeholders and other USAID IPs to ensure clients referred to health facility access care as needed. However, more needs to be done for better nutrition and health outcome</a:t>
            </a:r>
            <a:endParaRPr/>
          </a:p>
          <a:p>
            <a:pPr marL="457200" lvl="0" indent="-342900" algn="l" rtl="0">
              <a:lnSpc>
                <a:spcPct val="100000"/>
              </a:lnSpc>
              <a:spcBef>
                <a:spcPts val="0"/>
              </a:spcBef>
              <a:spcAft>
                <a:spcPts val="0"/>
              </a:spcAft>
              <a:buClr>
                <a:srgbClr val="2B2B2D"/>
              </a:buClr>
              <a:buSzPts val="1800"/>
              <a:buFont typeface="Open Sans Light"/>
              <a:buChar char="●"/>
            </a:pPr>
            <a:r>
              <a:rPr lang="en-US" sz="1200" b="1">
                <a:solidFill>
                  <a:srgbClr val="2B2B2D"/>
                </a:solidFill>
                <a:latin typeface="Open Sans Light"/>
                <a:ea typeface="Open Sans Light"/>
                <a:cs typeface="Open Sans Light"/>
                <a:sym typeface="Open Sans Light"/>
              </a:rPr>
              <a:t>Continuous and intensifying insecurity across implementation states affected planned activities such that some were postponed or canceled. Implementation had to be stopped in some communities.</a:t>
            </a:r>
            <a:endParaRPr sz="1200">
              <a:solidFill>
                <a:srgbClr val="2B2B2D"/>
              </a:solidFill>
              <a:latin typeface="Open Sans Light"/>
              <a:ea typeface="Open Sans Light"/>
              <a:cs typeface="Open Sans Light"/>
              <a:sym typeface="Open Sans Light"/>
            </a:endParaRPr>
          </a:p>
          <a:p>
            <a:pPr marL="457200" lvl="0" indent="0" algn="l" rtl="0">
              <a:lnSpc>
                <a:spcPct val="100000"/>
              </a:lnSpc>
              <a:spcBef>
                <a:spcPts val="0"/>
              </a:spcBef>
              <a:spcAft>
                <a:spcPts val="0"/>
              </a:spcAft>
              <a:buSzPts val="1400"/>
              <a:buNone/>
            </a:pPr>
            <a:endParaRPr sz="1200" b="1">
              <a:solidFill>
                <a:srgbClr val="2B2B2D"/>
              </a:solidFill>
              <a:latin typeface="Open Sans Light"/>
              <a:ea typeface="Open Sans Light"/>
              <a:cs typeface="Open Sans Light"/>
              <a:sym typeface="Open Sans Light"/>
            </a:endParaRPr>
          </a:p>
          <a:p>
            <a:pPr marL="0" lvl="0" indent="0" algn="l" rtl="0">
              <a:lnSpc>
                <a:spcPct val="100000"/>
              </a:lnSpc>
              <a:spcBef>
                <a:spcPts val="0"/>
              </a:spcBef>
              <a:spcAft>
                <a:spcPts val="0"/>
              </a:spcAft>
              <a:buSzPts val="1400"/>
              <a:buNone/>
            </a:pPr>
            <a:endParaRPr/>
          </a:p>
        </p:txBody>
      </p:sp>
      <p:sp>
        <p:nvSpPr>
          <p:cNvPr id="221" name="Google Shape;22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
        <p:cNvGrpSpPr/>
        <p:nvPr/>
      </p:nvGrpSpPr>
      <p:grpSpPr>
        <a:xfrm>
          <a:off x="0" y="0"/>
          <a:ext cx="0" cy="0"/>
          <a:chOff x="0" y="0"/>
          <a:chExt cx="0" cy="0"/>
        </a:xfrm>
      </p:grpSpPr>
      <p:pic>
        <p:nvPicPr>
          <p:cNvPr id="17" name="Google Shape;17;p15"/>
          <p:cNvPicPr preferRelativeResize="0"/>
          <p:nvPr/>
        </p:nvPicPr>
        <p:blipFill rotWithShape="1">
          <a:blip r:embed="rId2">
            <a:alphaModFix amt="35000"/>
          </a:blip>
          <a:srcRect/>
          <a:stretch/>
        </p:blipFill>
        <p:spPr>
          <a:xfrm>
            <a:off x="1" y="0"/>
            <a:ext cx="4414684" cy="3637030"/>
          </a:xfrm>
          <a:prstGeom prst="rect">
            <a:avLst/>
          </a:prstGeom>
          <a:noFill/>
          <a:ln>
            <a:noFill/>
          </a:ln>
        </p:spPr>
      </p:pic>
      <p:sp>
        <p:nvSpPr>
          <p:cNvPr id="18" name="Google Shape;18;p15"/>
          <p:cNvSpPr txBox="1">
            <a:spLocks noGrp="1"/>
          </p:cNvSpPr>
          <p:nvPr>
            <p:ph type="ctrTitle"/>
          </p:nvPr>
        </p:nvSpPr>
        <p:spPr>
          <a:xfrm>
            <a:off x="914400" y="2130428"/>
            <a:ext cx="10363200" cy="1470025"/>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3200"/>
              <a:buFont typeface="Open Sans Light"/>
              <a:buNone/>
              <a:defRPr sz="32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subTitle" idx="1"/>
          </p:nvPr>
        </p:nvSpPr>
        <p:spPr>
          <a:xfrm>
            <a:off x="1828800" y="3886202"/>
            <a:ext cx="8534400" cy="1197077"/>
          </a:xfrm>
          <a:prstGeom prst="rect">
            <a:avLst/>
          </a:prstGeom>
          <a:noFill/>
          <a:ln>
            <a:noFill/>
          </a:ln>
        </p:spPr>
        <p:txBody>
          <a:bodyPr spcFirstLastPara="1" wrap="square" lIns="0" tIns="0" rIns="0" bIns="0" anchor="t" anchorCtr="0">
            <a:normAutofit/>
          </a:bodyPr>
          <a:lstStyle>
            <a:lvl1pPr lvl="0" algn="ctr">
              <a:lnSpc>
                <a:spcPct val="100000"/>
              </a:lnSpc>
              <a:spcBef>
                <a:spcPts val="480"/>
              </a:spcBef>
              <a:spcAft>
                <a:spcPts val="0"/>
              </a:spcAft>
              <a:buSzPts val="2400"/>
              <a:buNone/>
              <a:defRPr sz="2400">
                <a:solidFill>
                  <a:srgbClr val="989899"/>
                </a:solidFill>
              </a:defRPr>
            </a:lvl1pPr>
            <a:lvl2pPr lvl="1" algn="ctr">
              <a:lnSpc>
                <a:spcPct val="100000"/>
              </a:lnSpc>
              <a:spcBef>
                <a:spcPts val="320"/>
              </a:spcBef>
              <a:spcAft>
                <a:spcPts val="0"/>
              </a:spcAft>
              <a:buSzPts val="1600"/>
              <a:buNone/>
              <a:defRPr>
                <a:solidFill>
                  <a:srgbClr val="989899"/>
                </a:solidFill>
              </a:defRPr>
            </a:lvl2pPr>
            <a:lvl3pPr lvl="2" algn="ctr">
              <a:lnSpc>
                <a:spcPct val="100000"/>
              </a:lnSpc>
              <a:spcBef>
                <a:spcPts val="280"/>
              </a:spcBef>
              <a:spcAft>
                <a:spcPts val="0"/>
              </a:spcAft>
              <a:buSzPts val="1400"/>
              <a:buNone/>
              <a:defRPr>
                <a:solidFill>
                  <a:srgbClr val="989899"/>
                </a:solidFill>
              </a:defRPr>
            </a:lvl3pPr>
            <a:lvl4pPr lvl="3" algn="ctr">
              <a:lnSpc>
                <a:spcPct val="100000"/>
              </a:lnSpc>
              <a:spcBef>
                <a:spcPts val="240"/>
              </a:spcBef>
              <a:spcAft>
                <a:spcPts val="0"/>
              </a:spcAft>
              <a:buSzPts val="1200"/>
              <a:buNone/>
              <a:defRPr>
                <a:solidFill>
                  <a:srgbClr val="989899"/>
                </a:solidFill>
              </a:defRPr>
            </a:lvl4pPr>
            <a:lvl5pPr lvl="4" algn="ctr">
              <a:lnSpc>
                <a:spcPct val="100000"/>
              </a:lnSpc>
              <a:spcBef>
                <a:spcPts val="240"/>
              </a:spcBef>
              <a:spcAft>
                <a:spcPts val="0"/>
              </a:spcAft>
              <a:buSzPts val="1200"/>
              <a:buNone/>
              <a:defRPr>
                <a:solidFill>
                  <a:srgbClr val="989899"/>
                </a:solidFill>
              </a:defRPr>
            </a:lvl5pPr>
            <a:lvl6pPr lvl="5" algn="ctr">
              <a:lnSpc>
                <a:spcPct val="100000"/>
              </a:lnSpc>
              <a:spcBef>
                <a:spcPts val="400"/>
              </a:spcBef>
              <a:spcAft>
                <a:spcPts val="0"/>
              </a:spcAft>
              <a:buClr>
                <a:srgbClr val="989899"/>
              </a:buClr>
              <a:buSzPts val="2000"/>
              <a:buNone/>
              <a:defRPr>
                <a:solidFill>
                  <a:srgbClr val="989899"/>
                </a:solidFill>
              </a:defRPr>
            </a:lvl6pPr>
            <a:lvl7pPr lvl="6" algn="ctr">
              <a:lnSpc>
                <a:spcPct val="100000"/>
              </a:lnSpc>
              <a:spcBef>
                <a:spcPts val="400"/>
              </a:spcBef>
              <a:spcAft>
                <a:spcPts val="0"/>
              </a:spcAft>
              <a:buClr>
                <a:srgbClr val="989899"/>
              </a:buClr>
              <a:buSzPts val="2000"/>
              <a:buNone/>
              <a:defRPr>
                <a:solidFill>
                  <a:srgbClr val="989899"/>
                </a:solidFill>
              </a:defRPr>
            </a:lvl7pPr>
            <a:lvl8pPr lvl="7" algn="ctr">
              <a:lnSpc>
                <a:spcPct val="100000"/>
              </a:lnSpc>
              <a:spcBef>
                <a:spcPts val="400"/>
              </a:spcBef>
              <a:spcAft>
                <a:spcPts val="0"/>
              </a:spcAft>
              <a:buClr>
                <a:srgbClr val="989899"/>
              </a:buClr>
              <a:buSzPts val="2000"/>
              <a:buNone/>
              <a:defRPr>
                <a:solidFill>
                  <a:srgbClr val="989899"/>
                </a:solidFill>
              </a:defRPr>
            </a:lvl8pPr>
            <a:lvl9pPr lvl="8" algn="ctr">
              <a:lnSpc>
                <a:spcPct val="100000"/>
              </a:lnSpc>
              <a:spcBef>
                <a:spcPts val="400"/>
              </a:spcBef>
              <a:spcAft>
                <a:spcPts val="0"/>
              </a:spcAft>
              <a:buClr>
                <a:srgbClr val="989899"/>
              </a:buClr>
              <a:buSzPts val="2000"/>
              <a:buNone/>
              <a:defRPr>
                <a:solidFill>
                  <a:srgbClr val="989899"/>
                </a:solidFill>
              </a:defRPr>
            </a:lvl9pPr>
          </a:lstStyle>
          <a:p>
            <a:endParaRPr/>
          </a:p>
        </p:txBody>
      </p:sp>
      <p:pic>
        <p:nvPicPr>
          <p:cNvPr id="20" name="Google Shape;20;p15"/>
          <p:cNvPicPr preferRelativeResize="0"/>
          <p:nvPr/>
        </p:nvPicPr>
        <p:blipFill rotWithShape="1">
          <a:blip r:embed="rId3">
            <a:alphaModFix/>
          </a:blip>
          <a:srcRect r="64580"/>
          <a:stretch/>
        </p:blipFill>
        <p:spPr>
          <a:xfrm>
            <a:off x="914400" y="6023361"/>
            <a:ext cx="3332285" cy="557784"/>
          </a:xfrm>
          <a:prstGeom prst="rect">
            <a:avLst/>
          </a:prstGeom>
          <a:noFill/>
          <a:ln>
            <a:noFill/>
          </a:ln>
        </p:spPr>
      </p:pic>
      <p:pic>
        <p:nvPicPr>
          <p:cNvPr id="21" name="Google Shape;21;p15"/>
          <p:cNvPicPr preferRelativeResize="0"/>
          <p:nvPr/>
        </p:nvPicPr>
        <p:blipFill rotWithShape="1">
          <a:blip r:embed="rId4">
            <a:alphaModFix/>
          </a:blip>
          <a:srcRect l="36448" r="36355"/>
          <a:stretch/>
        </p:blipFill>
        <p:spPr>
          <a:xfrm>
            <a:off x="4816719" y="6023361"/>
            <a:ext cx="2558562" cy="557784"/>
          </a:xfrm>
          <a:prstGeom prst="rect">
            <a:avLst/>
          </a:prstGeom>
          <a:noFill/>
          <a:ln>
            <a:noFill/>
          </a:ln>
        </p:spPr>
      </p:pic>
      <p:pic>
        <p:nvPicPr>
          <p:cNvPr id="22" name="Google Shape;22;p15"/>
          <p:cNvPicPr preferRelativeResize="0"/>
          <p:nvPr/>
        </p:nvPicPr>
        <p:blipFill rotWithShape="1">
          <a:blip r:embed="rId5">
            <a:alphaModFix/>
          </a:blip>
          <a:srcRect l="79014"/>
          <a:stretch/>
        </p:blipFill>
        <p:spPr>
          <a:xfrm>
            <a:off x="9303378" y="6023361"/>
            <a:ext cx="1974222" cy="55778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with Subtitle">
  <p:cSld name="Two Content with Subtitle">
    <p:spTree>
      <p:nvGrpSpPr>
        <p:cNvPr id="1" name="Shape 23"/>
        <p:cNvGrpSpPr/>
        <p:nvPr/>
      </p:nvGrpSpPr>
      <p:grpSpPr>
        <a:xfrm>
          <a:off x="0" y="0"/>
          <a:ext cx="0" cy="0"/>
          <a:chOff x="0" y="0"/>
          <a:chExt cx="0" cy="0"/>
        </a:xfrm>
      </p:grpSpPr>
      <p:sp>
        <p:nvSpPr>
          <p:cNvPr id="24" name="Google Shape;24;p16"/>
          <p:cNvSpPr txBox="1">
            <a:spLocks noGrp="1"/>
          </p:cNvSpPr>
          <p:nvPr>
            <p:ph type="title"/>
          </p:nvPr>
        </p:nvSpPr>
        <p:spPr>
          <a:xfrm>
            <a:off x="914400" y="279963"/>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2800"/>
              <a:buFont typeface="Open Sans Light"/>
              <a:buNone/>
              <a:defRPr sz="28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6"/>
          <p:cNvSpPr txBox="1">
            <a:spLocks noGrp="1"/>
          </p:cNvSpPr>
          <p:nvPr>
            <p:ph type="body" idx="1"/>
          </p:nvPr>
        </p:nvSpPr>
        <p:spPr>
          <a:xfrm>
            <a:off x="914400" y="1452422"/>
            <a:ext cx="5080000" cy="4300679"/>
          </a:xfrm>
          <a:prstGeom prst="rect">
            <a:avLst/>
          </a:prstGeom>
          <a:noFill/>
          <a:ln>
            <a:noFill/>
          </a:ln>
        </p:spPr>
        <p:txBody>
          <a:bodyPr spcFirstLastPara="1" wrap="square" lIns="0" tIns="0" rIns="0" bIns="0" anchor="t" anchorCtr="0">
            <a:normAutofit/>
          </a:bodyPr>
          <a:lstStyle>
            <a:lvl1pPr marL="457200" lvl="0" indent="-381000" algn="l">
              <a:lnSpc>
                <a:spcPct val="100000"/>
              </a:lnSpc>
              <a:spcBef>
                <a:spcPts val="480"/>
              </a:spcBef>
              <a:spcAft>
                <a:spcPts val="0"/>
              </a:spcAft>
              <a:buSzPts val="2400"/>
              <a:buChar char="•"/>
              <a:defRPr sz="2400">
                <a:latin typeface="Calibri"/>
                <a:ea typeface="Calibri"/>
                <a:cs typeface="Calibri"/>
                <a:sym typeface="Calibri"/>
              </a:defRPr>
            </a:lvl1pPr>
            <a:lvl2pPr marL="914400" lvl="1" indent="-330200" algn="l">
              <a:lnSpc>
                <a:spcPct val="100000"/>
              </a:lnSpc>
              <a:spcBef>
                <a:spcPts val="320"/>
              </a:spcBef>
              <a:spcAft>
                <a:spcPts val="0"/>
              </a:spcAft>
              <a:buSzPts val="1600"/>
              <a:buChar char="–"/>
              <a:defRPr sz="1600"/>
            </a:lvl2pPr>
            <a:lvl3pPr marL="1371600" lvl="2" indent="-330200" algn="l">
              <a:lnSpc>
                <a:spcPct val="100000"/>
              </a:lnSpc>
              <a:spcBef>
                <a:spcPts val="320"/>
              </a:spcBef>
              <a:spcAft>
                <a:spcPts val="0"/>
              </a:spcAft>
              <a:buSzPts val="1600"/>
              <a:buChar char="•"/>
              <a:defRPr sz="16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6" name="Google Shape;26;p16"/>
          <p:cNvSpPr txBox="1">
            <a:spLocks noGrp="1"/>
          </p:cNvSpPr>
          <p:nvPr>
            <p:ph type="body" idx="2"/>
          </p:nvPr>
        </p:nvSpPr>
        <p:spPr>
          <a:xfrm>
            <a:off x="6197600" y="1452422"/>
            <a:ext cx="5080000" cy="4300679"/>
          </a:xfrm>
          <a:prstGeom prst="rect">
            <a:avLst/>
          </a:prstGeom>
          <a:noFill/>
          <a:ln>
            <a:noFill/>
          </a:ln>
        </p:spPr>
        <p:txBody>
          <a:bodyPr spcFirstLastPara="1" wrap="square" lIns="0" tIns="0" rIns="0" bIns="0" anchor="t" anchorCtr="0">
            <a:normAutofit/>
          </a:bodyPr>
          <a:lstStyle>
            <a:lvl1pPr marL="457200" lvl="0" indent="-381000" algn="l">
              <a:lnSpc>
                <a:spcPct val="100000"/>
              </a:lnSpc>
              <a:spcBef>
                <a:spcPts val="480"/>
              </a:spcBef>
              <a:spcAft>
                <a:spcPts val="0"/>
              </a:spcAft>
              <a:buSzPts val="2400"/>
              <a:buChar char="•"/>
              <a:defRPr sz="2400">
                <a:latin typeface="Calibri"/>
                <a:ea typeface="Calibri"/>
                <a:cs typeface="Calibri"/>
                <a:sym typeface="Calibri"/>
              </a:defRPr>
            </a:lvl1pPr>
            <a:lvl2pPr marL="914400" lvl="1" indent="-330200" algn="l">
              <a:lnSpc>
                <a:spcPct val="100000"/>
              </a:lnSpc>
              <a:spcBef>
                <a:spcPts val="320"/>
              </a:spcBef>
              <a:spcAft>
                <a:spcPts val="0"/>
              </a:spcAft>
              <a:buSzPts val="1600"/>
              <a:buChar char="–"/>
              <a:defRPr sz="1600"/>
            </a:lvl2pPr>
            <a:lvl3pPr marL="1371600" lvl="2" indent="-330200" algn="l">
              <a:lnSpc>
                <a:spcPct val="100000"/>
              </a:lnSpc>
              <a:spcBef>
                <a:spcPts val="320"/>
              </a:spcBef>
              <a:spcAft>
                <a:spcPts val="0"/>
              </a:spcAft>
              <a:buSzPts val="1600"/>
              <a:buChar char="•"/>
              <a:defRPr sz="16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7" name="Google Shape;27;p16"/>
          <p:cNvSpPr txBox="1">
            <a:spLocks noGrp="1"/>
          </p:cNvSpPr>
          <p:nvPr>
            <p:ph type="body" idx="3"/>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atin typeface="Calibri"/>
                <a:ea typeface="Calibri"/>
                <a:cs typeface="Calibri"/>
                <a:sym typeface="Calibri"/>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ubtitle Only">
  <p:cSld name="Title Subtitle Only">
    <p:spTree>
      <p:nvGrpSpPr>
        <p:cNvPr id="1" name="Shape 29"/>
        <p:cNvGrpSpPr/>
        <p:nvPr/>
      </p:nvGrpSpPr>
      <p:grpSpPr>
        <a:xfrm>
          <a:off x="0" y="0"/>
          <a:ext cx="0" cy="0"/>
          <a:chOff x="0" y="0"/>
          <a:chExt cx="0" cy="0"/>
        </a:xfrm>
      </p:grpSpPr>
      <p:sp>
        <p:nvSpPr>
          <p:cNvPr id="30" name="Google Shape;30;p17"/>
          <p:cNvSpPr txBox="1">
            <a:spLocks noGrp="1"/>
          </p:cNvSpPr>
          <p:nvPr>
            <p:ph type="title"/>
          </p:nvPr>
        </p:nvSpPr>
        <p:spPr>
          <a:xfrm>
            <a:off x="914400" y="279963"/>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2800"/>
              <a:buFont typeface="Open Sans Light"/>
              <a:buNone/>
              <a:defRPr sz="28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7"/>
          <p:cNvSpPr txBox="1">
            <a:spLocks noGrp="1"/>
          </p:cNvSpPr>
          <p:nvPr>
            <p:ph type="body" idx="1"/>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atin typeface="Calibri"/>
                <a:ea typeface="Calibri"/>
                <a:cs typeface="Calibri"/>
                <a:sym typeface="Calibri"/>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32"/>
        <p:cNvGrpSpPr/>
        <p:nvPr/>
      </p:nvGrpSpPr>
      <p:grpSpPr>
        <a:xfrm>
          <a:off x="0" y="0"/>
          <a:ext cx="0" cy="0"/>
          <a:chOff x="0" y="0"/>
          <a:chExt cx="0" cy="0"/>
        </a:xfrm>
      </p:grpSpPr>
      <p:sp>
        <p:nvSpPr>
          <p:cNvPr id="33" name="Google Shape;33;p18"/>
          <p:cNvSpPr txBox="1">
            <a:spLocks noGrp="1"/>
          </p:cNvSpPr>
          <p:nvPr>
            <p:ph type="title"/>
          </p:nvPr>
        </p:nvSpPr>
        <p:spPr>
          <a:xfrm>
            <a:off x="914400" y="279963"/>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2800"/>
              <a:buFont typeface="Open Sans Light"/>
              <a:buNone/>
              <a:defRPr sz="28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8"/>
          <p:cNvSpPr txBox="1">
            <a:spLocks noGrp="1"/>
          </p:cNvSpPr>
          <p:nvPr>
            <p:ph type="body" idx="1"/>
          </p:nvPr>
        </p:nvSpPr>
        <p:spPr>
          <a:xfrm>
            <a:off x="914400" y="1452422"/>
            <a:ext cx="10363200" cy="4300679"/>
          </a:xfrm>
          <a:prstGeom prst="rect">
            <a:avLst/>
          </a:prstGeom>
          <a:noFill/>
          <a:ln>
            <a:noFill/>
          </a:ln>
        </p:spPr>
        <p:txBody>
          <a:bodyPr spcFirstLastPara="1" wrap="square" lIns="0" tIns="0" rIns="0" bIns="0" anchor="t" anchorCtr="0">
            <a:normAutofit/>
          </a:bodyPr>
          <a:lstStyle>
            <a:lvl1pPr marL="457200" lvl="0" indent="-381000" algn="l">
              <a:lnSpc>
                <a:spcPct val="100000"/>
              </a:lnSpc>
              <a:spcBef>
                <a:spcPts val="900"/>
              </a:spcBef>
              <a:spcAft>
                <a:spcPts val="0"/>
              </a:spcAft>
              <a:buSzPts val="2400"/>
              <a:buChar char="•"/>
              <a:defRPr sz="2400">
                <a:latin typeface="Calibri"/>
                <a:ea typeface="Calibri"/>
                <a:cs typeface="Calibri"/>
                <a:sym typeface="Calibri"/>
              </a:defRPr>
            </a:lvl1pPr>
            <a:lvl2pPr marL="914400" lvl="1" indent="-330200" algn="l">
              <a:lnSpc>
                <a:spcPct val="100000"/>
              </a:lnSpc>
              <a:spcBef>
                <a:spcPts val="900"/>
              </a:spcBef>
              <a:spcAft>
                <a:spcPts val="0"/>
              </a:spcAft>
              <a:buSzPts val="1600"/>
              <a:buChar char="–"/>
              <a:defRPr sz="1600"/>
            </a:lvl2pPr>
            <a:lvl3pPr marL="1371600" lvl="2" indent="-330200" algn="l">
              <a:lnSpc>
                <a:spcPct val="100000"/>
              </a:lnSpc>
              <a:spcBef>
                <a:spcPts val="900"/>
              </a:spcBef>
              <a:spcAft>
                <a:spcPts val="0"/>
              </a:spcAft>
              <a:buSzPts val="1600"/>
              <a:buChar char="•"/>
              <a:defRPr sz="1600"/>
            </a:lvl3pPr>
            <a:lvl4pPr marL="1828800" lvl="3" indent="-330200" algn="l">
              <a:lnSpc>
                <a:spcPct val="100000"/>
              </a:lnSpc>
              <a:spcBef>
                <a:spcPts val="900"/>
              </a:spcBef>
              <a:spcAft>
                <a:spcPts val="0"/>
              </a:spcAft>
              <a:buSzPts val="1600"/>
              <a:buChar char="–"/>
              <a:defRPr sz="1600"/>
            </a:lvl4pPr>
            <a:lvl5pPr marL="2286000" lvl="4" indent="-330200" algn="l">
              <a:lnSpc>
                <a:spcPct val="100000"/>
              </a:lnSpc>
              <a:spcBef>
                <a:spcPts val="900"/>
              </a:spcBef>
              <a:spcAft>
                <a:spcPts val="0"/>
              </a:spcAft>
              <a:buSzPts val="1600"/>
              <a:buChar char="»"/>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 name="Google Shape;35;p18"/>
          <p:cNvSpPr txBox="1">
            <a:spLocks noGrp="1"/>
          </p:cNvSpPr>
          <p:nvPr>
            <p:ph type="body" idx="2"/>
          </p:nvPr>
        </p:nvSpPr>
        <p:spPr>
          <a:xfrm>
            <a:off x="914400" y="933450"/>
            <a:ext cx="10363200" cy="406400"/>
          </a:xfrm>
          <a:prstGeom prst="rect">
            <a:avLst/>
          </a:prstGeom>
          <a:noFill/>
          <a:ln>
            <a:noFill/>
          </a:ln>
        </p:spPr>
        <p:txBody>
          <a:bodyPr spcFirstLastPara="1" wrap="square" lIns="0" tIns="0" rIns="0" bIns="0" anchor="t" anchorCtr="0">
            <a:normAutofit/>
          </a:bodyPr>
          <a:lstStyle>
            <a:lvl1pPr marL="457200" lvl="0" indent="-228600" algn="ctr">
              <a:lnSpc>
                <a:spcPct val="86000"/>
              </a:lnSpc>
              <a:spcBef>
                <a:spcPts val="0"/>
              </a:spcBef>
              <a:spcAft>
                <a:spcPts val="0"/>
              </a:spcAft>
              <a:buSzPts val="1800"/>
              <a:buNone/>
              <a:defRPr sz="1800">
                <a:latin typeface="Calibri"/>
                <a:ea typeface="Calibri"/>
                <a:cs typeface="Calibri"/>
                <a:sym typeface="Calibri"/>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36"/>
        <p:cNvGrpSpPr/>
        <p:nvPr/>
      </p:nvGrpSpPr>
      <p:grpSpPr>
        <a:xfrm>
          <a:off x="0" y="0"/>
          <a:ext cx="0" cy="0"/>
          <a:chOff x="0" y="0"/>
          <a:chExt cx="0" cy="0"/>
        </a:xfrm>
      </p:grpSpPr>
      <p:sp>
        <p:nvSpPr>
          <p:cNvPr id="37" name="Google Shape;37;p20"/>
          <p:cNvSpPr txBox="1">
            <a:spLocks noGrp="1"/>
          </p:cNvSpPr>
          <p:nvPr>
            <p:ph type="title"/>
          </p:nvPr>
        </p:nvSpPr>
        <p:spPr>
          <a:xfrm>
            <a:off x="914400" y="279963"/>
            <a:ext cx="10363200" cy="817561"/>
          </a:xfrm>
          <a:prstGeom prst="rect">
            <a:avLst/>
          </a:prstGeom>
          <a:noFill/>
          <a:ln>
            <a:noFill/>
          </a:ln>
        </p:spPr>
        <p:txBody>
          <a:bodyPr spcFirstLastPara="1" wrap="square" lIns="0" tIns="0" rIns="0" bIns="0" anchor="ctr" anchorCtr="0">
            <a:normAutofit/>
          </a:bodyPr>
          <a:lstStyle>
            <a:lvl1pPr lvl="0" algn="ctr">
              <a:lnSpc>
                <a:spcPct val="86000"/>
              </a:lnSpc>
              <a:spcBef>
                <a:spcPts val="0"/>
              </a:spcBef>
              <a:spcAft>
                <a:spcPts val="0"/>
              </a:spcAft>
              <a:buClr>
                <a:schemeClr val="dk1"/>
              </a:buClr>
              <a:buSzPts val="18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8" name="Google Shape;38;p20"/>
          <p:cNvGrpSpPr/>
          <p:nvPr/>
        </p:nvGrpSpPr>
        <p:grpSpPr>
          <a:xfrm>
            <a:off x="3192754" y="4234099"/>
            <a:ext cx="5806495" cy="1136012"/>
            <a:chOff x="3868230" y="4835235"/>
            <a:chExt cx="4354871" cy="1136012"/>
          </a:xfrm>
        </p:grpSpPr>
        <p:grpSp>
          <p:nvGrpSpPr>
            <p:cNvPr id="39" name="Google Shape;39;p20"/>
            <p:cNvGrpSpPr/>
            <p:nvPr/>
          </p:nvGrpSpPr>
          <p:grpSpPr>
            <a:xfrm>
              <a:off x="3868230" y="5534953"/>
              <a:ext cx="2002691" cy="436294"/>
              <a:chOff x="8259174" y="3178402"/>
              <a:chExt cx="2002691" cy="436294"/>
            </a:xfrm>
          </p:grpSpPr>
          <p:sp>
            <p:nvSpPr>
              <p:cNvPr id="40" name="Google Shape;40;p20"/>
              <p:cNvSpPr/>
              <p:nvPr/>
            </p:nvSpPr>
            <p:spPr>
              <a:xfrm>
                <a:off x="8709837" y="3234268"/>
                <a:ext cx="155202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400"/>
                  <a:buFont typeface="Open Sans Light"/>
                  <a:buNone/>
                </a:pPr>
                <a:r>
                  <a:rPr lang="en-US" sz="1400" b="0" i="0" u="none" strike="noStrike" cap="none">
                    <a:solidFill>
                      <a:srgbClr val="7F7F7F"/>
                    </a:solidFill>
                    <a:latin typeface="Calibri"/>
                    <a:ea typeface="Calibri"/>
                    <a:cs typeface="Calibri"/>
                    <a:sym typeface="Calibri"/>
                  </a:rPr>
                  <a:t>@BreakthroughAR</a:t>
                </a:r>
                <a:endParaRPr sz="1400" b="0" i="0" u="none" strike="noStrike" cap="none">
                  <a:solidFill>
                    <a:srgbClr val="7F7F7F"/>
                  </a:solidFill>
                  <a:latin typeface="Calibri"/>
                  <a:ea typeface="Calibri"/>
                  <a:cs typeface="Calibri"/>
                  <a:sym typeface="Calibri"/>
                </a:endParaRPr>
              </a:p>
            </p:txBody>
          </p:sp>
          <p:grpSp>
            <p:nvGrpSpPr>
              <p:cNvPr id="41" name="Google Shape;41;p20"/>
              <p:cNvGrpSpPr/>
              <p:nvPr/>
            </p:nvGrpSpPr>
            <p:grpSpPr>
              <a:xfrm>
                <a:off x="8259174" y="3178402"/>
                <a:ext cx="436294" cy="436294"/>
                <a:chOff x="8421342" y="3986251"/>
                <a:chExt cx="436294" cy="436294"/>
              </a:xfrm>
            </p:grpSpPr>
            <p:sp>
              <p:nvSpPr>
                <p:cNvPr id="42" name="Google Shape;42;p20"/>
                <p:cNvSpPr/>
                <p:nvPr/>
              </p:nvSpPr>
              <p:spPr>
                <a:xfrm>
                  <a:off x="8421342" y="3986251"/>
                  <a:ext cx="436294" cy="436294"/>
                </a:xfrm>
                <a:custGeom>
                  <a:avLst/>
                  <a:gdLst/>
                  <a:ahLst/>
                  <a:cxnLst/>
                  <a:rect l="l" t="t" r="r" b="b"/>
                  <a:pathLst>
                    <a:path w="320" h="320" extrusionOk="0">
                      <a:moveTo>
                        <a:pt x="47" y="273"/>
                      </a:moveTo>
                      <a:cubicBezTo>
                        <a:pt x="77" y="303"/>
                        <a:pt x="117" y="320"/>
                        <a:pt x="160" y="320"/>
                      </a:cubicBezTo>
                      <a:cubicBezTo>
                        <a:pt x="202" y="320"/>
                        <a:pt x="243" y="303"/>
                        <a:pt x="273" y="273"/>
                      </a:cubicBezTo>
                      <a:cubicBezTo>
                        <a:pt x="303" y="243"/>
                        <a:pt x="320" y="203"/>
                        <a:pt x="320" y="160"/>
                      </a:cubicBezTo>
                      <a:cubicBezTo>
                        <a:pt x="320" y="117"/>
                        <a:pt x="303" y="77"/>
                        <a:pt x="273" y="47"/>
                      </a:cubicBezTo>
                      <a:cubicBezTo>
                        <a:pt x="243" y="17"/>
                        <a:pt x="202" y="0"/>
                        <a:pt x="160" y="0"/>
                      </a:cubicBezTo>
                      <a:cubicBezTo>
                        <a:pt x="117" y="0"/>
                        <a:pt x="77" y="17"/>
                        <a:pt x="47" y="47"/>
                      </a:cubicBezTo>
                      <a:cubicBezTo>
                        <a:pt x="16" y="77"/>
                        <a:pt x="0" y="117"/>
                        <a:pt x="0" y="160"/>
                      </a:cubicBezTo>
                      <a:cubicBezTo>
                        <a:pt x="0" y="203"/>
                        <a:pt x="16" y="243"/>
                        <a:pt x="47" y="273"/>
                      </a:cubicBezTo>
                    </a:path>
                  </a:pathLst>
                </a:custGeom>
                <a:noFill/>
                <a:ln w="19050"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Open Sans Light"/>
                    <a:buNone/>
                  </a:pPr>
                  <a:endParaRPr sz="1800" b="0" i="0" u="none" strike="noStrike" cap="none">
                    <a:solidFill>
                      <a:srgbClr val="7F7F7F"/>
                    </a:solidFill>
                    <a:latin typeface="Calibri"/>
                    <a:ea typeface="Calibri"/>
                    <a:cs typeface="Calibri"/>
                    <a:sym typeface="Calibri"/>
                  </a:endParaRPr>
                </a:p>
              </p:txBody>
            </p:sp>
            <p:sp>
              <p:nvSpPr>
                <p:cNvPr id="43" name="Google Shape;43;p20"/>
                <p:cNvSpPr/>
                <p:nvPr/>
              </p:nvSpPr>
              <p:spPr>
                <a:xfrm>
                  <a:off x="8571456" y="4064174"/>
                  <a:ext cx="136067" cy="280448"/>
                </a:xfrm>
                <a:custGeom>
                  <a:avLst/>
                  <a:gdLst/>
                  <a:ahLst/>
                  <a:cxnLst/>
                  <a:rect l="l" t="t" r="r" b="b"/>
                  <a:pathLst>
                    <a:path w="120" h="248" extrusionOk="0">
                      <a:moveTo>
                        <a:pt x="30" y="248"/>
                      </a:moveTo>
                      <a:cubicBezTo>
                        <a:pt x="30" y="132"/>
                        <a:pt x="30" y="132"/>
                        <a:pt x="30" y="132"/>
                      </a:cubicBezTo>
                      <a:cubicBezTo>
                        <a:pt x="0" y="132"/>
                        <a:pt x="0" y="132"/>
                        <a:pt x="0" y="132"/>
                      </a:cubicBezTo>
                      <a:cubicBezTo>
                        <a:pt x="0" y="90"/>
                        <a:pt x="0" y="90"/>
                        <a:pt x="0" y="90"/>
                      </a:cubicBezTo>
                      <a:cubicBezTo>
                        <a:pt x="30" y="90"/>
                        <a:pt x="30" y="90"/>
                        <a:pt x="30" y="90"/>
                      </a:cubicBezTo>
                      <a:cubicBezTo>
                        <a:pt x="30" y="90"/>
                        <a:pt x="30" y="73"/>
                        <a:pt x="30" y="54"/>
                      </a:cubicBezTo>
                      <a:cubicBezTo>
                        <a:pt x="30" y="26"/>
                        <a:pt x="49" y="0"/>
                        <a:pt x="91" y="0"/>
                      </a:cubicBezTo>
                      <a:cubicBezTo>
                        <a:pt x="107" y="0"/>
                        <a:pt x="120" y="2"/>
                        <a:pt x="120" y="2"/>
                      </a:cubicBezTo>
                      <a:cubicBezTo>
                        <a:pt x="119" y="41"/>
                        <a:pt x="119" y="41"/>
                        <a:pt x="119" y="41"/>
                      </a:cubicBezTo>
                      <a:cubicBezTo>
                        <a:pt x="119" y="41"/>
                        <a:pt x="106" y="41"/>
                        <a:pt x="92" y="41"/>
                      </a:cubicBezTo>
                      <a:cubicBezTo>
                        <a:pt x="77" y="41"/>
                        <a:pt x="75" y="48"/>
                        <a:pt x="75" y="59"/>
                      </a:cubicBezTo>
                      <a:cubicBezTo>
                        <a:pt x="75" y="68"/>
                        <a:pt x="75" y="40"/>
                        <a:pt x="75" y="90"/>
                      </a:cubicBezTo>
                      <a:cubicBezTo>
                        <a:pt x="120" y="90"/>
                        <a:pt x="120" y="90"/>
                        <a:pt x="120" y="90"/>
                      </a:cubicBezTo>
                      <a:cubicBezTo>
                        <a:pt x="118" y="132"/>
                        <a:pt x="118" y="132"/>
                        <a:pt x="118" y="132"/>
                      </a:cubicBezTo>
                      <a:cubicBezTo>
                        <a:pt x="75" y="132"/>
                        <a:pt x="75" y="132"/>
                        <a:pt x="75" y="132"/>
                      </a:cubicBezTo>
                      <a:cubicBezTo>
                        <a:pt x="75" y="248"/>
                        <a:pt x="75" y="248"/>
                        <a:pt x="75" y="248"/>
                      </a:cubicBezTo>
                      <a:lnTo>
                        <a:pt x="30" y="248"/>
                      </a:lnTo>
                      <a:close/>
                    </a:path>
                  </a:pathLst>
                </a:custGeom>
                <a:solidFill>
                  <a:srgbClr val="FFFFFF"/>
                </a:solidFill>
                <a:ln w="12700"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Open Sans Light"/>
                    <a:buNone/>
                  </a:pPr>
                  <a:endParaRPr sz="1800" b="0" i="0" u="none" strike="noStrike" cap="none">
                    <a:solidFill>
                      <a:srgbClr val="7F7F7F"/>
                    </a:solidFill>
                    <a:latin typeface="Calibri"/>
                    <a:ea typeface="Calibri"/>
                    <a:cs typeface="Calibri"/>
                    <a:sym typeface="Calibri"/>
                  </a:endParaRPr>
                </a:p>
              </p:txBody>
            </p:sp>
          </p:grpSp>
        </p:grpSp>
        <p:grpSp>
          <p:nvGrpSpPr>
            <p:cNvPr id="44" name="Google Shape;44;p20"/>
            <p:cNvGrpSpPr/>
            <p:nvPr/>
          </p:nvGrpSpPr>
          <p:grpSpPr>
            <a:xfrm>
              <a:off x="6096000" y="5534953"/>
              <a:ext cx="2075207" cy="436294"/>
              <a:chOff x="8259174" y="3844802"/>
              <a:chExt cx="2075207" cy="436294"/>
            </a:xfrm>
          </p:grpSpPr>
          <p:sp>
            <p:nvSpPr>
              <p:cNvPr id="45" name="Google Shape;45;p20"/>
              <p:cNvSpPr/>
              <p:nvPr/>
            </p:nvSpPr>
            <p:spPr>
              <a:xfrm>
                <a:off x="8692585" y="3900476"/>
                <a:ext cx="1641796"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400"/>
                  <a:buFont typeface="Open Sans Light"/>
                  <a:buNone/>
                </a:pPr>
                <a:r>
                  <a:rPr lang="en-US" sz="1400" b="0" i="0" u="none" strike="noStrike" cap="none">
                    <a:solidFill>
                      <a:srgbClr val="7F7F7F"/>
                    </a:solidFill>
                    <a:latin typeface="Calibri"/>
                    <a:ea typeface="Calibri"/>
                    <a:cs typeface="Calibri"/>
                    <a:sym typeface="Calibri"/>
                  </a:rPr>
                  <a:t>@Breakthrough_AR</a:t>
                </a:r>
                <a:endParaRPr sz="1400" b="0" i="0" u="none" strike="noStrike" cap="none">
                  <a:solidFill>
                    <a:srgbClr val="7F7F7F"/>
                  </a:solidFill>
                  <a:latin typeface="Calibri"/>
                  <a:ea typeface="Calibri"/>
                  <a:cs typeface="Calibri"/>
                  <a:sym typeface="Calibri"/>
                </a:endParaRPr>
              </a:p>
            </p:txBody>
          </p:sp>
          <p:grpSp>
            <p:nvGrpSpPr>
              <p:cNvPr id="46" name="Google Shape;46;p20"/>
              <p:cNvGrpSpPr/>
              <p:nvPr/>
            </p:nvGrpSpPr>
            <p:grpSpPr>
              <a:xfrm>
                <a:off x="8259174" y="3844802"/>
                <a:ext cx="436294" cy="436294"/>
                <a:chOff x="8421342" y="4625355"/>
                <a:chExt cx="436294" cy="436294"/>
              </a:xfrm>
            </p:grpSpPr>
            <p:sp>
              <p:nvSpPr>
                <p:cNvPr id="47" name="Google Shape;47;p20"/>
                <p:cNvSpPr/>
                <p:nvPr/>
              </p:nvSpPr>
              <p:spPr>
                <a:xfrm>
                  <a:off x="8421342" y="4625355"/>
                  <a:ext cx="436294" cy="436294"/>
                </a:xfrm>
                <a:custGeom>
                  <a:avLst/>
                  <a:gdLst/>
                  <a:ahLst/>
                  <a:cxnLst/>
                  <a:rect l="l" t="t" r="r" b="b"/>
                  <a:pathLst>
                    <a:path w="320" h="320" extrusionOk="0">
                      <a:moveTo>
                        <a:pt x="47" y="273"/>
                      </a:moveTo>
                      <a:cubicBezTo>
                        <a:pt x="77" y="303"/>
                        <a:pt x="117" y="320"/>
                        <a:pt x="160" y="320"/>
                      </a:cubicBezTo>
                      <a:cubicBezTo>
                        <a:pt x="202" y="320"/>
                        <a:pt x="243" y="303"/>
                        <a:pt x="273" y="273"/>
                      </a:cubicBezTo>
                      <a:cubicBezTo>
                        <a:pt x="303" y="243"/>
                        <a:pt x="320" y="203"/>
                        <a:pt x="320" y="160"/>
                      </a:cubicBezTo>
                      <a:cubicBezTo>
                        <a:pt x="320" y="117"/>
                        <a:pt x="303" y="77"/>
                        <a:pt x="273" y="47"/>
                      </a:cubicBezTo>
                      <a:cubicBezTo>
                        <a:pt x="243" y="17"/>
                        <a:pt x="202" y="0"/>
                        <a:pt x="160" y="0"/>
                      </a:cubicBezTo>
                      <a:cubicBezTo>
                        <a:pt x="117" y="0"/>
                        <a:pt x="77" y="17"/>
                        <a:pt x="47" y="47"/>
                      </a:cubicBezTo>
                      <a:cubicBezTo>
                        <a:pt x="16" y="77"/>
                        <a:pt x="0" y="117"/>
                        <a:pt x="0" y="160"/>
                      </a:cubicBezTo>
                      <a:cubicBezTo>
                        <a:pt x="0" y="203"/>
                        <a:pt x="16" y="243"/>
                        <a:pt x="47" y="273"/>
                      </a:cubicBezTo>
                    </a:path>
                  </a:pathLst>
                </a:custGeom>
                <a:noFill/>
                <a:ln w="19050"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Open Sans Light"/>
                    <a:buNone/>
                  </a:pPr>
                  <a:endParaRPr sz="1800" b="0" i="0" u="none" strike="noStrike" cap="none">
                    <a:solidFill>
                      <a:srgbClr val="7F7F7F"/>
                    </a:solidFill>
                    <a:latin typeface="Calibri"/>
                    <a:ea typeface="Calibri"/>
                    <a:cs typeface="Calibri"/>
                    <a:sym typeface="Calibri"/>
                  </a:endParaRPr>
                </a:p>
              </p:txBody>
            </p:sp>
            <p:sp>
              <p:nvSpPr>
                <p:cNvPr id="48" name="Google Shape;48;p20"/>
                <p:cNvSpPr/>
                <p:nvPr/>
              </p:nvSpPr>
              <p:spPr>
                <a:xfrm>
                  <a:off x="8512114" y="4740184"/>
                  <a:ext cx="254749" cy="206635"/>
                </a:xfrm>
                <a:custGeom>
                  <a:avLst/>
                  <a:gdLst/>
                  <a:ahLst/>
                  <a:cxnLst/>
                  <a:rect l="l" t="t" r="r" b="b"/>
                  <a:pathLst>
                    <a:path w="230" h="187" extrusionOk="0">
                      <a:moveTo>
                        <a:pt x="230" y="22"/>
                      </a:moveTo>
                      <a:cubicBezTo>
                        <a:pt x="222" y="26"/>
                        <a:pt x="213" y="29"/>
                        <a:pt x="203" y="30"/>
                      </a:cubicBezTo>
                      <a:cubicBezTo>
                        <a:pt x="213" y="24"/>
                        <a:pt x="220" y="15"/>
                        <a:pt x="224" y="4"/>
                      </a:cubicBezTo>
                      <a:cubicBezTo>
                        <a:pt x="215" y="9"/>
                        <a:pt x="205" y="13"/>
                        <a:pt x="194" y="15"/>
                      </a:cubicBezTo>
                      <a:cubicBezTo>
                        <a:pt x="185" y="6"/>
                        <a:pt x="173" y="0"/>
                        <a:pt x="159" y="0"/>
                      </a:cubicBezTo>
                      <a:cubicBezTo>
                        <a:pt x="133" y="0"/>
                        <a:pt x="112" y="21"/>
                        <a:pt x="112" y="48"/>
                      </a:cubicBezTo>
                      <a:cubicBezTo>
                        <a:pt x="112" y="51"/>
                        <a:pt x="113" y="55"/>
                        <a:pt x="113" y="58"/>
                      </a:cubicBezTo>
                      <a:cubicBezTo>
                        <a:pt x="74" y="56"/>
                        <a:pt x="39" y="38"/>
                        <a:pt x="16" y="9"/>
                      </a:cubicBezTo>
                      <a:cubicBezTo>
                        <a:pt x="12" y="16"/>
                        <a:pt x="10" y="24"/>
                        <a:pt x="10" y="33"/>
                      </a:cubicBezTo>
                      <a:cubicBezTo>
                        <a:pt x="10" y="49"/>
                        <a:pt x="18" y="64"/>
                        <a:pt x="31" y="72"/>
                      </a:cubicBezTo>
                      <a:cubicBezTo>
                        <a:pt x="23" y="72"/>
                        <a:pt x="16" y="70"/>
                        <a:pt x="9" y="66"/>
                      </a:cubicBezTo>
                      <a:cubicBezTo>
                        <a:pt x="9" y="66"/>
                        <a:pt x="9" y="66"/>
                        <a:pt x="9" y="67"/>
                      </a:cubicBezTo>
                      <a:cubicBezTo>
                        <a:pt x="9" y="90"/>
                        <a:pt x="26" y="109"/>
                        <a:pt x="47" y="113"/>
                      </a:cubicBezTo>
                      <a:cubicBezTo>
                        <a:pt x="43" y="114"/>
                        <a:pt x="39" y="115"/>
                        <a:pt x="35" y="115"/>
                      </a:cubicBezTo>
                      <a:cubicBezTo>
                        <a:pt x="32" y="115"/>
                        <a:pt x="29" y="114"/>
                        <a:pt x="26" y="114"/>
                      </a:cubicBezTo>
                      <a:cubicBezTo>
                        <a:pt x="32" y="133"/>
                        <a:pt x="49" y="146"/>
                        <a:pt x="70" y="147"/>
                      </a:cubicBezTo>
                      <a:cubicBezTo>
                        <a:pt x="54" y="159"/>
                        <a:pt x="33" y="167"/>
                        <a:pt x="11" y="167"/>
                      </a:cubicBezTo>
                      <a:cubicBezTo>
                        <a:pt x="8" y="167"/>
                        <a:pt x="4" y="167"/>
                        <a:pt x="0" y="166"/>
                      </a:cubicBezTo>
                      <a:cubicBezTo>
                        <a:pt x="21" y="180"/>
                        <a:pt x="46" y="187"/>
                        <a:pt x="72" y="187"/>
                      </a:cubicBezTo>
                      <a:cubicBezTo>
                        <a:pt x="159" y="187"/>
                        <a:pt x="207" y="115"/>
                        <a:pt x="207" y="53"/>
                      </a:cubicBezTo>
                      <a:cubicBezTo>
                        <a:pt x="207" y="51"/>
                        <a:pt x="207" y="49"/>
                        <a:pt x="207" y="47"/>
                      </a:cubicBezTo>
                      <a:cubicBezTo>
                        <a:pt x="216" y="40"/>
                        <a:pt x="224" y="32"/>
                        <a:pt x="230" y="22"/>
                      </a:cubicBezTo>
                      <a:close/>
                    </a:path>
                  </a:pathLst>
                </a:custGeom>
                <a:solidFill>
                  <a:srgbClr val="FFFFFF"/>
                </a:solidFill>
                <a:ln w="12700"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Open Sans Light"/>
                    <a:buNone/>
                  </a:pPr>
                  <a:endParaRPr sz="1800" b="0" i="0" u="none" strike="noStrike" cap="none">
                    <a:solidFill>
                      <a:srgbClr val="7F7F7F"/>
                    </a:solidFill>
                    <a:latin typeface="Calibri"/>
                    <a:ea typeface="Calibri"/>
                    <a:cs typeface="Calibri"/>
                    <a:sym typeface="Calibri"/>
                  </a:endParaRPr>
                </a:p>
              </p:txBody>
            </p:sp>
          </p:grpSp>
        </p:grpSp>
        <p:grpSp>
          <p:nvGrpSpPr>
            <p:cNvPr id="49" name="Google Shape;49;p20"/>
            <p:cNvGrpSpPr/>
            <p:nvPr/>
          </p:nvGrpSpPr>
          <p:grpSpPr>
            <a:xfrm>
              <a:off x="3878859" y="4835235"/>
              <a:ext cx="4344242" cy="436294"/>
              <a:chOff x="3771290" y="3238651"/>
              <a:chExt cx="4344242" cy="436294"/>
            </a:xfrm>
          </p:grpSpPr>
          <p:pic>
            <p:nvPicPr>
              <p:cNvPr id="50" name="Google Shape;50;p20" descr="Monitor"/>
              <p:cNvPicPr preferRelativeResize="0"/>
              <p:nvPr/>
            </p:nvPicPr>
            <p:blipFill rotWithShape="1">
              <a:blip r:embed="rId2">
                <a:alphaModFix/>
              </a:blip>
              <a:srcRect/>
              <a:stretch/>
            </p:blipFill>
            <p:spPr>
              <a:xfrm>
                <a:off x="3838193" y="3305555"/>
                <a:ext cx="302488" cy="302486"/>
              </a:xfrm>
              <a:prstGeom prst="rect">
                <a:avLst/>
              </a:prstGeom>
              <a:noFill/>
              <a:ln>
                <a:noFill/>
              </a:ln>
            </p:spPr>
          </p:pic>
          <p:sp>
            <p:nvSpPr>
              <p:cNvPr id="51" name="Google Shape;51;p20"/>
              <p:cNvSpPr/>
              <p:nvPr/>
            </p:nvSpPr>
            <p:spPr>
              <a:xfrm>
                <a:off x="3771290" y="3238651"/>
                <a:ext cx="436294" cy="436294"/>
              </a:xfrm>
              <a:custGeom>
                <a:avLst/>
                <a:gdLst/>
                <a:ahLst/>
                <a:cxnLst/>
                <a:rect l="l" t="t" r="r" b="b"/>
                <a:pathLst>
                  <a:path w="320" h="320" extrusionOk="0">
                    <a:moveTo>
                      <a:pt x="47" y="273"/>
                    </a:moveTo>
                    <a:cubicBezTo>
                      <a:pt x="77" y="303"/>
                      <a:pt x="117" y="320"/>
                      <a:pt x="160" y="320"/>
                    </a:cubicBezTo>
                    <a:cubicBezTo>
                      <a:pt x="202" y="320"/>
                      <a:pt x="243" y="303"/>
                      <a:pt x="273" y="273"/>
                    </a:cubicBezTo>
                    <a:cubicBezTo>
                      <a:pt x="303" y="243"/>
                      <a:pt x="320" y="203"/>
                      <a:pt x="320" y="160"/>
                    </a:cubicBezTo>
                    <a:cubicBezTo>
                      <a:pt x="320" y="117"/>
                      <a:pt x="303" y="77"/>
                      <a:pt x="273" y="47"/>
                    </a:cubicBezTo>
                    <a:cubicBezTo>
                      <a:pt x="243" y="17"/>
                      <a:pt x="202" y="0"/>
                      <a:pt x="160" y="0"/>
                    </a:cubicBezTo>
                    <a:cubicBezTo>
                      <a:pt x="117" y="0"/>
                      <a:pt x="77" y="17"/>
                      <a:pt x="47" y="47"/>
                    </a:cubicBezTo>
                    <a:cubicBezTo>
                      <a:pt x="16" y="77"/>
                      <a:pt x="0" y="117"/>
                      <a:pt x="0" y="160"/>
                    </a:cubicBezTo>
                    <a:cubicBezTo>
                      <a:pt x="0" y="203"/>
                      <a:pt x="16" y="243"/>
                      <a:pt x="47" y="273"/>
                    </a:cubicBezTo>
                  </a:path>
                </a:pathLst>
              </a:custGeom>
              <a:noFill/>
              <a:ln w="19050"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Open Sans Light"/>
                  <a:buNone/>
                </a:pPr>
                <a:endParaRPr sz="1800" b="0" i="0" u="none" strike="noStrike" cap="none">
                  <a:solidFill>
                    <a:srgbClr val="7F7F7F"/>
                  </a:solidFill>
                  <a:latin typeface="Calibri"/>
                  <a:ea typeface="Calibri"/>
                  <a:cs typeface="Calibri"/>
                  <a:sym typeface="Calibri"/>
                </a:endParaRPr>
              </a:p>
            </p:txBody>
          </p:sp>
          <p:sp>
            <p:nvSpPr>
              <p:cNvPr id="52" name="Google Shape;52;p20"/>
              <p:cNvSpPr/>
              <p:nvPr/>
            </p:nvSpPr>
            <p:spPr>
              <a:xfrm>
                <a:off x="4205487" y="3275111"/>
                <a:ext cx="3910045" cy="3539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700"/>
                  <a:buFont typeface="Open Sans Light"/>
                  <a:buNone/>
                </a:pPr>
                <a:r>
                  <a:rPr lang="en-US" sz="1700" b="0" i="0" u="none" strike="noStrike" cap="none">
                    <a:solidFill>
                      <a:srgbClr val="7F7F7F"/>
                    </a:solidFill>
                    <a:latin typeface="Calibri"/>
                    <a:ea typeface="Calibri"/>
                    <a:cs typeface="Calibri"/>
                    <a:sym typeface="Calibri"/>
                  </a:rPr>
                  <a:t>www.breakthroughactionandresearch.org</a:t>
                </a:r>
                <a:endParaRPr sz="1700" b="0" i="0" u="none" strike="noStrike" cap="none">
                  <a:solidFill>
                    <a:srgbClr val="7F7F7F"/>
                  </a:solidFill>
                  <a:latin typeface="Calibri"/>
                  <a:ea typeface="Calibri"/>
                  <a:cs typeface="Calibri"/>
                  <a:sym typeface="Calibri"/>
                </a:endParaRPr>
              </a:p>
            </p:txBody>
          </p:sp>
        </p:grpSp>
      </p:grpSp>
      <p:sp>
        <p:nvSpPr>
          <p:cNvPr id="53" name="Google Shape;53;p20"/>
          <p:cNvSpPr txBox="1">
            <a:spLocks noGrp="1"/>
          </p:cNvSpPr>
          <p:nvPr>
            <p:ph type="body" idx="1"/>
          </p:nvPr>
        </p:nvSpPr>
        <p:spPr>
          <a:xfrm>
            <a:off x="2956984" y="1592264"/>
            <a:ext cx="6559549" cy="229393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480"/>
              </a:spcBef>
              <a:spcAft>
                <a:spcPts val="0"/>
              </a:spcAft>
              <a:buSzPts val="2400"/>
              <a:buNone/>
              <a:defRPr sz="2400">
                <a:solidFill>
                  <a:schemeClr val="dk1"/>
                </a:solidFill>
                <a:latin typeface="Calibri"/>
                <a:ea typeface="Calibri"/>
                <a:cs typeface="Calibri"/>
                <a:sym typeface="Calibri"/>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 name="Google Shape;54;p20"/>
          <p:cNvSpPr/>
          <p:nvPr/>
        </p:nvSpPr>
        <p:spPr>
          <a:xfrm>
            <a:off x="5382055" y="5997146"/>
            <a:ext cx="1482811" cy="72493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4"/>
          <p:cNvPicPr preferRelativeResize="0"/>
          <p:nvPr/>
        </p:nvPicPr>
        <p:blipFill rotWithShape="1">
          <a:blip r:embed="rId8">
            <a:alphaModFix amt="35000"/>
          </a:blip>
          <a:srcRect/>
          <a:stretch/>
        </p:blipFill>
        <p:spPr>
          <a:xfrm>
            <a:off x="1" y="2"/>
            <a:ext cx="2985961" cy="2459979"/>
          </a:xfrm>
          <a:prstGeom prst="rect">
            <a:avLst/>
          </a:prstGeom>
          <a:noFill/>
          <a:ln>
            <a:noFill/>
          </a:ln>
        </p:spPr>
      </p:pic>
      <p:sp>
        <p:nvSpPr>
          <p:cNvPr id="11" name="Google Shape;11;p14"/>
          <p:cNvSpPr txBox="1">
            <a:spLocks noGrp="1"/>
          </p:cNvSpPr>
          <p:nvPr>
            <p:ph type="title"/>
          </p:nvPr>
        </p:nvSpPr>
        <p:spPr>
          <a:xfrm>
            <a:off x="914400" y="279963"/>
            <a:ext cx="10363200" cy="817561"/>
          </a:xfrm>
          <a:prstGeom prst="rect">
            <a:avLst/>
          </a:prstGeom>
          <a:noFill/>
          <a:ln>
            <a:noFill/>
          </a:ln>
        </p:spPr>
        <p:txBody>
          <a:bodyPr spcFirstLastPara="1" wrap="square" lIns="0" tIns="0" rIns="0" bIns="0" anchor="ctr" anchorCtr="0">
            <a:normAutofit/>
          </a:bodyPr>
          <a:lstStyle>
            <a:lvl1pPr marR="0" lvl="0" algn="ctr" rtl="0">
              <a:lnSpc>
                <a:spcPct val="86000"/>
              </a:lnSpc>
              <a:spcBef>
                <a:spcPts val="0"/>
              </a:spcBef>
              <a:spcAft>
                <a:spcPts val="0"/>
              </a:spcAft>
              <a:buClr>
                <a:schemeClr val="dk1"/>
              </a:buClr>
              <a:buSzPts val="2400"/>
              <a:buFont typeface="Open Sans Light"/>
              <a:buNone/>
              <a:defRPr sz="2400" b="0" i="0" u="none" strike="noStrike" cap="none">
                <a:solidFill>
                  <a:schemeClr val="dk1"/>
                </a:solidFill>
                <a:latin typeface="Open Sans Light"/>
                <a:ea typeface="Open Sans Light"/>
                <a:cs typeface="Open Sans Light"/>
                <a:sym typeface="Open Sans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4"/>
          <p:cNvSpPr txBox="1">
            <a:spLocks noGrp="1"/>
          </p:cNvSpPr>
          <p:nvPr>
            <p:ph type="body" idx="1"/>
          </p:nvPr>
        </p:nvSpPr>
        <p:spPr>
          <a:xfrm>
            <a:off x="914400" y="1219201"/>
            <a:ext cx="10363200" cy="4533899"/>
          </a:xfrm>
          <a:prstGeom prst="rect">
            <a:avLst/>
          </a:prstGeom>
          <a:noFill/>
          <a:ln>
            <a:noFill/>
          </a:ln>
        </p:spPr>
        <p:txBody>
          <a:bodyPr spcFirstLastPara="1" wrap="square" lIns="0" tIns="0" rIns="0" bIns="0" anchor="t" anchorCtr="0">
            <a:normAutofit/>
          </a:bodyPr>
          <a:lstStyle>
            <a:lvl1pPr marL="457200" marR="0" lvl="0"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Open Sans Light"/>
                <a:ea typeface="Open Sans Light"/>
                <a:cs typeface="Open Sans Light"/>
                <a:sym typeface="Open Sans Light"/>
              </a:defRPr>
            </a:lvl1pPr>
            <a:lvl2pPr marL="914400" marR="0" lvl="1" indent="-330200" algn="l" rtl="0">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Open Sans Light"/>
                <a:ea typeface="Open Sans Light"/>
                <a:cs typeface="Open Sans Light"/>
                <a:sym typeface="Open Sans Light"/>
              </a:defRPr>
            </a:lvl2pPr>
            <a:lvl3pPr marL="1371600" marR="0" lvl="2"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Open Sans Light"/>
                <a:ea typeface="Open Sans Light"/>
                <a:cs typeface="Open Sans Light"/>
                <a:sym typeface="Open Sans Light"/>
              </a:defRPr>
            </a:lvl3pPr>
            <a:lvl4pPr marL="1828800" marR="0" lvl="3" indent="-304800" algn="l" rtl="0">
              <a:lnSpc>
                <a:spcPct val="100000"/>
              </a:lnSpc>
              <a:spcBef>
                <a:spcPts val="240"/>
              </a:spcBef>
              <a:spcAft>
                <a:spcPts val="0"/>
              </a:spcAft>
              <a:buClr>
                <a:schemeClr val="accent1"/>
              </a:buClr>
              <a:buSzPts val="1200"/>
              <a:buFont typeface="Arial"/>
              <a:buChar char="–"/>
              <a:defRPr sz="1200" b="0" i="0" u="none" strike="noStrike" cap="none">
                <a:solidFill>
                  <a:schemeClr val="dk1"/>
                </a:solidFill>
                <a:latin typeface="Open Sans Light"/>
                <a:ea typeface="Open Sans Light"/>
                <a:cs typeface="Open Sans Light"/>
                <a:sym typeface="Open Sans Light"/>
              </a:defRPr>
            </a:lvl4pPr>
            <a:lvl5pPr marL="2286000" marR="0" lvl="4" indent="-304800" algn="l" rtl="0">
              <a:lnSpc>
                <a:spcPct val="100000"/>
              </a:lnSpc>
              <a:spcBef>
                <a:spcPts val="240"/>
              </a:spcBef>
              <a:spcAft>
                <a:spcPts val="0"/>
              </a:spcAft>
              <a:buClr>
                <a:schemeClr val="accent1"/>
              </a:buClr>
              <a:buSzPts val="1200"/>
              <a:buFont typeface="Arial"/>
              <a:buChar char="»"/>
              <a:defRPr sz="1200" b="0" i="0" u="none" strike="noStrike" cap="none">
                <a:solidFill>
                  <a:schemeClr val="dk1"/>
                </a:solidFill>
                <a:latin typeface="Open Sans Light"/>
                <a:ea typeface="Open Sans Light"/>
                <a:cs typeface="Open Sans Light"/>
                <a:sym typeface="Open Sans Light"/>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9pPr>
          </a:lstStyle>
          <a:p>
            <a:endParaRPr/>
          </a:p>
        </p:txBody>
      </p:sp>
      <p:pic>
        <p:nvPicPr>
          <p:cNvPr id="13" name="Google Shape;13;p14"/>
          <p:cNvPicPr preferRelativeResize="0"/>
          <p:nvPr/>
        </p:nvPicPr>
        <p:blipFill rotWithShape="1">
          <a:blip r:embed="rId9">
            <a:alphaModFix/>
          </a:blip>
          <a:srcRect r="64580"/>
          <a:stretch/>
        </p:blipFill>
        <p:spPr>
          <a:xfrm>
            <a:off x="914400" y="6023361"/>
            <a:ext cx="3332285" cy="557784"/>
          </a:xfrm>
          <a:prstGeom prst="rect">
            <a:avLst/>
          </a:prstGeom>
          <a:noFill/>
          <a:ln>
            <a:noFill/>
          </a:ln>
        </p:spPr>
      </p:pic>
      <p:pic>
        <p:nvPicPr>
          <p:cNvPr id="14" name="Google Shape;14;p14"/>
          <p:cNvPicPr preferRelativeResize="0"/>
          <p:nvPr/>
        </p:nvPicPr>
        <p:blipFill rotWithShape="1">
          <a:blip r:embed="rId10">
            <a:alphaModFix/>
          </a:blip>
          <a:srcRect l="36448" r="36355"/>
          <a:stretch/>
        </p:blipFill>
        <p:spPr>
          <a:xfrm>
            <a:off x="4816719" y="6023361"/>
            <a:ext cx="2558562" cy="557784"/>
          </a:xfrm>
          <a:prstGeom prst="rect">
            <a:avLst/>
          </a:prstGeom>
          <a:noFill/>
          <a:ln>
            <a:noFill/>
          </a:ln>
        </p:spPr>
      </p:pic>
      <p:pic>
        <p:nvPicPr>
          <p:cNvPr id="15" name="Google Shape;15;p14"/>
          <p:cNvPicPr preferRelativeResize="0"/>
          <p:nvPr/>
        </p:nvPicPr>
        <p:blipFill rotWithShape="1">
          <a:blip r:embed="rId11">
            <a:alphaModFix/>
          </a:blip>
          <a:srcRect l="79014"/>
          <a:stretch/>
        </p:blipFill>
        <p:spPr>
          <a:xfrm>
            <a:off x="9303378" y="6023361"/>
            <a:ext cx="1974222" cy="55778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6.jpg"/><Relationship Id="rId5" Type="http://schemas.openxmlformats.org/officeDocument/2006/relationships/image" Target="../media/image25.jpg"/><Relationship Id="rId10" Type="http://schemas.openxmlformats.org/officeDocument/2006/relationships/image" Target="../media/image30.png"/><Relationship Id="rId4" Type="http://schemas.openxmlformats.org/officeDocument/2006/relationships/image" Target="../media/image24.jp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
          <p:cNvPicPr preferRelativeResize="0"/>
          <p:nvPr/>
        </p:nvPicPr>
        <p:blipFill rotWithShape="1">
          <a:blip r:embed="rId3">
            <a:alphaModFix/>
          </a:blip>
          <a:srcRect l="-1" t="7017" r="57531" b="63777"/>
          <a:stretch/>
        </p:blipFill>
        <p:spPr>
          <a:xfrm>
            <a:off x="4471792" y="0"/>
            <a:ext cx="7720206" cy="5549032"/>
          </a:xfrm>
          <a:prstGeom prst="rect">
            <a:avLst/>
          </a:prstGeom>
          <a:noFill/>
          <a:ln>
            <a:noFill/>
          </a:ln>
        </p:spPr>
      </p:pic>
      <p:sp>
        <p:nvSpPr>
          <p:cNvPr id="60" name="Google Shape;60;p1"/>
          <p:cNvSpPr/>
          <p:nvPr/>
        </p:nvSpPr>
        <p:spPr>
          <a:xfrm>
            <a:off x="0" y="0"/>
            <a:ext cx="5498926" cy="5549030"/>
          </a:xfrm>
          <a:prstGeom prst="rect">
            <a:avLst/>
          </a:prstGeom>
          <a:solidFill>
            <a:srgbClr val="1CA5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 name="Google Shape;61;p1"/>
          <p:cNvSpPr txBox="1"/>
          <p:nvPr/>
        </p:nvSpPr>
        <p:spPr>
          <a:xfrm>
            <a:off x="767234" y="811651"/>
            <a:ext cx="967946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chemeClr val="lt1"/>
                </a:solidFill>
                <a:latin typeface="Open Sans Light"/>
                <a:ea typeface="Open Sans Light"/>
                <a:cs typeface="Open Sans Light"/>
                <a:sym typeface="Open Sans Light"/>
              </a:rPr>
              <a:t>Breakthrough ACTION Nigeria (BA-Nigeria)</a:t>
            </a:r>
            <a:endParaRPr sz="1400" b="0" i="0" u="none" strike="noStrike" cap="none">
              <a:solidFill>
                <a:srgbClr val="000000"/>
              </a:solidFill>
              <a:latin typeface="Arial"/>
              <a:ea typeface="Arial"/>
              <a:cs typeface="Arial"/>
              <a:sym typeface="Arial"/>
            </a:endParaRPr>
          </a:p>
        </p:txBody>
      </p:sp>
      <p:sp>
        <p:nvSpPr>
          <p:cNvPr id="62" name="Google Shape;62;p1"/>
          <p:cNvSpPr/>
          <p:nvPr/>
        </p:nvSpPr>
        <p:spPr>
          <a:xfrm>
            <a:off x="767234" y="3695301"/>
            <a:ext cx="4067813"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chemeClr val="lt1"/>
                </a:solidFill>
                <a:latin typeface="Open Sans Light"/>
                <a:ea typeface="Open Sans Light"/>
                <a:cs typeface="Open Sans Light"/>
                <a:sym typeface="Open Sans Light"/>
              </a:rPr>
              <a:t>Presented by: Samba Angela- MNCH plus Nutrition Advisor BA-Nigeria </a:t>
            </a:r>
            <a:endParaRPr sz="1600" b="0" i="0" u="none" strike="noStrike" cap="none">
              <a:solidFill>
                <a:schemeClr val="lt1"/>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None/>
            </a:pPr>
            <a:r>
              <a:rPr lang="en-US" sz="1600" b="1" i="0" u="none" strike="noStrike" cap="none">
                <a:solidFill>
                  <a:schemeClr val="lt1"/>
                </a:solidFill>
                <a:latin typeface="Open Sans Light"/>
                <a:ea typeface="Open Sans Light"/>
                <a:cs typeface="Open Sans Light"/>
                <a:sym typeface="Open Sans Light"/>
              </a:rPr>
              <a:t>Wednesday September 21, 2022</a:t>
            </a:r>
            <a:endParaRPr sz="1600" b="1" i="0" u="none" strike="noStrike" cap="none">
              <a:solidFill>
                <a:schemeClr val="lt1"/>
              </a:solidFill>
              <a:latin typeface="Open Sans Light"/>
              <a:ea typeface="Open Sans Light"/>
              <a:cs typeface="Open Sans Light"/>
              <a:sym typeface="Open Sans Light"/>
            </a:endParaRPr>
          </a:p>
        </p:txBody>
      </p:sp>
      <p:sp>
        <p:nvSpPr>
          <p:cNvPr id="63" name="Google Shape;63;p1"/>
          <p:cNvSpPr txBox="1"/>
          <p:nvPr/>
        </p:nvSpPr>
        <p:spPr>
          <a:xfrm>
            <a:off x="767234" y="1929649"/>
            <a:ext cx="8830849" cy="1539997"/>
          </a:xfrm>
          <a:prstGeom prst="rect">
            <a:avLst/>
          </a:prstGeom>
          <a:noFill/>
          <a:ln>
            <a:noFill/>
          </a:ln>
        </p:spPr>
        <p:txBody>
          <a:bodyPr spcFirstLastPara="1" wrap="square" lIns="91425" tIns="45700" rIns="91425" bIns="45700" anchor="t" anchorCtr="0">
            <a:spAutoFit/>
          </a:bodyPr>
          <a:lstStyle/>
          <a:p>
            <a:pPr marL="0" marR="0" lvl="0" indent="0" algn="l" rtl="0">
              <a:lnSpc>
                <a:spcPct val="98125"/>
              </a:lnSpc>
              <a:spcBef>
                <a:spcPts val="0"/>
              </a:spcBef>
              <a:spcAft>
                <a:spcPts val="0"/>
              </a:spcAft>
              <a:buNone/>
            </a:pPr>
            <a:r>
              <a:rPr lang="en-US" sz="3200" b="1" i="0" u="none" strike="noStrike" cap="none" dirty="0">
                <a:solidFill>
                  <a:schemeClr val="lt1"/>
                </a:solidFill>
                <a:latin typeface="Calibri"/>
                <a:ea typeface="Calibri"/>
                <a:cs typeface="Calibri"/>
                <a:sym typeface="Calibri"/>
              </a:rPr>
              <a:t>Improving Maternal, Infant and Young Child Nutrition (MIYCN) through Innovation and Actions for social behavior change in Nigeria.</a:t>
            </a:r>
            <a:endParaRPr sz="1600" b="1"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5"/>
          <p:cNvSpPr/>
          <p:nvPr/>
        </p:nvSpPr>
        <p:spPr>
          <a:xfrm>
            <a:off x="2387224" y="3928324"/>
            <a:ext cx="531776" cy="535504"/>
          </a:xfrm>
          <a:custGeom>
            <a:avLst/>
            <a:gdLst/>
            <a:ahLst/>
            <a:cxnLst/>
            <a:rect l="l" t="t" r="r" b="b"/>
            <a:pathLst>
              <a:path w="141" h="142" extrusionOk="0">
                <a:moveTo>
                  <a:pt x="70" y="142"/>
                </a:moveTo>
                <a:cubicBezTo>
                  <a:pt x="69" y="142"/>
                  <a:pt x="68" y="142"/>
                  <a:pt x="67" y="142"/>
                </a:cubicBezTo>
                <a:cubicBezTo>
                  <a:pt x="67" y="135"/>
                  <a:pt x="67" y="135"/>
                  <a:pt x="67" y="135"/>
                </a:cubicBezTo>
                <a:cubicBezTo>
                  <a:pt x="66" y="135"/>
                  <a:pt x="66" y="135"/>
                  <a:pt x="66" y="135"/>
                </a:cubicBezTo>
                <a:cubicBezTo>
                  <a:pt x="65" y="135"/>
                  <a:pt x="63" y="135"/>
                  <a:pt x="62" y="135"/>
                </a:cubicBezTo>
                <a:cubicBezTo>
                  <a:pt x="61" y="135"/>
                  <a:pt x="61" y="135"/>
                  <a:pt x="61" y="135"/>
                </a:cubicBezTo>
                <a:cubicBezTo>
                  <a:pt x="60" y="141"/>
                  <a:pt x="60" y="141"/>
                  <a:pt x="60" y="141"/>
                </a:cubicBezTo>
                <a:cubicBezTo>
                  <a:pt x="58" y="141"/>
                  <a:pt x="56" y="140"/>
                  <a:pt x="54" y="140"/>
                </a:cubicBezTo>
                <a:cubicBezTo>
                  <a:pt x="54" y="133"/>
                  <a:pt x="54" y="133"/>
                  <a:pt x="54" y="133"/>
                </a:cubicBezTo>
                <a:cubicBezTo>
                  <a:pt x="54" y="133"/>
                  <a:pt x="54" y="133"/>
                  <a:pt x="54" y="133"/>
                </a:cubicBezTo>
                <a:cubicBezTo>
                  <a:pt x="52" y="133"/>
                  <a:pt x="51" y="132"/>
                  <a:pt x="50" y="132"/>
                </a:cubicBezTo>
                <a:cubicBezTo>
                  <a:pt x="49" y="132"/>
                  <a:pt x="49" y="132"/>
                  <a:pt x="49" y="132"/>
                </a:cubicBezTo>
                <a:cubicBezTo>
                  <a:pt x="46" y="137"/>
                  <a:pt x="46" y="137"/>
                  <a:pt x="46" y="137"/>
                </a:cubicBezTo>
                <a:cubicBezTo>
                  <a:pt x="44" y="137"/>
                  <a:pt x="42" y="136"/>
                  <a:pt x="41" y="135"/>
                </a:cubicBezTo>
                <a:cubicBezTo>
                  <a:pt x="42" y="129"/>
                  <a:pt x="42" y="129"/>
                  <a:pt x="42" y="129"/>
                </a:cubicBezTo>
                <a:cubicBezTo>
                  <a:pt x="42" y="129"/>
                  <a:pt x="42" y="129"/>
                  <a:pt x="42" y="129"/>
                </a:cubicBezTo>
                <a:cubicBezTo>
                  <a:pt x="41" y="128"/>
                  <a:pt x="39" y="127"/>
                  <a:pt x="38" y="127"/>
                </a:cubicBezTo>
                <a:cubicBezTo>
                  <a:pt x="38" y="126"/>
                  <a:pt x="38" y="126"/>
                  <a:pt x="38" y="126"/>
                </a:cubicBezTo>
                <a:cubicBezTo>
                  <a:pt x="34" y="131"/>
                  <a:pt x="34" y="131"/>
                  <a:pt x="34" y="131"/>
                </a:cubicBezTo>
                <a:cubicBezTo>
                  <a:pt x="32" y="130"/>
                  <a:pt x="30" y="129"/>
                  <a:pt x="29" y="128"/>
                </a:cubicBezTo>
                <a:cubicBezTo>
                  <a:pt x="32" y="122"/>
                  <a:pt x="32" y="122"/>
                  <a:pt x="32" y="122"/>
                </a:cubicBezTo>
                <a:cubicBezTo>
                  <a:pt x="31" y="122"/>
                  <a:pt x="31" y="122"/>
                  <a:pt x="31" y="122"/>
                </a:cubicBezTo>
                <a:cubicBezTo>
                  <a:pt x="30" y="121"/>
                  <a:pt x="29" y="120"/>
                  <a:pt x="28" y="119"/>
                </a:cubicBezTo>
                <a:cubicBezTo>
                  <a:pt x="28" y="119"/>
                  <a:pt x="28" y="119"/>
                  <a:pt x="28" y="119"/>
                </a:cubicBezTo>
                <a:cubicBezTo>
                  <a:pt x="23" y="123"/>
                  <a:pt x="23" y="123"/>
                  <a:pt x="23" y="123"/>
                </a:cubicBezTo>
                <a:cubicBezTo>
                  <a:pt x="21" y="122"/>
                  <a:pt x="20" y="120"/>
                  <a:pt x="18" y="119"/>
                </a:cubicBezTo>
                <a:cubicBezTo>
                  <a:pt x="22" y="114"/>
                  <a:pt x="22" y="114"/>
                  <a:pt x="22" y="114"/>
                </a:cubicBezTo>
                <a:cubicBezTo>
                  <a:pt x="22" y="114"/>
                  <a:pt x="22" y="114"/>
                  <a:pt x="22" y="114"/>
                </a:cubicBezTo>
                <a:cubicBezTo>
                  <a:pt x="21" y="112"/>
                  <a:pt x="20" y="111"/>
                  <a:pt x="19" y="110"/>
                </a:cubicBezTo>
                <a:cubicBezTo>
                  <a:pt x="19" y="110"/>
                  <a:pt x="19" y="110"/>
                  <a:pt x="19" y="110"/>
                </a:cubicBezTo>
                <a:cubicBezTo>
                  <a:pt x="13" y="113"/>
                  <a:pt x="13" y="113"/>
                  <a:pt x="13" y="113"/>
                </a:cubicBezTo>
                <a:cubicBezTo>
                  <a:pt x="12" y="111"/>
                  <a:pt x="11" y="109"/>
                  <a:pt x="10" y="108"/>
                </a:cubicBezTo>
                <a:cubicBezTo>
                  <a:pt x="15" y="104"/>
                  <a:pt x="15" y="104"/>
                  <a:pt x="15" y="104"/>
                </a:cubicBezTo>
                <a:cubicBezTo>
                  <a:pt x="15" y="103"/>
                  <a:pt x="15" y="103"/>
                  <a:pt x="15" y="103"/>
                </a:cubicBezTo>
                <a:cubicBezTo>
                  <a:pt x="14" y="102"/>
                  <a:pt x="13" y="101"/>
                  <a:pt x="13" y="99"/>
                </a:cubicBezTo>
                <a:cubicBezTo>
                  <a:pt x="12" y="99"/>
                  <a:pt x="12" y="99"/>
                  <a:pt x="12" y="99"/>
                </a:cubicBezTo>
                <a:cubicBezTo>
                  <a:pt x="6" y="101"/>
                  <a:pt x="6" y="101"/>
                  <a:pt x="6" y="101"/>
                </a:cubicBezTo>
                <a:cubicBezTo>
                  <a:pt x="5" y="99"/>
                  <a:pt x="5" y="97"/>
                  <a:pt x="4" y="95"/>
                </a:cubicBezTo>
                <a:cubicBezTo>
                  <a:pt x="10" y="92"/>
                  <a:pt x="10" y="92"/>
                  <a:pt x="10" y="92"/>
                </a:cubicBezTo>
                <a:cubicBezTo>
                  <a:pt x="10" y="92"/>
                  <a:pt x="10" y="92"/>
                  <a:pt x="10" y="92"/>
                </a:cubicBezTo>
                <a:cubicBezTo>
                  <a:pt x="9" y="90"/>
                  <a:pt x="9" y="89"/>
                  <a:pt x="8" y="88"/>
                </a:cubicBezTo>
                <a:cubicBezTo>
                  <a:pt x="8" y="87"/>
                  <a:pt x="8" y="87"/>
                  <a:pt x="8" y="87"/>
                </a:cubicBezTo>
                <a:cubicBezTo>
                  <a:pt x="2" y="88"/>
                  <a:pt x="2" y="88"/>
                  <a:pt x="2" y="88"/>
                </a:cubicBezTo>
                <a:cubicBezTo>
                  <a:pt x="1" y="86"/>
                  <a:pt x="1" y="84"/>
                  <a:pt x="1" y="82"/>
                </a:cubicBezTo>
                <a:cubicBezTo>
                  <a:pt x="7" y="80"/>
                  <a:pt x="7" y="80"/>
                  <a:pt x="7" y="80"/>
                </a:cubicBezTo>
                <a:cubicBezTo>
                  <a:pt x="7" y="80"/>
                  <a:pt x="7" y="80"/>
                  <a:pt x="7" y="80"/>
                </a:cubicBezTo>
                <a:cubicBezTo>
                  <a:pt x="6" y="78"/>
                  <a:pt x="6" y="77"/>
                  <a:pt x="6" y="75"/>
                </a:cubicBezTo>
                <a:cubicBezTo>
                  <a:pt x="6" y="75"/>
                  <a:pt x="6" y="75"/>
                  <a:pt x="6" y="75"/>
                </a:cubicBezTo>
                <a:cubicBezTo>
                  <a:pt x="0" y="74"/>
                  <a:pt x="0" y="74"/>
                  <a:pt x="0" y="74"/>
                </a:cubicBezTo>
                <a:cubicBezTo>
                  <a:pt x="0" y="73"/>
                  <a:pt x="0" y="72"/>
                  <a:pt x="0" y="71"/>
                </a:cubicBezTo>
                <a:cubicBezTo>
                  <a:pt x="0" y="70"/>
                  <a:pt x="0" y="69"/>
                  <a:pt x="0" y="68"/>
                </a:cubicBezTo>
                <a:cubicBezTo>
                  <a:pt x="6" y="67"/>
                  <a:pt x="6" y="67"/>
                  <a:pt x="6" y="67"/>
                </a:cubicBezTo>
                <a:cubicBezTo>
                  <a:pt x="6" y="67"/>
                  <a:pt x="6" y="67"/>
                  <a:pt x="6" y="67"/>
                </a:cubicBezTo>
                <a:cubicBezTo>
                  <a:pt x="6" y="65"/>
                  <a:pt x="6" y="64"/>
                  <a:pt x="7" y="62"/>
                </a:cubicBezTo>
                <a:cubicBezTo>
                  <a:pt x="7" y="62"/>
                  <a:pt x="7" y="62"/>
                  <a:pt x="7" y="62"/>
                </a:cubicBezTo>
                <a:cubicBezTo>
                  <a:pt x="1" y="60"/>
                  <a:pt x="1" y="60"/>
                  <a:pt x="1" y="60"/>
                </a:cubicBezTo>
                <a:cubicBezTo>
                  <a:pt x="1" y="58"/>
                  <a:pt x="1" y="56"/>
                  <a:pt x="2" y="54"/>
                </a:cubicBezTo>
                <a:cubicBezTo>
                  <a:pt x="8" y="55"/>
                  <a:pt x="8" y="55"/>
                  <a:pt x="8" y="55"/>
                </a:cubicBezTo>
                <a:cubicBezTo>
                  <a:pt x="8" y="54"/>
                  <a:pt x="8" y="54"/>
                  <a:pt x="8" y="54"/>
                </a:cubicBezTo>
                <a:cubicBezTo>
                  <a:pt x="9" y="53"/>
                  <a:pt x="9" y="52"/>
                  <a:pt x="10" y="50"/>
                </a:cubicBezTo>
                <a:cubicBezTo>
                  <a:pt x="10" y="50"/>
                  <a:pt x="10" y="50"/>
                  <a:pt x="10" y="50"/>
                </a:cubicBezTo>
                <a:cubicBezTo>
                  <a:pt x="4" y="47"/>
                  <a:pt x="4" y="47"/>
                  <a:pt x="4" y="47"/>
                </a:cubicBezTo>
                <a:cubicBezTo>
                  <a:pt x="5" y="45"/>
                  <a:pt x="5" y="43"/>
                  <a:pt x="6" y="41"/>
                </a:cubicBezTo>
                <a:cubicBezTo>
                  <a:pt x="12" y="43"/>
                  <a:pt x="12" y="43"/>
                  <a:pt x="12" y="43"/>
                </a:cubicBezTo>
                <a:cubicBezTo>
                  <a:pt x="13" y="43"/>
                  <a:pt x="13" y="43"/>
                  <a:pt x="13" y="43"/>
                </a:cubicBezTo>
                <a:cubicBezTo>
                  <a:pt x="13" y="41"/>
                  <a:pt x="14" y="40"/>
                  <a:pt x="15" y="39"/>
                </a:cubicBezTo>
                <a:cubicBezTo>
                  <a:pt x="15" y="38"/>
                  <a:pt x="15" y="38"/>
                  <a:pt x="15" y="38"/>
                </a:cubicBezTo>
                <a:cubicBezTo>
                  <a:pt x="10" y="34"/>
                  <a:pt x="10" y="34"/>
                  <a:pt x="10" y="34"/>
                </a:cubicBezTo>
                <a:cubicBezTo>
                  <a:pt x="11" y="33"/>
                  <a:pt x="12" y="31"/>
                  <a:pt x="13" y="29"/>
                </a:cubicBezTo>
                <a:cubicBezTo>
                  <a:pt x="19" y="32"/>
                  <a:pt x="19" y="32"/>
                  <a:pt x="19" y="32"/>
                </a:cubicBezTo>
                <a:cubicBezTo>
                  <a:pt x="19" y="32"/>
                  <a:pt x="19" y="32"/>
                  <a:pt x="19" y="32"/>
                </a:cubicBezTo>
                <a:cubicBezTo>
                  <a:pt x="20" y="31"/>
                  <a:pt x="21" y="30"/>
                  <a:pt x="22" y="29"/>
                </a:cubicBezTo>
                <a:cubicBezTo>
                  <a:pt x="22" y="28"/>
                  <a:pt x="22" y="28"/>
                  <a:pt x="22" y="28"/>
                </a:cubicBezTo>
                <a:cubicBezTo>
                  <a:pt x="18" y="23"/>
                  <a:pt x="18" y="23"/>
                  <a:pt x="18" y="23"/>
                </a:cubicBezTo>
                <a:cubicBezTo>
                  <a:pt x="20" y="22"/>
                  <a:pt x="21" y="20"/>
                  <a:pt x="23" y="19"/>
                </a:cubicBezTo>
                <a:cubicBezTo>
                  <a:pt x="28" y="23"/>
                  <a:pt x="28" y="23"/>
                  <a:pt x="28" y="23"/>
                </a:cubicBezTo>
                <a:cubicBezTo>
                  <a:pt x="28" y="23"/>
                  <a:pt x="28" y="23"/>
                  <a:pt x="28" y="23"/>
                </a:cubicBezTo>
                <a:cubicBezTo>
                  <a:pt x="29" y="22"/>
                  <a:pt x="30" y="21"/>
                  <a:pt x="31" y="20"/>
                </a:cubicBezTo>
                <a:cubicBezTo>
                  <a:pt x="32" y="20"/>
                  <a:pt x="32" y="20"/>
                  <a:pt x="32" y="20"/>
                </a:cubicBezTo>
                <a:cubicBezTo>
                  <a:pt x="29" y="14"/>
                  <a:pt x="29" y="14"/>
                  <a:pt x="29" y="14"/>
                </a:cubicBezTo>
                <a:cubicBezTo>
                  <a:pt x="30" y="13"/>
                  <a:pt x="32" y="12"/>
                  <a:pt x="34" y="11"/>
                </a:cubicBezTo>
                <a:cubicBezTo>
                  <a:pt x="38" y="16"/>
                  <a:pt x="38" y="16"/>
                  <a:pt x="38" y="16"/>
                </a:cubicBezTo>
                <a:cubicBezTo>
                  <a:pt x="38" y="15"/>
                  <a:pt x="38" y="15"/>
                  <a:pt x="38" y="15"/>
                </a:cubicBezTo>
                <a:cubicBezTo>
                  <a:pt x="39" y="15"/>
                  <a:pt x="41" y="14"/>
                  <a:pt x="42" y="13"/>
                </a:cubicBezTo>
                <a:cubicBezTo>
                  <a:pt x="42" y="13"/>
                  <a:pt x="42" y="13"/>
                  <a:pt x="42" y="13"/>
                </a:cubicBezTo>
                <a:cubicBezTo>
                  <a:pt x="41" y="7"/>
                  <a:pt x="41" y="7"/>
                  <a:pt x="41" y="7"/>
                </a:cubicBezTo>
                <a:cubicBezTo>
                  <a:pt x="42" y="6"/>
                  <a:pt x="44" y="5"/>
                  <a:pt x="46" y="5"/>
                </a:cubicBezTo>
                <a:cubicBezTo>
                  <a:pt x="49" y="10"/>
                  <a:pt x="49" y="10"/>
                  <a:pt x="49" y="10"/>
                </a:cubicBezTo>
                <a:cubicBezTo>
                  <a:pt x="50" y="10"/>
                  <a:pt x="50" y="10"/>
                  <a:pt x="50" y="10"/>
                </a:cubicBezTo>
                <a:cubicBezTo>
                  <a:pt x="51" y="10"/>
                  <a:pt x="52" y="9"/>
                  <a:pt x="54" y="9"/>
                </a:cubicBezTo>
                <a:cubicBezTo>
                  <a:pt x="54" y="9"/>
                  <a:pt x="54" y="9"/>
                  <a:pt x="54" y="9"/>
                </a:cubicBezTo>
                <a:cubicBezTo>
                  <a:pt x="54" y="2"/>
                  <a:pt x="54" y="2"/>
                  <a:pt x="54" y="2"/>
                </a:cubicBezTo>
                <a:cubicBezTo>
                  <a:pt x="56" y="2"/>
                  <a:pt x="58" y="1"/>
                  <a:pt x="60" y="1"/>
                </a:cubicBezTo>
                <a:cubicBezTo>
                  <a:pt x="61" y="7"/>
                  <a:pt x="61" y="7"/>
                  <a:pt x="61" y="7"/>
                </a:cubicBezTo>
                <a:cubicBezTo>
                  <a:pt x="62" y="7"/>
                  <a:pt x="62" y="7"/>
                  <a:pt x="62" y="7"/>
                </a:cubicBezTo>
                <a:cubicBezTo>
                  <a:pt x="63" y="7"/>
                  <a:pt x="65" y="7"/>
                  <a:pt x="66" y="7"/>
                </a:cubicBezTo>
                <a:cubicBezTo>
                  <a:pt x="67" y="7"/>
                  <a:pt x="67" y="7"/>
                  <a:pt x="67" y="7"/>
                </a:cubicBezTo>
                <a:cubicBezTo>
                  <a:pt x="67" y="0"/>
                  <a:pt x="67" y="0"/>
                  <a:pt x="67" y="0"/>
                </a:cubicBezTo>
                <a:cubicBezTo>
                  <a:pt x="68" y="0"/>
                  <a:pt x="69" y="0"/>
                  <a:pt x="70" y="0"/>
                </a:cubicBezTo>
                <a:cubicBezTo>
                  <a:pt x="71" y="0"/>
                  <a:pt x="72" y="0"/>
                  <a:pt x="73" y="0"/>
                </a:cubicBezTo>
                <a:cubicBezTo>
                  <a:pt x="74" y="7"/>
                  <a:pt x="74" y="7"/>
                  <a:pt x="74" y="7"/>
                </a:cubicBezTo>
                <a:cubicBezTo>
                  <a:pt x="74" y="7"/>
                  <a:pt x="74" y="7"/>
                  <a:pt x="74" y="7"/>
                </a:cubicBezTo>
                <a:cubicBezTo>
                  <a:pt x="76" y="7"/>
                  <a:pt x="77" y="7"/>
                  <a:pt x="79" y="7"/>
                </a:cubicBezTo>
                <a:cubicBezTo>
                  <a:pt x="79" y="7"/>
                  <a:pt x="79" y="7"/>
                  <a:pt x="79" y="7"/>
                </a:cubicBezTo>
                <a:cubicBezTo>
                  <a:pt x="81" y="1"/>
                  <a:pt x="81" y="1"/>
                  <a:pt x="81" y="1"/>
                </a:cubicBezTo>
                <a:cubicBezTo>
                  <a:pt x="83" y="1"/>
                  <a:pt x="85" y="2"/>
                  <a:pt x="87" y="2"/>
                </a:cubicBezTo>
                <a:cubicBezTo>
                  <a:pt x="87" y="9"/>
                  <a:pt x="87" y="9"/>
                  <a:pt x="87" y="9"/>
                </a:cubicBezTo>
                <a:cubicBezTo>
                  <a:pt x="87" y="9"/>
                  <a:pt x="87" y="9"/>
                  <a:pt x="87" y="9"/>
                </a:cubicBezTo>
                <a:cubicBezTo>
                  <a:pt x="88" y="9"/>
                  <a:pt x="90" y="10"/>
                  <a:pt x="91" y="10"/>
                </a:cubicBezTo>
                <a:cubicBezTo>
                  <a:pt x="92" y="10"/>
                  <a:pt x="92" y="10"/>
                  <a:pt x="92" y="10"/>
                </a:cubicBezTo>
                <a:cubicBezTo>
                  <a:pt x="95" y="5"/>
                  <a:pt x="95" y="5"/>
                  <a:pt x="95" y="5"/>
                </a:cubicBezTo>
                <a:cubicBezTo>
                  <a:pt x="96" y="5"/>
                  <a:pt x="98" y="6"/>
                  <a:pt x="100" y="7"/>
                </a:cubicBezTo>
                <a:cubicBezTo>
                  <a:pt x="98" y="13"/>
                  <a:pt x="98" y="13"/>
                  <a:pt x="98" y="13"/>
                </a:cubicBezTo>
                <a:cubicBezTo>
                  <a:pt x="99" y="13"/>
                  <a:pt x="99" y="13"/>
                  <a:pt x="99" y="13"/>
                </a:cubicBezTo>
                <a:cubicBezTo>
                  <a:pt x="100" y="14"/>
                  <a:pt x="101" y="15"/>
                  <a:pt x="103" y="15"/>
                </a:cubicBezTo>
                <a:cubicBezTo>
                  <a:pt x="103" y="16"/>
                  <a:pt x="103" y="16"/>
                  <a:pt x="103" y="16"/>
                </a:cubicBezTo>
                <a:cubicBezTo>
                  <a:pt x="107" y="11"/>
                  <a:pt x="107" y="11"/>
                  <a:pt x="107" y="11"/>
                </a:cubicBezTo>
                <a:cubicBezTo>
                  <a:pt x="109" y="12"/>
                  <a:pt x="111" y="13"/>
                  <a:pt x="112" y="14"/>
                </a:cubicBezTo>
                <a:cubicBezTo>
                  <a:pt x="109" y="20"/>
                  <a:pt x="109" y="20"/>
                  <a:pt x="109" y="20"/>
                </a:cubicBezTo>
                <a:cubicBezTo>
                  <a:pt x="109" y="20"/>
                  <a:pt x="109" y="20"/>
                  <a:pt x="109" y="20"/>
                </a:cubicBezTo>
                <a:cubicBezTo>
                  <a:pt x="111" y="21"/>
                  <a:pt x="112" y="22"/>
                  <a:pt x="113" y="23"/>
                </a:cubicBezTo>
                <a:cubicBezTo>
                  <a:pt x="113" y="23"/>
                  <a:pt x="113" y="23"/>
                  <a:pt x="113" y="23"/>
                </a:cubicBezTo>
                <a:cubicBezTo>
                  <a:pt x="118" y="19"/>
                  <a:pt x="118" y="19"/>
                  <a:pt x="118" y="19"/>
                </a:cubicBezTo>
                <a:cubicBezTo>
                  <a:pt x="120" y="20"/>
                  <a:pt x="121" y="22"/>
                  <a:pt x="122" y="23"/>
                </a:cubicBezTo>
                <a:cubicBezTo>
                  <a:pt x="118" y="28"/>
                  <a:pt x="118" y="28"/>
                  <a:pt x="118" y="28"/>
                </a:cubicBezTo>
                <a:cubicBezTo>
                  <a:pt x="119" y="29"/>
                  <a:pt x="119" y="29"/>
                  <a:pt x="119" y="29"/>
                </a:cubicBezTo>
                <a:cubicBezTo>
                  <a:pt x="120" y="30"/>
                  <a:pt x="121" y="31"/>
                  <a:pt x="121" y="32"/>
                </a:cubicBezTo>
                <a:cubicBezTo>
                  <a:pt x="122" y="32"/>
                  <a:pt x="122" y="32"/>
                  <a:pt x="122" y="32"/>
                </a:cubicBezTo>
                <a:cubicBezTo>
                  <a:pt x="127" y="29"/>
                  <a:pt x="127" y="29"/>
                  <a:pt x="127" y="29"/>
                </a:cubicBezTo>
                <a:cubicBezTo>
                  <a:pt x="129" y="31"/>
                  <a:pt x="130" y="33"/>
                  <a:pt x="131" y="34"/>
                </a:cubicBezTo>
                <a:cubicBezTo>
                  <a:pt x="126" y="38"/>
                  <a:pt x="126" y="38"/>
                  <a:pt x="126" y="38"/>
                </a:cubicBezTo>
                <a:cubicBezTo>
                  <a:pt x="126" y="39"/>
                  <a:pt x="126" y="39"/>
                  <a:pt x="126" y="39"/>
                </a:cubicBezTo>
                <a:cubicBezTo>
                  <a:pt x="127" y="40"/>
                  <a:pt x="128" y="41"/>
                  <a:pt x="128" y="43"/>
                </a:cubicBezTo>
                <a:cubicBezTo>
                  <a:pt x="128" y="43"/>
                  <a:pt x="128" y="43"/>
                  <a:pt x="128" y="43"/>
                </a:cubicBezTo>
                <a:cubicBezTo>
                  <a:pt x="134" y="41"/>
                  <a:pt x="134" y="41"/>
                  <a:pt x="134" y="41"/>
                </a:cubicBezTo>
                <a:cubicBezTo>
                  <a:pt x="135" y="43"/>
                  <a:pt x="136" y="45"/>
                  <a:pt x="137" y="47"/>
                </a:cubicBezTo>
                <a:cubicBezTo>
                  <a:pt x="131" y="50"/>
                  <a:pt x="131" y="50"/>
                  <a:pt x="131" y="50"/>
                </a:cubicBezTo>
                <a:cubicBezTo>
                  <a:pt x="131" y="50"/>
                  <a:pt x="131" y="50"/>
                  <a:pt x="131" y="50"/>
                </a:cubicBezTo>
                <a:cubicBezTo>
                  <a:pt x="132" y="52"/>
                  <a:pt x="132" y="53"/>
                  <a:pt x="133" y="54"/>
                </a:cubicBezTo>
                <a:cubicBezTo>
                  <a:pt x="133" y="55"/>
                  <a:pt x="133" y="55"/>
                  <a:pt x="133" y="55"/>
                </a:cubicBezTo>
                <a:cubicBezTo>
                  <a:pt x="139" y="54"/>
                  <a:pt x="139" y="54"/>
                  <a:pt x="139" y="54"/>
                </a:cubicBezTo>
                <a:cubicBezTo>
                  <a:pt x="140" y="56"/>
                  <a:pt x="140" y="58"/>
                  <a:pt x="140" y="60"/>
                </a:cubicBezTo>
                <a:cubicBezTo>
                  <a:pt x="134" y="62"/>
                  <a:pt x="134" y="62"/>
                  <a:pt x="134" y="62"/>
                </a:cubicBezTo>
                <a:cubicBezTo>
                  <a:pt x="134" y="62"/>
                  <a:pt x="134" y="62"/>
                  <a:pt x="134" y="62"/>
                </a:cubicBezTo>
                <a:cubicBezTo>
                  <a:pt x="134" y="64"/>
                  <a:pt x="134" y="65"/>
                  <a:pt x="135" y="67"/>
                </a:cubicBezTo>
                <a:cubicBezTo>
                  <a:pt x="135" y="67"/>
                  <a:pt x="135" y="67"/>
                  <a:pt x="135" y="67"/>
                </a:cubicBezTo>
                <a:cubicBezTo>
                  <a:pt x="141" y="68"/>
                  <a:pt x="141" y="68"/>
                  <a:pt x="141" y="68"/>
                </a:cubicBezTo>
                <a:cubicBezTo>
                  <a:pt x="141" y="69"/>
                  <a:pt x="141" y="70"/>
                  <a:pt x="141" y="71"/>
                </a:cubicBezTo>
                <a:cubicBezTo>
                  <a:pt x="141" y="72"/>
                  <a:pt x="141" y="73"/>
                  <a:pt x="141" y="74"/>
                </a:cubicBezTo>
                <a:cubicBezTo>
                  <a:pt x="135" y="75"/>
                  <a:pt x="135" y="75"/>
                  <a:pt x="135" y="75"/>
                </a:cubicBezTo>
                <a:cubicBezTo>
                  <a:pt x="135" y="75"/>
                  <a:pt x="135" y="75"/>
                  <a:pt x="135" y="75"/>
                </a:cubicBezTo>
                <a:cubicBezTo>
                  <a:pt x="134" y="77"/>
                  <a:pt x="134" y="78"/>
                  <a:pt x="134" y="80"/>
                </a:cubicBezTo>
                <a:cubicBezTo>
                  <a:pt x="134" y="80"/>
                  <a:pt x="134" y="80"/>
                  <a:pt x="134" y="80"/>
                </a:cubicBezTo>
                <a:cubicBezTo>
                  <a:pt x="140" y="82"/>
                  <a:pt x="140" y="82"/>
                  <a:pt x="140" y="82"/>
                </a:cubicBezTo>
                <a:cubicBezTo>
                  <a:pt x="140" y="84"/>
                  <a:pt x="140" y="86"/>
                  <a:pt x="139" y="88"/>
                </a:cubicBezTo>
                <a:cubicBezTo>
                  <a:pt x="133" y="87"/>
                  <a:pt x="133" y="87"/>
                  <a:pt x="133" y="87"/>
                </a:cubicBezTo>
                <a:cubicBezTo>
                  <a:pt x="133" y="88"/>
                  <a:pt x="133" y="88"/>
                  <a:pt x="133" y="88"/>
                </a:cubicBezTo>
                <a:cubicBezTo>
                  <a:pt x="132" y="89"/>
                  <a:pt x="132" y="90"/>
                  <a:pt x="131" y="92"/>
                </a:cubicBezTo>
                <a:cubicBezTo>
                  <a:pt x="131" y="92"/>
                  <a:pt x="131" y="92"/>
                  <a:pt x="131" y="92"/>
                </a:cubicBezTo>
                <a:cubicBezTo>
                  <a:pt x="137" y="95"/>
                  <a:pt x="137" y="95"/>
                  <a:pt x="137" y="95"/>
                </a:cubicBezTo>
                <a:cubicBezTo>
                  <a:pt x="136" y="97"/>
                  <a:pt x="135" y="99"/>
                  <a:pt x="134" y="101"/>
                </a:cubicBezTo>
                <a:cubicBezTo>
                  <a:pt x="128" y="99"/>
                  <a:pt x="128" y="99"/>
                  <a:pt x="128" y="99"/>
                </a:cubicBezTo>
                <a:cubicBezTo>
                  <a:pt x="128" y="99"/>
                  <a:pt x="128" y="99"/>
                  <a:pt x="128" y="99"/>
                </a:cubicBezTo>
                <a:cubicBezTo>
                  <a:pt x="128" y="101"/>
                  <a:pt x="127" y="102"/>
                  <a:pt x="126" y="103"/>
                </a:cubicBezTo>
                <a:cubicBezTo>
                  <a:pt x="126" y="104"/>
                  <a:pt x="126" y="104"/>
                  <a:pt x="126" y="104"/>
                </a:cubicBezTo>
                <a:cubicBezTo>
                  <a:pt x="131" y="108"/>
                  <a:pt x="131" y="108"/>
                  <a:pt x="131" y="108"/>
                </a:cubicBezTo>
                <a:cubicBezTo>
                  <a:pt x="130" y="109"/>
                  <a:pt x="129" y="111"/>
                  <a:pt x="127" y="113"/>
                </a:cubicBezTo>
                <a:cubicBezTo>
                  <a:pt x="122" y="110"/>
                  <a:pt x="122" y="110"/>
                  <a:pt x="122" y="110"/>
                </a:cubicBezTo>
                <a:cubicBezTo>
                  <a:pt x="121" y="110"/>
                  <a:pt x="121" y="110"/>
                  <a:pt x="121" y="110"/>
                </a:cubicBezTo>
                <a:cubicBezTo>
                  <a:pt x="121" y="111"/>
                  <a:pt x="120" y="112"/>
                  <a:pt x="119" y="114"/>
                </a:cubicBezTo>
                <a:cubicBezTo>
                  <a:pt x="118" y="114"/>
                  <a:pt x="118" y="114"/>
                  <a:pt x="118" y="114"/>
                </a:cubicBezTo>
                <a:cubicBezTo>
                  <a:pt x="122" y="119"/>
                  <a:pt x="122" y="119"/>
                  <a:pt x="122" y="119"/>
                </a:cubicBezTo>
                <a:cubicBezTo>
                  <a:pt x="121" y="120"/>
                  <a:pt x="120" y="122"/>
                  <a:pt x="118" y="123"/>
                </a:cubicBezTo>
                <a:cubicBezTo>
                  <a:pt x="113" y="119"/>
                  <a:pt x="113" y="119"/>
                  <a:pt x="113" y="119"/>
                </a:cubicBezTo>
                <a:cubicBezTo>
                  <a:pt x="113" y="119"/>
                  <a:pt x="113" y="119"/>
                  <a:pt x="113" y="119"/>
                </a:cubicBezTo>
                <a:cubicBezTo>
                  <a:pt x="112" y="120"/>
                  <a:pt x="111" y="121"/>
                  <a:pt x="109" y="122"/>
                </a:cubicBezTo>
                <a:cubicBezTo>
                  <a:pt x="109" y="122"/>
                  <a:pt x="109" y="122"/>
                  <a:pt x="109" y="122"/>
                </a:cubicBezTo>
                <a:cubicBezTo>
                  <a:pt x="112" y="128"/>
                  <a:pt x="112" y="128"/>
                  <a:pt x="112" y="128"/>
                </a:cubicBezTo>
                <a:cubicBezTo>
                  <a:pt x="111" y="129"/>
                  <a:pt x="109" y="130"/>
                  <a:pt x="107" y="131"/>
                </a:cubicBezTo>
                <a:cubicBezTo>
                  <a:pt x="103" y="126"/>
                  <a:pt x="103" y="126"/>
                  <a:pt x="103" y="126"/>
                </a:cubicBezTo>
                <a:cubicBezTo>
                  <a:pt x="103" y="127"/>
                  <a:pt x="103" y="127"/>
                  <a:pt x="103" y="127"/>
                </a:cubicBezTo>
                <a:cubicBezTo>
                  <a:pt x="101" y="127"/>
                  <a:pt x="100" y="128"/>
                  <a:pt x="99" y="129"/>
                </a:cubicBezTo>
                <a:cubicBezTo>
                  <a:pt x="98" y="129"/>
                  <a:pt x="98" y="129"/>
                  <a:pt x="98" y="129"/>
                </a:cubicBezTo>
                <a:cubicBezTo>
                  <a:pt x="100" y="135"/>
                  <a:pt x="100" y="135"/>
                  <a:pt x="100" y="135"/>
                </a:cubicBezTo>
                <a:cubicBezTo>
                  <a:pt x="98" y="136"/>
                  <a:pt x="96" y="137"/>
                  <a:pt x="95" y="137"/>
                </a:cubicBezTo>
                <a:cubicBezTo>
                  <a:pt x="92" y="132"/>
                  <a:pt x="92" y="132"/>
                  <a:pt x="92" y="132"/>
                </a:cubicBezTo>
                <a:cubicBezTo>
                  <a:pt x="91" y="132"/>
                  <a:pt x="91" y="132"/>
                  <a:pt x="91" y="132"/>
                </a:cubicBezTo>
                <a:cubicBezTo>
                  <a:pt x="90" y="132"/>
                  <a:pt x="88" y="133"/>
                  <a:pt x="87" y="133"/>
                </a:cubicBezTo>
                <a:cubicBezTo>
                  <a:pt x="87" y="133"/>
                  <a:pt x="87" y="133"/>
                  <a:pt x="87" y="133"/>
                </a:cubicBezTo>
                <a:cubicBezTo>
                  <a:pt x="87" y="140"/>
                  <a:pt x="87" y="140"/>
                  <a:pt x="87" y="140"/>
                </a:cubicBezTo>
                <a:cubicBezTo>
                  <a:pt x="85" y="140"/>
                  <a:pt x="83" y="141"/>
                  <a:pt x="81" y="141"/>
                </a:cubicBezTo>
                <a:cubicBezTo>
                  <a:pt x="79" y="135"/>
                  <a:pt x="79" y="135"/>
                  <a:pt x="79" y="135"/>
                </a:cubicBezTo>
                <a:cubicBezTo>
                  <a:pt x="79" y="135"/>
                  <a:pt x="79" y="135"/>
                  <a:pt x="79" y="135"/>
                </a:cubicBezTo>
                <a:cubicBezTo>
                  <a:pt x="77" y="135"/>
                  <a:pt x="76" y="135"/>
                  <a:pt x="74" y="135"/>
                </a:cubicBezTo>
                <a:cubicBezTo>
                  <a:pt x="74" y="135"/>
                  <a:pt x="74" y="135"/>
                  <a:pt x="74" y="135"/>
                </a:cubicBezTo>
                <a:cubicBezTo>
                  <a:pt x="73" y="142"/>
                  <a:pt x="73" y="142"/>
                  <a:pt x="73" y="142"/>
                </a:cubicBezTo>
                <a:cubicBezTo>
                  <a:pt x="72" y="142"/>
                  <a:pt x="71" y="142"/>
                  <a:pt x="70" y="142"/>
                </a:cubicBezTo>
                <a:close/>
              </a:path>
            </a:pathLst>
          </a:custGeom>
          <a:solidFill>
            <a:srgbClr val="AFABA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4" name="Google Shape;234;p25"/>
          <p:cNvSpPr/>
          <p:nvPr/>
        </p:nvSpPr>
        <p:spPr>
          <a:xfrm>
            <a:off x="2849727" y="3149938"/>
            <a:ext cx="845548" cy="851475"/>
          </a:xfrm>
          <a:custGeom>
            <a:avLst/>
            <a:gdLst/>
            <a:ahLst/>
            <a:cxnLst/>
            <a:rect l="l" t="t" r="r" b="b"/>
            <a:pathLst>
              <a:path w="141" h="142" extrusionOk="0">
                <a:moveTo>
                  <a:pt x="70" y="142"/>
                </a:moveTo>
                <a:cubicBezTo>
                  <a:pt x="69" y="142"/>
                  <a:pt x="68" y="142"/>
                  <a:pt x="67" y="142"/>
                </a:cubicBezTo>
                <a:cubicBezTo>
                  <a:pt x="67" y="135"/>
                  <a:pt x="67" y="135"/>
                  <a:pt x="67" y="135"/>
                </a:cubicBezTo>
                <a:cubicBezTo>
                  <a:pt x="66" y="135"/>
                  <a:pt x="66" y="135"/>
                  <a:pt x="66" y="135"/>
                </a:cubicBezTo>
                <a:cubicBezTo>
                  <a:pt x="65" y="135"/>
                  <a:pt x="63" y="135"/>
                  <a:pt x="62" y="135"/>
                </a:cubicBezTo>
                <a:cubicBezTo>
                  <a:pt x="61" y="135"/>
                  <a:pt x="61" y="135"/>
                  <a:pt x="61" y="135"/>
                </a:cubicBezTo>
                <a:cubicBezTo>
                  <a:pt x="60" y="141"/>
                  <a:pt x="60" y="141"/>
                  <a:pt x="60" y="141"/>
                </a:cubicBezTo>
                <a:cubicBezTo>
                  <a:pt x="58" y="141"/>
                  <a:pt x="56" y="140"/>
                  <a:pt x="54" y="140"/>
                </a:cubicBezTo>
                <a:cubicBezTo>
                  <a:pt x="54" y="133"/>
                  <a:pt x="54" y="133"/>
                  <a:pt x="54" y="133"/>
                </a:cubicBezTo>
                <a:cubicBezTo>
                  <a:pt x="54" y="133"/>
                  <a:pt x="54" y="133"/>
                  <a:pt x="54" y="133"/>
                </a:cubicBezTo>
                <a:cubicBezTo>
                  <a:pt x="52" y="133"/>
                  <a:pt x="51" y="132"/>
                  <a:pt x="50" y="132"/>
                </a:cubicBezTo>
                <a:cubicBezTo>
                  <a:pt x="49" y="132"/>
                  <a:pt x="49" y="132"/>
                  <a:pt x="49" y="132"/>
                </a:cubicBezTo>
                <a:cubicBezTo>
                  <a:pt x="46" y="137"/>
                  <a:pt x="46" y="137"/>
                  <a:pt x="46" y="137"/>
                </a:cubicBezTo>
                <a:cubicBezTo>
                  <a:pt x="44" y="137"/>
                  <a:pt x="42" y="136"/>
                  <a:pt x="41" y="135"/>
                </a:cubicBezTo>
                <a:cubicBezTo>
                  <a:pt x="42" y="129"/>
                  <a:pt x="42" y="129"/>
                  <a:pt x="42" y="129"/>
                </a:cubicBezTo>
                <a:cubicBezTo>
                  <a:pt x="42" y="129"/>
                  <a:pt x="42" y="129"/>
                  <a:pt x="42" y="129"/>
                </a:cubicBezTo>
                <a:cubicBezTo>
                  <a:pt x="41" y="128"/>
                  <a:pt x="39" y="127"/>
                  <a:pt x="38" y="127"/>
                </a:cubicBezTo>
                <a:cubicBezTo>
                  <a:pt x="38" y="126"/>
                  <a:pt x="38" y="126"/>
                  <a:pt x="38" y="126"/>
                </a:cubicBezTo>
                <a:cubicBezTo>
                  <a:pt x="34" y="131"/>
                  <a:pt x="34" y="131"/>
                  <a:pt x="34" y="131"/>
                </a:cubicBezTo>
                <a:cubicBezTo>
                  <a:pt x="32" y="130"/>
                  <a:pt x="30" y="129"/>
                  <a:pt x="29" y="128"/>
                </a:cubicBezTo>
                <a:cubicBezTo>
                  <a:pt x="32" y="122"/>
                  <a:pt x="32" y="122"/>
                  <a:pt x="32" y="122"/>
                </a:cubicBezTo>
                <a:cubicBezTo>
                  <a:pt x="31" y="122"/>
                  <a:pt x="31" y="122"/>
                  <a:pt x="31" y="122"/>
                </a:cubicBezTo>
                <a:cubicBezTo>
                  <a:pt x="30" y="121"/>
                  <a:pt x="29" y="120"/>
                  <a:pt x="28" y="119"/>
                </a:cubicBezTo>
                <a:cubicBezTo>
                  <a:pt x="28" y="119"/>
                  <a:pt x="28" y="119"/>
                  <a:pt x="28" y="119"/>
                </a:cubicBezTo>
                <a:cubicBezTo>
                  <a:pt x="23" y="123"/>
                  <a:pt x="23" y="123"/>
                  <a:pt x="23" y="123"/>
                </a:cubicBezTo>
                <a:cubicBezTo>
                  <a:pt x="21" y="122"/>
                  <a:pt x="20" y="120"/>
                  <a:pt x="18" y="119"/>
                </a:cubicBezTo>
                <a:cubicBezTo>
                  <a:pt x="22" y="114"/>
                  <a:pt x="22" y="114"/>
                  <a:pt x="22" y="114"/>
                </a:cubicBezTo>
                <a:cubicBezTo>
                  <a:pt x="22" y="114"/>
                  <a:pt x="22" y="114"/>
                  <a:pt x="22" y="114"/>
                </a:cubicBezTo>
                <a:cubicBezTo>
                  <a:pt x="21" y="112"/>
                  <a:pt x="20" y="111"/>
                  <a:pt x="19" y="110"/>
                </a:cubicBezTo>
                <a:cubicBezTo>
                  <a:pt x="19" y="110"/>
                  <a:pt x="19" y="110"/>
                  <a:pt x="19" y="110"/>
                </a:cubicBezTo>
                <a:cubicBezTo>
                  <a:pt x="13" y="113"/>
                  <a:pt x="13" y="113"/>
                  <a:pt x="13" y="113"/>
                </a:cubicBezTo>
                <a:cubicBezTo>
                  <a:pt x="12" y="111"/>
                  <a:pt x="11" y="109"/>
                  <a:pt x="10" y="108"/>
                </a:cubicBezTo>
                <a:cubicBezTo>
                  <a:pt x="15" y="104"/>
                  <a:pt x="15" y="104"/>
                  <a:pt x="15" y="104"/>
                </a:cubicBezTo>
                <a:cubicBezTo>
                  <a:pt x="15" y="103"/>
                  <a:pt x="15" y="103"/>
                  <a:pt x="15" y="103"/>
                </a:cubicBezTo>
                <a:cubicBezTo>
                  <a:pt x="14" y="102"/>
                  <a:pt x="13" y="101"/>
                  <a:pt x="13" y="99"/>
                </a:cubicBezTo>
                <a:cubicBezTo>
                  <a:pt x="12" y="99"/>
                  <a:pt x="12" y="99"/>
                  <a:pt x="12" y="99"/>
                </a:cubicBezTo>
                <a:cubicBezTo>
                  <a:pt x="6" y="101"/>
                  <a:pt x="6" y="101"/>
                  <a:pt x="6" y="101"/>
                </a:cubicBezTo>
                <a:cubicBezTo>
                  <a:pt x="5" y="99"/>
                  <a:pt x="5" y="97"/>
                  <a:pt x="4" y="95"/>
                </a:cubicBezTo>
                <a:cubicBezTo>
                  <a:pt x="10" y="92"/>
                  <a:pt x="10" y="92"/>
                  <a:pt x="10" y="92"/>
                </a:cubicBezTo>
                <a:cubicBezTo>
                  <a:pt x="10" y="92"/>
                  <a:pt x="10" y="92"/>
                  <a:pt x="10" y="92"/>
                </a:cubicBezTo>
                <a:cubicBezTo>
                  <a:pt x="9" y="90"/>
                  <a:pt x="9" y="89"/>
                  <a:pt x="8" y="88"/>
                </a:cubicBezTo>
                <a:cubicBezTo>
                  <a:pt x="8" y="87"/>
                  <a:pt x="8" y="87"/>
                  <a:pt x="8" y="87"/>
                </a:cubicBezTo>
                <a:cubicBezTo>
                  <a:pt x="2" y="88"/>
                  <a:pt x="2" y="88"/>
                  <a:pt x="2" y="88"/>
                </a:cubicBezTo>
                <a:cubicBezTo>
                  <a:pt x="1" y="86"/>
                  <a:pt x="1" y="84"/>
                  <a:pt x="1" y="82"/>
                </a:cubicBezTo>
                <a:cubicBezTo>
                  <a:pt x="7" y="80"/>
                  <a:pt x="7" y="80"/>
                  <a:pt x="7" y="80"/>
                </a:cubicBezTo>
                <a:cubicBezTo>
                  <a:pt x="7" y="80"/>
                  <a:pt x="7" y="80"/>
                  <a:pt x="7" y="80"/>
                </a:cubicBezTo>
                <a:cubicBezTo>
                  <a:pt x="6" y="78"/>
                  <a:pt x="6" y="77"/>
                  <a:pt x="6" y="75"/>
                </a:cubicBezTo>
                <a:cubicBezTo>
                  <a:pt x="6" y="75"/>
                  <a:pt x="6" y="75"/>
                  <a:pt x="6" y="75"/>
                </a:cubicBezTo>
                <a:cubicBezTo>
                  <a:pt x="0" y="74"/>
                  <a:pt x="0" y="74"/>
                  <a:pt x="0" y="74"/>
                </a:cubicBezTo>
                <a:cubicBezTo>
                  <a:pt x="0" y="73"/>
                  <a:pt x="0" y="72"/>
                  <a:pt x="0" y="71"/>
                </a:cubicBezTo>
                <a:cubicBezTo>
                  <a:pt x="0" y="70"/>
                  <a:pt x="0" y="69"/>
                  <a:pt x="0" y="68"/>
                </a:cubicBezTo>
                <a:cubicBezTo>
                  <a:pt x="6" y="67"/>
                  <a:pt x="6" y="67"/>
                  <a:pt x="6" y="67"/>
                </a:cubicBezTo>
                <a:cubicBezTo>
                  <a:pt x="6" y="67"/>
                  <a:pt x="6" y="67"/>
                  <a:pt x="6" y="67"/>
                </a:cubicBezTo>
                <a:cubicBezTo>
                  <a:pt x="6" y="65"/>
                  <a:pt x="6" y="64"/>
                  <a:pt x="7" y="62"/>
                </a:cubicBezTo>
                <a:cubicBezTo>
                  <a:pt x="7" y="62"/>
                  <a:pt x="7" y="62"/>
                  <a:pt x="7" y="62"/>
                </a:cubicBezTo>
                <a:cubicBezTo>
                  <a:pt x="1" y="60"/>
                  <a:pt x="1" y="60"/>
                  <a:pt x="1" y="60"/>
                </a:cubicBezTo>
                <a:cubicBezTo>
                  <a:pt x="1" y="58"/>
                  <a:pt x="1" y="56"/>
                  <a:pt x="2" y="54"/>
                </a:cubicBezTo>
                <a:cubicBezTo>
                  <a:pt x="8" y="55"/>
                  <a:pt x="8" y="55"/>
                  <a:pt x="8" y="55"/>
                </a:cubicBezTo>
                <a:cubicBezTo>
                  <a:pt x="8" y="54"/>
                  <a:pt x="8" y="54"/>
                  <a:pt x="8" y="54"/>
                </a:cubicBezTo>
                <a:cubicBezTo>
                  <a:pt x="9" y="53"/>
                  <a:pt x="9" y="52"/>
                  <a:pt x="10" y="50"/>
                </a:cubicBezTo>
                <a:cubicBezTo>
                  <a:pt x="10" y="50"/>
                  <a:pt x="10" y="50"/>
                  <a:pt x="10" y="50"/>
                </a:cubicBezTo>
                <a:cubicBezTo>
                  <a:pt x="4" y="47"/>
                  <a:pt x="4" y="47"/>
                  <a:pt x="4" y="47"/>
                </a:cubicBezTo>
                <a:cubicBezTo>
                  <a:pt x="5" y="45"/>
                  <a:pt x="5" y="43"/>
                  <a:pt x="6" y="41"/>
                </a:cubicBezTo>
                <a:cubicBezTo>
                  <a:pt x="12" y="43"/>
                  <a:pt x="12" y="43"/>
                  <a:pt x="12" y="43"/>
                </a:cubicBezTo>
                <a:cubicBezTo>
                  <a:pt x="13" y="43"/>
                  <a:pt x="13" y="43"/>
                  <a:pt x="13" y="43"/>
                </a:cubicBezTo>
                <a:cubicBezTo>
                  <a:pt x="13" y="41"/>
                  <a:pt x="14" y="40"/>
                  <a:pt x="15" y="39"/>
                </a:cubicBezTo>
                <a:cubicBezTo>
                  <a:pt x="15" y="38"/>
                  <a:pt x="15" y="38"/>
                  <a:pt x="15" y="38"/>
                </a:cubicBezTo>
                <a:cubicBezTo>
                  <a:pt x="10" y="34"/>
                  <a:pt x="10" y="34"/>
                  <a:pt x="10" y="34"/>
                </a:cubicBezTo>
                <a:cubicBezTo>
                  <a:pt x="11" y="33"/>
                  <a:pt x="12" y="31"/>
                  <a:pt x="13" y="29"/>
                </a:cubicBezTo>
                <a:cubicBezTo>
                  <a:pt x="19" y="32"/>
                  <a:pt x="19" y="32"/>
                  <a:pt x="19" y="32"/>
                </a:cubicBezTo>
                <a:cubicBezTo>
                  <a:pt x="19" y="32"/>
                  <a:pt x="19" y="32"/>
                  <a:pt x="19" y="32"/>
                </a:cubicBezTo>
                <a:cubicBezTo>
                  <a:pt x="20" y="31"/>
                  <a:pt x="21" y="30"/>
                  <a:pt x="22" y="29"/>
                </a:cubicBezTo>
                <a:cubicBezTo>
                  <a:pt x="22" y="28"/>
                  <a:pt x="22" y="28"/>
                  <a:pt x="22" y="28"/>
                </a:cubicBezTo>
                <a:cubicBezTo>
                  <a:pt x="18" y="23"/>
                  <a:pt x="18" y="23"/>
                  <a:pt x="18" y="23"/>
                </a:cubicBezTo>
                <a:cubicBezTo>
                  <a:pt x="20" y="22"/>
                  <a:pt x="21" y="20"/>
                  <a:pt x="23" y="19"/>
                </a:cubicBezTo>
                <a:cubicBezTo>
                  <a:pt x="28" y="23"/>
                  <a:pt x="28" y="23"/>
                  <a:pt x="28" y="23"/>
                </a:cubicBezTo>
                <a:cubicBezTo>
                  <a:pt x="28" y="23"/>
                  <a:pt x="28" y="23"/>
                  <a:pt x="28" y="23"/>
                </a:cubicBezTo>
                <a:cubicBezTo>
                  <a:pt x="29" y="22"/>
                  <a:pt x="30" y="21"/>
                  <a:pt x="31" y="20"/>
                </a:cubicBezTo>
                <a:cubicBezTo>
                  <a:pt x="32" y="20"/>
                  <a:pt x="32" y="20"/>
                  <a:pt x="32" y="20"/>
                </a:cubicBezTo>
                <a:cubicBezTo>
                  <a:pt x="29" y="14"/>
                  <a:pt x="29" y="14"/>
                  <a:pt x="29" y="14"/>
                </a:cubicBezTo>
                <a:cubicBezTo>
                  <a:pt x="30" y="13"/>
                  <a:pt x="32" y="12"/>
                  <a:pt x="34" y="11"/>
                </a:cubicBezTo>
                <a:cubicBezTo>
                  <a:pt x="38" y="16"/>
                  <a:pt x="38" y="16"/>
                  <a:pt x="38" y="16"/>
                </a:cubicBezTo>
                <a:cubicBezTo>
                  <a:pt x="38" y="15"/>
                  <a:pt x="38" y="15"/>
                  <a:pt x="38" y="15"/>
                </a:cubicBezTo>
                <a:cubicBezTo>
                  <a:pt x="39" y="15"/>
                  <a:pt x="41" y="14"/>
                  <a:pt x="42" y="13"/>
                </a:cubicBezTo>
                <a:cubicBezTo>
                  <a:pt x="42" y="13"/>
                  <a:pt x="42" y="13"/>
                  <a:pt x="42" y="13"/>
                </a:cubicBezTo>
                <a:cubicBezTo>
                  <a:pt x="41" y="7"/>
                  <a:pt x="41" y="7"/>
                  <a:pt x="41" y="7"/>
                </a:cubicBezTo>
                <a:cubicBezTo>
                  <a:pt x="42" y="6"/>
                  <a:pt x="44" y="5"/>
                  <a:pt x="46" y="5"/>
                </a:cubicBezTo>
                <a:cubicBezTo>
                  <a:pt x="49" y="10"/>
                  <a:pt x="49" y="10"/>
                  <a:pt x="49" y="10"/>
                </a:cubicBezTo>
                <a:cubicBezTo>
                  <a:pt x="50" y="10"/>
                  <a:pt x="50" y="10"/>
                  <a:pt x="50" y="10"/>
                </a:cubicBezTo>
                <a:cubicBezTo>
                  <a:pt x="51" y="10"/>
                  <a:pt x="52" y="9"/>
                  <a:pt x="54" y="9"/>
                </a:cubicBezTo>
                <a:cubicBezTo>
                  <a:pt x="54" y="9"/>
                  <a:pt x="54" y="9"/>
                  <a:pt x="54" y="9"/>
                </a:cubicBezTo>
                <a:cubicBezTo>
                  <a:pt x="54" y="2"/>
                  <a:pt x="54" y="2"/>
                  <a:pt x="54" y="2"/>
                </a:cubicBezTo>
                <a:cubicBezTo>
                  <a:pt x="56" y="2"/>
                  <a:pt x="58" y="1"/>
                  <a:pt x="60" y="1"/>
                </a:cubicBezTo>
                <a:cubicBezTo>
                  <a:pt x="61" y="7"/>
                  <a:pt x="61" y="7"/>
                  <a:pt x="61" y="7"/>
                </a:cubicBezTo>
                <a:cubicBezTo>
                  <a:pt x="62" y="7"/>
                  <a:pt x="62" y="7"/>
                  <a:pt x="62" y="7"/>
                </a:cubicBezTo>
                <a:cubicBezTo>
                  <a:pt x="63" y="7"/>
                  <a:pt x="65" y="7"/>
                  <a:pt x="66" y="7"/>
                </a:cubicBezTo>
                <a:cubicBezTo>
                  <a:pt x="67" y="7"/>
                  <a:pt x="67" y="7"/>
                  <a:pt x="67" y="7"/>
                </a:cubicBezTo>
                <a:cubicBezTo>
                  <a:pt x="67" y="0"/>
                  <a:pt x="67" y="0"/>
                  <a:pt x="67" y="0"/>
                </a:cubicBezTo>
                <a:cubicBezTo>
                  <a:pt x="68" y="0"/>
                  <a:pt x="69" y="0"/>
                  <a:pt x="70" y="0"/>
                </a:cubicBezTo>
                <a:cubicBezTo>
                  <a:pt x="71" y="0"/>
                  <a:pt x="72" y="0"/>
                  <a:pt x="73" y="0"/>
                </a:cubicBezTo>
                <a:cubicBezTo>
                  <a:pt x="74" y="7"/>
                  <a:pt x="74" y="7"/>
                  <a:pt x="74" y="7"/>
                </a:cubicBezTo>
                <a:cubicBezTo>
                  <a:pt x="74" y="7"/>
                  <a:pt x="74" y="7"/>
                  <a:pt x="74" y="7"/>
                </a:cubicBezTo>
                <a:cubicBezTo>
                  <a:pt x="76" y="7"/>
                  <a:pt x="77" y="7"/>
                  <a:pt x="79" y="7"/>
                </a:cubicBezTo>
                <a:cubicBezTo>
                  <a:pt x="79" y="7"/>
                  <a:pt x="79" y="7"/>
                  <a:pt x="79" y="7"/>
                </a:cubicBezTo>
                <a:cubicBezTo>
                  <a:pt x="81" y="1"/>
                  <a:pt x="81" y="1"/>
                  <a:pt x="81" y="1"/>
                </a:cubicBezTo>
                <a:cubicBezTo>
                  <a:pt x="83" y="1"/>
                  <a:pt x="85" y="2"/>
                  <a:pt x="87" y="2"/>
                </a:cubicBezTo>
                <a:cubicBezTo>
                  <a:pt x="87" y="9"/>
                  <a:pt x="87" y="9"/>
                  <a:pt x="87" y="9"/>
                </a:cubicBezTo>
                <a:cubicBezTo>
                  <a:pt x="87" y="9"/>
                  <a:pt x="87" y="9"/>
                  <a:pt x="87" y="9"/>
                </a:cubicBezTo>
                <a:cubicBezTo>
                  <a:pt x="88" y="9"/>
                  <a:pt x="90" y="10"/>
                  <a:pt x="91" y="10"/>
                </a:cubicBezTo>
                <a:cubicBezTo>
                  <a:pt x="92" y="10"/>
                  <a:pt x="92" y="10"/>
                  <a:pt x="92" y="10"/>
                </a:cubicBezTo>
                <a:cubicBezTo>
                  <a:pt x="95" y="5"/>
                  <a:pt x="95" y="5"/>
                  <a:pt x="95" y="5"/>
                </a:cubicBezTo>
                <a:cubicBezTo>
                  <a:pt x="96" y="5"/>
                  <a:pt x="98" y="6"/>
                  <a:pt x="100" y="7"/>
                </a:cubicBezTo>
                <a:cubicBezTo>
                  <a:pt x="98" y="13"/>
                  <a:pt x="98" y="13"/>
                  <a:pt x="98" y="13"/>
                </a:cubicBezTo>
                <a:cubicBezTo>
                  <a:pt x="99" y="13"/>
                  <a:pt x="99" y="13"/>
                  <a:pt x="99" y="13"/>
                </a:cubicBezTo>
                <a:cubicBezTo>
                  <a:pt x="100" y="14"/>
                  <a:pt x="101" y="15"/>
                  <a:pt x="103" y="15"/>
                </a:cubicBezTo>
                <a:cubicBezTo>
                  <a:pt x="103" y="16"/>
                  <a:pt x="103" y="16"/>
                  <a:pt x="103" y="16"/>
                </a:cubicBezTo>
                <a:cubicBezTo>
                  <a:pt x="107" y="11"/>
                  <a:pt x="107" y="11"/>
                  <a:pt x="107" y="11"/>
                </a:cubicBezTo>
                <a:cubicBezTo>
                  <a:pt x="109" y="12"/>
                  <a:pt x="111" y="13"/>
                  <a:pt x="112" y="14"/>
                </a:cubicBezTo>
                <a:cubicBezTo>
                  <a:pt x="109" y="20"/>
                  <a:pt x="109" y="20"/>
                  <a:pt x="109" y="20"/>
                </a:cubicBezTo>
                <a:cubicBezTo>
                  <a:pt x="109" y="20"/>
                  <a:pt x="109" y="20"/>
                  <a:pt x="109" y="20"/>
                </a:cubicBezTo>
                <a:cubicBezTo>
                  <a:pt x="111" y="21"/>
                  <a:pt x="112" y="22"/>
                  <a:pt x="113" y="23"/>
                </a:cubicBezTo>
                <a:cubicBezTo>
                  <a:pt x="113" y="23"/>
                  <a:pt x="113" y="23"/>
                  <a:pt x="113" y="23"/>
                </a:cubicBezTo>
                <a:cubicBezTo>
                  <a:pt x="118" y="19"/>
                  <a:pt x="118" y="19"/>
                  <a:pt x="118" y="19"/>
                </a:cubicBezTo>
                <a:cubicBezTo>
                  <a:pt x="120" y="20"/>
                  <a:pt x="121" y="22"/>
                  <a:pt x="122" y="23"/>
                </a:cubicBezTo>
                <a:cubicBezTo>
                  <a:pt x="118" y="28"/>
                  <a:pt x="118" y="28"/>
                  <a:pt x="118" y="28"/>
                </a:cubicBezTo>
                <a:cubicBezTo>
                  <a:pt x="119" y="29"/>
                  <a:pt x="119" y="29"/>
                  <a:pt x="119" y="29"/>
                </a:cubicBezTo>
                <a:cubicBezTo>
                  <a:pt x="120" y="30"/>
                  <a:pt x="121" y="31"/>
                  <a:pt x="121" y="32"/>
                </a:cubicBezTo>
                <a:cubicBezTo>
                  <a:pt x="122" y="32"/>
                  <a:pt x="122" y="32"/>
                  <a:pt x="122" y="32"/>
                </a:cubicBezTo>
                <a:cubicBezTo>
                  <a:pt x="127" y="29"/>
                  <a:pt x="127" y="29"/>
                  <a:pt x="127" y="29"/>
                </a:cubicBezTo>
                <a:cubicBezTo>
                  <a:pt x="129" y="31"/>
                  <a:pt x="130" y="33"/>
                  <a:pt x="131" y="34"/>
                </a:cubicBezTo>
                <a:cubicBezTo>
                  <a:pt x="126" y="38"/>
                  <a:pt x="126" y="38"/>
                  <a:pt x="126" y="38"/>
                </a:cubicBezTo>
                <a:cubicBezTo>
                  <a:pt x="126" y="39"/>
                  <a:pt x="126" y="39"/>
                  <a:pt x="126" y="39"/>
                </a:cubicBezTo>
                <a:cubicBezTo>
                  <a:pt x="127" y="40"/>
                  <a:pt x="128" y="41"/>
                  <a:pt x="128" y="43"/>
                </a:cubicBezTo>
                <a:cubicBezTo>
                  <a:pt x="128" y="43"/>
                  <a:pt x="128" y="43"/>
                  <a:pt x="128" y="43"/>
                </a:cubicBezTo>
                <a:cubicBezTo>
                  <a:pt x="134" y="41"/>
                  <a:pt x="134" y="41"/>
                  <a:pt x="134" y="41"/>
                </a:cubicBezTo>
                <a:cubicBezTo>
                  <a:pt x="135" y="43"/>
                  <a:pt x="136" y="45"/>
                  <a:pt x="137" y="47"/>
                </a:cubicBezTo>
                <a:cubicBezTo>
                  <a:pt x="131" y="50"/>
                  <a:pt x="131" y="50"/>
                  <a:pt x="131" y="50"/>
                </a:cubicBezTo>
                <a:cubicBezTo>
                  <a:pt x="131" y="50"/>
                  <a:pt x="131" y="50"/>
                  <a:pt x="131" y="50"/>
                </a:cubicBezTo>
                <a:cubicBezTo>
                  <a:pt x="132" y="52"/>
                  <a:pt x="132" y="53"/>
                  <a:pt x="133" y="54"/>
                </a:cubicBezTo>
                <a:cubicBezTo>
                  <a:pt x="133" y="55"/>
                  <a:pt x="133" y="55"/>
                  <a:pt x="133" y="55"/>
                </a:cubicBezTo>
                <a:cubicBezTo>
                  <a:pt x="139" y="54"/>
                  <a:pt x="139" y="54"/>
                  <a:pt x="139" y="54"/>
                </a:cubicBezTo>
                <a:cubicBezTo>
                  <a:pt x="140" y="56"/>
                  <a:pt x="140" y="58"/>
                  <a:pt x="140" y="60"/>
                </a:cubicBezTo>
                <a:cubicBezTo>
                  <a:pt x="134" y="62"/>
                  <a:pt x="134" y="62"/>
                  <a:pt x="134" y="62"/>
                </a:cubicBezTo>
                <a:cubicBezTo>
                  <a:pt x="134" y="62"/>
                  <a:pt x="134" y="62"/>
                  <a:pt x="134" y="62"/>
                </a:cubicBezTo>
                <a:cubicBezTo>
                  <a:pt x="134" y="64"/>
                  <a:pt x="134" y="65"/>
                  <a:pt x="135" y="67"/>
                </a:cubicBezTo>
                <a:cubicBezTo>
                  <a:pt x="135" y="67"/>
                  <a:pt x="135" y="67"/>
                  <a:pt x="135" y="67"/>
                </a:cubicBezTo>
                <a:cubicBezTo>
                  <a:pt x="141" y="68"/>
                  <a:pt x="141" y="68"/>
                  <a:pt x="141" y="68"/>
                </a:cubicBezTo>
                <a:cubicBezTo>
                  <a:pt x="141" y="69"/>
                  <a:pt x="141" y="70"/>
                  <a:pt x="141" y="71"/>
                </a:cubicBezTo>
                <a:cubicBezTo>
                  <a:pt x="141" y="72"/>
                  <a:pt x="141" y="73"/>
                  <a:pt x="141" y="74"/>
                </a:cubicBezTo>
                <a:cubicBezTo>
                  <a:pt x="135" y="75"/>
                  <a:pt x="135" y="75"/>
                  <a:pt x="135" y="75"/>
                </a:cubicBezTo>
                <a:cubicBezTo>
                  <a:pt x="135" y="75"/>
                  <a:pt x="135" y="75"/>
                  <a:pt x="135" y="75"/>
                </a:cubicBezTo>
                <a:cubicBezTo>
                  <a:pt x="134" y="77"/>
                  <a:pt x="134" y="78"/>
                  <a:pt x="134" y="80"/>
                </a:cubicBezTo>
                <a:cubicBezTo>
                  <a:pt x="134" y="80"/>
                  <a:pt x="134" y="80"/>
                  <a:pt x="134" y="80"/>
                </a:cubicBezTo>
                <a:cubicBezTo>
                  <a:pt x="140" y="82"/>
                  <a:pt x="140" y="82"/>
                  <a:pt x="140" y="82"/>
                </a:cubicBezTo>
                <a:cubicBezTo>
                  <a:pt x="140" y="84"/>
                  <a:pt x="140" y="86"/>
                  <a:pt x="139" y="88"/>
                </a:cubicBezTo>
                <a:cubicBezTo>
                  <a:pt x="133" y="87"/>
                  <a:pt x="133" y="87"/>
                  <a:pt x="133" y="87"/>
                </a:cubicBezTo>
                <a:cubicBezTo>
                  <a:pt x="133" y="88"/>
                  <a:pt x="133" y="88"/>
                  <a:pt x="133" y="88"/>
                </a:cubicBezTo>
                <a:cubicBezTo>
                  <a:pt x="132" y="89"/>
                  <a:pt x="132" y="90"/>
                  <a:pt x="131" y="92"/>
                </a:cubicBezTo>
                <a:cubicBezTo>
                  <a:pt x="131" y="92"/>
                  <a:pt x="131" y="92"/>
                  <a:pt x="131" y="92"/>
                </a:cubicBezTo>
                <a:cubicBezTo>
                  <a:pt x="137" y="95"/>
                  <a:pt x="137" y="95"/>
                  <a:pt x="137" y="95"/>
                </a:cubicBezTo>
                <a:cubicBezTo>
                  <a:pt x="136" y="97"/>
                  <a:pt x="135" y="99"/>
                  <a:pt x="134" y="101"/>
                </a:cubicBezTo>
                <a:cubicBezTo>
                  <a:pt x="128" y="99"/>
                  <a:pt x="128" y="99"/>
                  <a:pt x="128" y="99"/>
                </a:cubicBezTo>
                <a:cubicBezTo>
                  <a:pt x="128" y="99"/>
                  <a:pt x="128" y="99"/>
                  <a:pt x="128" y="99"/>
                </a:cubicBezTo>
                <a:cubicBezTo>
                  <a:pt x="128" y="101"/>
                  <a:pt x="127" y="102"/>
                  <a:pt x="126" y="103"/>
                </a:cubicBezTo>
                <a:cubicBezTo>
                  <a:pt x="126" y="104"/>
                  <a:pt x="126" y="104"/>
                  <a:pt x="126" y="104"/>
                </a:cubicBezTo>
                <a:cubicBezTo>
                  <a:pt x="131" y="108"/>
                  <a:pt x="131" y="108"/>
                  <a:pt x="131" y="108"/>
                </a:cubicBezTo>
                <a:cubicBezTo>
                  <a:pt x="130" y="109"/>
                  <a:pt x="129" y="111"/>
                  <a:pt x="127" y="113"/>
                </a:cubicBezTo>
                <a:cubicBezTo>
                  <a:pt x="122" y="110"/>
                  <a:pt x="122" y="110"/>
                  <a:pt x="122" y="110"/>
                </a:cubicBezTo>
                <a:cubicBezTo>
                  <a:pt x="121" y="110"/>
                  <a:pt x="121" y="110"/>
                  <a:pt x="121" y="110"/>
                </a:cubicBezTo>
                <a:cubicBezTo>
                  <a:pt x="121" y="111"/>
                  <a:pt x="120" y="112"/>
                  <a:pt x="119" y="114"/>
                </a:cubicBezTo>
                <a:cubicBezTo>
                  <a:pt x="118" y="114"/>
                  <a:pt x="118" y="114"/>
                  <a:pt x="118" y="114"/>
                </a:cubicBezTo>
                <a:cubicBezTo>
                  <a:pt x="122" y="119"/>
                  <a:pt x="122" y="119"/>
                  <a:pt x="122" y="119"/>
                </a:cubicBezTo>
                <a:cubicBezTo>
                  <a:pt x="121" y="120"/>
                  <a:pt x="120" y="122"/>
                  <a:pt x="118" y="123"/>
                </a:cubicBezTo>
                <a:cubicBezTo>
                  <a:pt x="113" y="119"/>
                  <a:pt x="113" y="119"/>
                  <a:pt x="113" y="119"/>
                </a:cubicBezTo>
                <a:cubicBezTo>
                  <a:pt x="113" y="119"/>
                  <a:pt x="113" y="119"/>
                  <a:pt x="113" y="119"/>
                </a:cubicBezTo>
                <a:cubicBezTo>
                  <a:pt x="112" y="120"/>
                  <a:pt x="111" y="121"/>
                  <a:pt x="109" y="122"/>
                </a:cubicBezTo>
                <a:cubicBezTo>
                  <a:pt x="109" y="122"/>
                  <a:pt x="109" y="122"/>
                  <a:pt x="109" y="122"/>
                </a:cubicBezTo>
                <a:cubicBezTo>
                  <a:pt x="112" y="128"/>
                  <a:pt x="112" y="128"/>
                  <a:pt x="112" y="128"/>
                </a:cubicBezTo>
                <a:cubicBezTo>
                  <a:pt x="111" y="129"/>
                  <a:pt x="109" y="130"/>
                  <a:pt x="107" y="131"/>
                </a:cubicBezTo>
                <a:cubicBezTo>
                  <a:pt x="103" y="126"/>
                  <a:pt x="103" y="126"/>
                  <a:pt x="103" y="126"/>
                </a:cubicBezTo>
                <a:cubicBezTo>
                  <a:pt x="103" y="127"/>
                  <a:pt x="103" y="127"/>
                  <a:pt x="103" y="127"/>
                </a:cubicBezTo>
                <a:cubicBezTo>
                  <a:pt x="101" y="127"/>
                  <a:pt x="100" y="128"/>
                  <a:pt x="99" y="129"/>
                </a:cubicBezTo>
                <a:cubicBezTo>
                  <a:pt x="98" y="129"/>
                  <a:pt x="98" y="129"/>
                  <a:pt x="98" y="129"/>
                </a:cubicBezTo>
                <a:cubicBezTo>
                  <a:pt x="100" y="135"/>
                  <a:pt x="100" y="135"/>
                  <a:pt x="100" y="135"/>
                </a:cubicBezTo>
                <a:cubicBezTo>
                  <a:pt x="98" y="136"/>
                  <a:pt x="96" y="137"/>
                  <a:pt x="95" y="137"/>
                </a:cubicBezTo>
                <a:cubicBezTo>
                  <a:pt x="92" y="132"/>
                  <a:pt x="92" y="132"/>
                  <a:pt x="92" y="132"/>
                </a:cubicBezTo>
                <a:cubicBezTo>
                  <a:pt x="91" y="132"/>
                  <a:pt x="91" y="132"/>
                  <a:pt x="91" y="132"/>
                </a:cubicBezTo>
                <a:cubicBezTo>
                  <a:pt x="90" y="132"/>
                  <a:pt x="88" y="133"/>
                  <a:pt x="87" y="133"/>
                </a:cubicBezTo>
                <a:cubicBezTo>
                  <a:pt x="87" y="133"/>
                  <a:pt x="87" y="133"/>
                  <a:pt x="87" y="133"/>
                </a:cubicBezTo>
                <a:cubicBezTo>
                  <a:pt x="87" y="140"/>
                  <a:pt x="87" y="140"/>
                  <a:pt x="87" y="140"/>
                </a:cubicBezTo>
                <a:cubicBezTo>
                  <a:pt x="85" y="140"/>
                  <a:pt x="83" y="141"/>
                  <a:pt x="81" y="141"/>
                </a:cubicBezTo>
                <a:cubicBezTo>
                  <a:pt x="79" y="135"/>
                  <a:pt x="79" y="135"/>
                  <a:pt x="79" y="135"/>
                </a:cubicBezTo>
                <a:cubicBezTo>
                  <a:pt x="79" y="135"/>
                  <a:pt x="79" y="135"/>
                  <a:pt x="79" y="135"/>
                </a:cubicBezTo>
                <a:cubicBezTo>
                  <a:pt x="77" y="135"/>
                  <a:pt x="76" y="135"/>
                  <a:pt x="74" y="135"/>
                </a:cubicBezTo>
                <a:cubicBezTo>
                  <a:pt x="74" y="135"/>
                  <a:pt x="74" y="135"/>
                  <a:pt x="74" y="135"/>
                </a:cubicBezTo>
                <a:cubicBezTo>
                  <a:pt x="73" y="142"/>
                  <a:pt x="73" y="142"/>
                  <a:pt x="73" y="142"/>
                </a:cubicBezTo>
                <a:cubicBezTo>
                  <a:pt x="72" y="142"/>
                  <a:pt x="71" y="142"/>
                  <a:pt x="70" y="142"/>
                </a:cubicBezTo>
                <a:close/>
              </a:path>
            </a:pathLst>
          </a:custGeom>
          <a:solidFill>
            <a:srgbClr val="75C2EA"/>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5" name="Google Shape;235;p25"/>
          <p:cNvSpPr/>
          <p:nvPr/>
        </p:nvSpPr>
        <p:spPr>
          <a:xfrm>
            <a:off x="2849726" y="2131740"/>
            <a:ext cx="914821" cy="921235"/>
          </a:xfrm>
          <a:custGeom>
            <a:avLst/>
            <a:gdLst/>
            <a:ahLst/>
            <a:cxnLst/>
            <a:rect l="l" t="t" r="r" b="b"/>
            <a:pathLst>
              <a:path w="141" h="142" extrusionOk="0">
                <a:moveTo>
                  <a:pt x="70" y="142"/>
                </a:moveTo>
                <a:cubicBezTo>
                  <a:pt x="69" y="142"/>
                  <a:pt x="68" y="142"/>
                  <a:pt x="67" y="142"/>
                </a:cubicBezTo>
                <a:cubicBezTo>
                  <a:pt x="67" y="135"/>
                  <a:pt x="67" y="135"/>
                  <a:pt x="67" y="135"/>
                </a:cubicBezTo>
                <a:cubicBezTo>
                  <a:pt x="66" y="135"/>
                  <a:pt x="66" y="135"/>
                  <a:pt x="66" y="135"/>
                </a:cubicBezTo>
                <a:cubicBezTo>
                  <a:pt x="65" y="135"/>
                  <a:pt x="63" y="135"/>
                  <a:pt x="62" y="135"/>
                </a:cubicBezTo>
                <a:cubicBezTo>
                  <a:pt x="61" y="135"/>
                  <a:pt x="61" y="135"/>
                  <a:pt x="61" y="135"/>
                </a:cubicBezTo>
                <a:cubicBezTo>
                  <a:pt x="60" y="141"/>
                  <a:pt x="60" y="141"/>
                  <a:pt x="60" y="141"/>
                </a:cubicBezTo>
                <a:cubicBezTo>
                  <a:pt x="58" y="141"/>
                  <a:pt x="56" y="140"/>
                  <a:pt x="54" y="140"/>
                </a:cubicBezTo>
                <a:cubicBezTo>
                  <a:pt x="54" y="133"/>
                  <a:pt x="54" y="133"/>
                  <a:pt x="54" y="133"/>
                </a:cubicBezTo>
                <a:cubicBezTo>
                  <a:pt x="54" y="133"/>
                  <a:pt x="54" y="133"/>
                  <a:pt x="54" y="133"/>
                </a:cubicBezTo>
                <a:cubicBezTo>
                  <a:pt x="52" y="133"/>
                  <a:pt x="51" y="132"/>
                  <a:pt x="50" y="132"/>
                </a:cubicBezTo>
                <a:cubicBezTo>
                  <a:pt x="49" y="132"/>
                  <a:pt x="49" y="132"/>
                  <a:pt x="49" y="132"/>
                </a:cubicBezTo>
                <a:cubicBezTo>
                  <a:pt x="46" y="137"/>
                  <a:pt x="46" y="137"/>
                  <a:pt x="46" y="137"/>
                </a:cubicBezTo>
                <a:cubicBezTo>
                  <a:pt x="44" y="137"/>
                  <a:pt x="42" y="136"/>
                  <a:pt x="41" y="135"/>
                </a:cubicBezTo>
                <a:cubicBezTo>
                  <a:pt x="42" y="129"/>
                  <a:pt x="42" y="129"/>
                  <a:pt x="42" y="129"/>
                </a:cubicBezTo>
                <a:cubicBezTo>
                  <a:pt x="42" y="129"/>
                  <a:pt x="42" y="129"/>
                  <a:pt x="42" y="129"/>
                </a:cubicBezTo>
                <a:cubicBezTo>
                  <a:pt x="41" y="128"/>
                  <a:pt x="39" y="127"/>
                  <a:pt x="38" y="127"/>
                </a:cubicBezTo>
                <a:cubicBezTo>
                  <a:pt x="38" y="126"/>
                  <a:pt x="38" y="126"/>
                  <a:pt x="38" y="126"/>
                </a:cubicBezTo>
                <a:cubicBezTo>
                  <a:pt x="34" y="131"/>
                  <a:pt x="34" y="131"/>
                  <a:pt x="34" y="131"/>
                </a:cubicBezTo>
                <a:cubicBezTo>
                  <a:pt x="32" y="130"/>
                  <a:pt x="30" y="129"/>
                  <a:pt x="29" y="128"/>
                </a:cubicBezTo>
                <a:cubicBezTo>
                  <a:pt x="32" y="122"/>
                  <a:pt x="32" y="122"/>
                  <a:pt x="32" y="122"/>
                </a:cubicBezTo>
                <a:cubicBezTo>
                  <a:pt x="31" y="122"/>
                  <a:pt x="31" y="122"/>
                  <a:pt x="31" y="122"/>
                </a:cubicBezTo>
                <a:cubicBezTo>
                  <a:pt x="30" y="121"/>
                  <a:pt x="29" y="120"/>
                  <a:pt x="28" y="119"/>
                </a:cubicBezTo>
                <a:cubicBezTo>
                  <a:pt x="28" y="119"/>
                  <a:pt x="28" y="119"/>
                  <a:pt x="28" y="119"/>
                </a:cubicBezTo>
                <a:cubicBezTo>
                  <a:pt x="23" y="123"/>
                  <a:pt x="23" y="123"/>
                  <a:pt x="23" y="123"/>
                </a:cubicBezTo>
                <a:cubicBezTo>
                  <a:pt x="21" y="122"/>
                  <a:pt x="20" y="120"/>
                  <a:pt x="18" y="119"/>
                </a:cubicBezTo>
                <a:cubicBezTo>
                  <a:pt x="22" y="114"/>
                  <a:pt x="22" y="114"/>
                  <a:pt x="22" y="114"/>
                </a:cubicBezTo>
                <a:cubicBezTo>
                  <a:pt x="22" y="114"/>
                  <a:pt x="22" y="114"/>
                  <a:pt x="22" y="114"/>
                </a:cubicBezTo>
                <a:cubicBezTo>
                  <a:pt x="21" y="112"/>
                  <a:pt x="20" y="111"/>
                  <a:pt x="19" y="110"/>
                </a:cubicBezTo>
                <a:cubicBezTo>
                  <a:pt x="19" y="110"/>
                  <a:pt x="19" y="110"/>
                  <a:pt x="19" y="110"/>
                </a:cubicBezTo>
                <a:cubicBezTo>
                  <a:pt x="13" y="113"/>
                  <a:pt x="13" y="113"/>
                  <a:pt x="13" y="113"/>
                </a:cubicBezTo>
                <a:cubicBezTo>
                  <a:pt x="12" y="111"/>
                  <a:pt x="11" y="109"/>
                  <a:pt x="10" y="108"/>
                </a:cubicBezTo>
                <a:cubicBezTo>
                  <a:pt x="15" y="104"/>
                  <a:pt x="15" y="104"/>
                  <a:pt x="15" y="104"/>
                </a:cubicBezTo>
                <a:cubicBezTo>
                  <a:pt x="15" y="103"/>
                  <a:pt x="15" y="103"/>
                  <a:pt x="15" y="103"/>
                </a:cubicBezTo>
                <a:cubicBezTo>
                  <a:pt x="14" y="102"/>
                  <a:pt x="13" y="101"/>
                  <a:pt x="13" y="99"/>
                </a:cubicBezTo>
                <a:cubicBezTo>
                  <a:pt x="12" y="99"/>
                  <a:pt x="12" y="99"/>
                  <a:pt x="12" y="99"/>
                </a:cubicBezTo>
                <a:cubicBezTo>
                  <a:pt x="6" y="101"/>
                  <a:pt x="6" y="101"/>
                  <a:pt x="6" y="101"/>
                </a:cubicBezTo>
                <a:cubicBezTo>
                  <a:pt x="5" y="99"/>
                  <a:pt x="5" y="97"/>
                  <a:pt x="4" y="95"/>
                </a:cubicBezTo>
                <a:cubicBezTo>
                  <a:pt x="10" y="92"/>
                  <a:pt x="10" y="92"/>
                  <a:pt x="10" y="92"/>
                </a:cubicBezTo>
                <a:cubicBezTo>
                  <a:pt x="10" y="92"/>
                  <a:pt x="10" y="92"/>
                  <a:pt x="10" y="92"/>
                </a:cubicBezTo>
                <a:cubicBezTo>
                  <a:pt x="9" y="90"/>
                  <a:pt x="9" y="89"/>
                  <a:pt x="8" y="88"/>
                </a:cubicBezTo>
                <a:cubicBezTo>
                  <a:pt x="8" y="87"/>
                  <a:pt x="8" y="87"/>
                  <a:pt x="8" y="87"/>
                </a:cubicBezTo>
                <a:cubicBezTo>
                  <a:pt x="2" y="88"/>
                  <a:pt x="2" y="88"/>
                  <a:pt x="2" y="88"/>
                </a:cubicBezTo>
                <a:cubicBezTo>
                  <a:pt x="1" y="86"/>
                  <a:pt x="1" y="84"/>
                  <a:pt x="1" y="82"/>
                </a:cubicBezTo>
                <a:cubicBezTo>
                  <a:pt x="7" y="80"/>
                  <a:pt x="7" y="80"/>
                  <a:pt x="7" y="80"/>
                </a:cubicBezTo>
                <a:cubicBezTo>
                  <a:pt x="7" y="80"/>
                  <a:pt x="7" y="80"/>
                  <a:pt x="7" y="80"/>
                </a:cubicBezTo>
                <a:cubicBezTo>
                  <a:pt x="6" y="78"/>
                  <a:pt x="6" y="77"/>
                  <a:pt x="6" y="75"/>
                </a:cubicBezTo>
                <a:cubicBezTo>
                  <a:pt x="6" y="75"/>
                  <a:pt x="6" y="75"/>
                  <a:pt x="6" y="75"/>
                </a:cubicBezTo>
                <a:cubicBezTo>
                  <a:pt x="0" y="74"/>
                  <a:pt x="0" y="74"/>
                  <a:pt x="0" y="74"/>
                </a:cubicBezTo>
                <a:cubicBezTo>
                  <a:pt x="0" y="73"/>
                  <a:pt x="0" y="72"/>
                  <a:pt x="0" y="71"/>
                </a:cubicBezTo>
                <a:cubicBezTo>
                  <a:pt x="0" y="70"/>
                  <a:pt x="0" y="69"/>
                  <a:pt x="0" y="68"/>
                </a:cubicBezTo>
                <a:cubicBezTo>
                  <a:pt x="6" y="67"/>
                  <a:pt x="6" y="67"/>
                  <a:pt x="6" y="67"/>
                </a:cubicBezTo>
                <a:cubicBezTo>
                  <a:pt x="6" y="67"/>
                  <a:pt x="6" y="67"/>
                  <a:pt x="6" y="67"/>
                </a:cubicBezTo>
                <a:cubicBezTo>
                  <a:pt x="6" y="65"/>
                  <a:pt x="6" y="64"/>
                  <a:pt x="7" y="62"/>
                </a:cubicBezTo>
                <a:cubicBezTo>
                  <a:pt x="7" y="62"/>
                  <a:pt x="7" y="62"/>
                  <a:pt x="7" y="62"/>
                </a:cubicBezTo>
                <a:cubicBezTo>
                  <a:pt x="1" y="60"/>
                  <a:pt x="1" y="60"/>
                  <a:pt x="1" y="60"/>
                </a:cubicBezTo>
                <a:cubicBezTo>
                  <a:pt x="1" y="58"/>
                  <a:pt x="1" y="56"/>
                  <a:pt x="2" y="54"/>
                </a:cubicBezTo>
                <a:cubicBezTo>
                  <a:pt x="8" y="55"/>
                  <a:pt x="8" y="55"/>
                  <a:pt x="8" y="55"/>
                </a:cubicBezTo>
                <a:cubicBezTo>
                  <a:pt x="8" y="54"/>
                  <a:pt x="8" y="54"/>
                  <a:pt x="8" y="54"/>
                </a:cubicBezTo>
                <a:cubicBezTo>
                  <a:pt x="9" y="53"/>
                  <a:pt x="9" y="52"/>
                  <a:pt x="10" y="50"/>
                </a:cubicBezTo>
                <a:cubicBezTo>
                  <a:pt x="10" y="50"/>
                  <a:pt x="10" y="50"/>
                  <a:pt x="10" y="50"/>
                </a:cubicBezTo>
                <a:cubicBezTo>
                  <a:pt x="4" y="47"/>
                  <a:pt x="4" y="47"/>
                  <a:pt x="4" y="47"/>
                </a:cubicBezTo>
                <a:cubicBezTo>
                  <a:pt x="5" y="45"/>
                  <a:pt x="5" y="43"/>
                  <a:pt x="6" y="41"/>
                </a:cubicBezTo>
                <a:cubicBezTo>
                  <a:pt x="12" y="43"/>
                  <a:pt x="12" y="43"/>
                  <a:pt x="12" y="43"/>
                </a:cubicBezTo>
                <a:cubicBezTo>
                  <a:pt x="13" y="43"/>
                  <a:pt x="13" y="43"/>
                  <a:pt x="13" y="43"/>
                </a:cubicBezTo>
                <a:cubicBezTo>
                  <a:pt x="13" y="41"/>
                  <a:pt x="14" y="40"/>
                  <a:pt x="15" y="39"/>
                </a:cubicBezTo>
                <a:cubicBezTo>
                  <a:pt x="15" y="38"/>
                  <a:pt x="15" y="38"/>
                  <a:pt x="15" y="38"/>
                </a:cubicBezTo>
                <a:cubicBezTo>
                  <a:pt x="10" y="34"/>
                  <a:pt x="10" y="34"/>
                  <a:pt x="10" y="34"/>
                </a:cubicBezTo>
                <a:cubicBezTo>
                  <a:pt x="11" y="33"/>
                  <a:pt x="12" y="31"/>
                  <a:pt x="13" y="29"/>
                </a:cubicBezTo>
                <a:cubicBezTo>
                  <a:pt x="19" y="32"/>
                  <a:pt x="19" y="32"/>
                  <a:pt x="19" y="32"/>
                </a:cubicBezTo>
                <a:cubicBezTo>
                  <a:pt x="19" y="32"/>
                  <a:pt x="19" y="32"/>
                  <a:pt x="19" y="32"/>
                </a:cubicBezTo>
                <a:cubicBezTo>
                  <a:pt x="20" y="31"/>
                  <a:pt x="21" y="30"/>
                  <a:pt x="22" y="29"/>
                </a:cubicBezTo>
                <a:cubicBezTo>
                  <a:pt x="22" y="28"/>
                  <a:pt x="22" y="28"/>
                  <a:pt x="22" y="28"/>
                </a:cubicBezTo>
                <a:cubicBezTo>
                  <a:pt x="18" y="23"/>
                  <a:pt x="18" y="23"/>
                  <a:pt x="18" y="23"/>
                </a:cubicBezTo>
                <a:cubicBezTo>
                  <a:pt x="20" y="22"/>
                  <a:pt x="21" y="20"/>
                  <a:pt x="23" y="19"/>
                </a:cubicBezTo>
                <a:cubicBezTo>
                  <a:pt x="28" y="23"/>
                  <a:pt x="28" y="23"/>
                  <a:pt x="28" y="23"/>
                </a:cubicBezTo>
                <a:cubicBezTo>
                  <a:pt x="28" y="23"/>
                  <a:pt x="28" y="23"/>
                  <a:pt x="28" y="23"/>
                </a:cubicBezTo>
                <a:cubicBezTo>
                  <a:pt x="29" y="22"/>
                  <a:pt x="30" y="21"/>
                  <a:pt x="31" y="20"/>
                </a:cubicBezTo>
                <a:cubicBezTo>
                  <a:pt x="32" y="20"/>
                  <a:pt x="32" y="20"/>
                  <a:pt x="32" y="20"/>
                </a:cubicBezTo>
                <a:cubicBezTo>
                  <a:pt x="29" y="14"/>
                  <a:pt x="29" y="14"/>
                  <a:pt x="29" y="14"/>
                </a:cubicBezTo>
                <a:cubicBezTo>
                  <a:pt x="30" y="13"/>
                  <a:pt x="32" y="12"/>
                  <a:pt x="34" y="11"/>
                </a:cubicBezTo>
                <a:cubicBezTo>
                  <a:pt x="38" y="16"/>
                  <a:pt x="38" y="16"/>
                  <a:pt x="38" y="16"/>
                </a:cubicBezTo>
                <a:cubicBezTo>
                  <a:pt x="38" y="15"/>
                  <a:pt x="38" y="15"/>
                  <a:pt x="38" y="15"/>
                </a:cubicBezTo>
                <a:cubicBezTo>
                  <a:pt x="39" y="15"/>
                  <a:pt x="41" y="14"/>
                  <a:pt x="42" y="13"/>
                </a:cubicBezTo>
                <a:cubicBezTo>
                  <a:pt x="42" y="13"/>
                  <a:pt x="42" y="13"/>
                  <a:pt x="42" y="13"/>
                </a:cubicBezTo>
                <a:cubicBezTo>
                  <a:pt x="41" y="7"/>
                  <a:pt x="41" y="7"/>
                  <a:pt x="41" y="7"/>
                </a:cubicBezTo>
                <a:cubicBezTo>
                  <a:pt x="42" y="6"/>
                  <a:pt x="44" y="5"/>
                  <a:pt x="46" y="5"/>
                </a:cubicBezTo>
                <a:cubicBezTo>
                  <a:pt x="49" y="10"/>
                  <a:pt x="49" y="10"/>
                  <a:pt x="49" y="10"/>
                </a:cubicBezTo>
                <a:cubicBezTo>
                  <a:pt x="50" y="10"/>
                  <a:pt x="50" y="10"/>
                  <a:pt x="50" y="10"/>
                </a:cubicBezTo>
                <a:cubicBezTo>
                  <a:pt x="51" y="10"/>
                  <a:pt x="52" y="9"/>
                  <a:pt x="54" y="9"/>
                </a:cubicBezTo>
                <a:cubicBezTo>
                  <a:pt x="54" y="9"/>
                  <a:pt x="54" y="9"/>
                  <a:pt x="54" y="9"/>
                </a:cubicBezTo>
                <a:cubicBezTo>
                  <a:pt x="54" y="2"/>
                  <a:pt x="54" y="2"/>
                  <a:pt x="54" y="2"/>
                </a:cubicBezTo>
                <a:cubicBezTo>
                  <a:pt x="56" y="2"/>
                  <a:pt x="58" y="1"/>
                  <a:pt x="60" y="1"/>
                </a:cubicBezTo>
                <a:cubicBezTo>
                  <a:pt x="61" y="7"/>
                  <a:pt x="61" y="7"/>
                  <a:pt x="61" y="7"/>
                </a:cubicBezTo>
                <a:cubicBezTo>
                  <a:pt x="62" y="7"/>
                  <a:pt x="62" y="7"/>
                  <a:pt x="62" y="7"/>
                </a:cubicBezTo>
                <a:cubicBezTo>
                  <a:pt x="63" y="7"/>
                  <a:pt x="65" y="7"/>
                  <a:pt x="66" y="7"/>
                </a:cubicBezTo>
                <a:cubicBezTo>
                  <a:pt x="67" y="7"/>
                  <a:pt x="67" y="7"/>
                  <a:pt x="67" y="7"/>
                </a:cubicBezTo>
                <a:cubicBezTo>
                  <a:pt x="67" y="0"/>
                  <a:pt x="67" y="0"/>
                  <a:pt x="67" y="0"/>
                </a:cubicBezTo>
                <a:cubicBezTo>
                  <a:pt x="68" y="0"/>
                  <a:pt x="69" y="0"/>
                  <a:pt x="70" y="0"/>
                </a:cubicBezTo>
                <a:cubicBezTo>
                  <a:pt x="71" y="0"/>
                  <a:pt x="72" y="0"/>
                  <a:pt x="73" y="0"/>
                </a:cubicBezTo>
                <a:cubicBezTo>
                  <a:pt x="74" y="7"/>
                  <a:pt x="74" y="7"/>
                  <a:pt x="74" y="7"/>
                </a:cubicBezTo>
                <a:cubicBezTo>
                  <a:pt x="74" y="7"/>
                  <a:pt x="74" y="7"/>
                  <a:pt x="74" y="7"/>
                </a:cubicBezTo>
                <a:cubicBezTo>
                  <a:pt x="76" y="7"/>
                  <a:pt x="77" y="7"/>
                  <a:pt x="79" y="7"/>
                </a:cubicBezTo>
                <a:cubicBezTo>
                  <a:pt x="79" y="7"/>
                  <a:pt x="79" y="7"/>
                  <a:pt x="79" y="7"/>
                </a:cubicBezTo>
                <a:cubicBezTo>
                  <a:pt x="81" y="1"/>
                  <a:pt x="81" y="1"/>
                  <a:pt x="81" y="1"/>
                </a:cubicBezTo>
                <a:cubicBezTo>
                  <a:pt x="83" y="1"/>
                  <a:pt x="85" y="2"/>
                  <a:pt x="87" y="2"/>
                </a:cubicBezTo>
                <a:cubicBezTo>
                  <a:pt x="87" y="9"/>
                  <a:pt x="87" y="9"/>
                  <a:pt x="87" y="9"/>
                </a:cubicBezTo>
                <a:cubicBezTo>
                  <a:pt x="87" y="9"/>
                  <a:pt x="87" y="9"/>
                  <a:pt x="87" y="9"/>
                </a:cubicBezTo>
                <a:cubicBezTo>
                  <a:pt x="88" y="9"/>
                  <a:pt x="90" y="10"/>
                  <a:pt x="91" y="10"/>
                </a:cubicBezTo>
                <a:cubicBezTo>
                  <a:pt x="92" y="10"/>
                  <a:pt x="92" y="10"/>
                  <a:pt x="92" y="10"/>
                </a:cubicBezTo>
                <a:cubicBezTo>
                  <a:pt x="95" y="5"/>
                  <a:pt x="95" y="5"/>
                  <a:pt x="95" y="5"/>
                </a:cubicBezTo>
                <a:cubicBezTo>
                  <a:pt x="96" y="5"/>
                  <a:pt x="98" y="6"/>
                  <a:pt x="100" y="7"/>
                </a:cubicBezTo>
                <a:cubicBezTo>
                  <a:pt x="98" y="13"/>
                  <a:pt x="98" y="13"/>
                  <a:pt x="98" y="13"/>
                </a:cubicBezTo>
                <a:cubicBezTo>
                  <a:pt x="99" y="13"/>
                  <a:pt x="99" y="13"/>
                  <a:pt x="99" y="13"/>
                </a:cubicBezTo>
                <a:cubicBezTo>
                  <a:pt x="100" y="14"/>
                  <a:pt x="101" y="15"/>
                  <a:pt x="103" y="15"/>
                </a:cubicBezTo>
                <a:cubicBezTo>
                  <a:pt x="103" y="16"/>
                  <a:pt x="103" y="16"/>
                  <a:pt x="103" y="16"/>
                </a:cubicBezTo>
                <a:cubicBezTo>
                  <a:pt x="107" y="11"/>
                  <a:pt x="107" y="11"/>
                  <a:pt x="107" y="11"/>
                </a:cubicBezTo>
                <a:cubicBezTo>
                  <a:pt x="109" y="12"/>
                  <a:pt x="111" y="13"/>
                  <a:pt x="112" y="14"/>
                </a:cubicBezTo>
                <a:cubicBezTo>
                  <a:pt x="109" y="20"/>
                  <a:pt x="109" y="20"/>
                  <a:pt x="109" y="20"/>
                </a:cubicBezTo>
                <a:cubicBezTo>
                  <a:pt x="109" y="20"/>
                  <a:pt x="109" y="20"/>
                  <a:pt x="109" y="20"/>
                </a:cubicBezTo>
                <a:cubicBezTo>
                  <a:pt x="111" y="21"/>
                  <a:pt x="112" y="22"/>
                  <a:pt x="113" y="23"/>
                </a:cubicBezTo>
                <a:cubicBezTo>
                  <a:pt x="113" y="23"/>
                  <a:pt x="113" y="23"/>
                  <a:pt x="113" y="23"/>
                </a:cubicBezTo>
                <a:cubicBezTo>
                  <a:pt x="118" y="19"/>
                  <a:pt x="118" y="19"/>
                  <a:pt x="118" y="19"/>
                </a:cubicBezTo>
                <a:cubicBezTo>
                  <a:pt x="120" y="20"/>
                  <a:pt x="121" y="22"/>
                  <a:pt x="122" y="23"/>
                </a:cubicBezTo>
                <a:cubicBezTo>
                  <a:pt x="118" y="28"/>
                  <a:pt x="118" y="28"/>
                  <a:pt x="118" y="28"/>
                </a:cubicBezTo>
                <a:cubicBezTo>
                  <a:pt x="119" y="29"/>
                  <a:pt x="119" y="29"/>
                  <a:pt x="119" y="29"/>
                </a:cubicBezTo>
                <a:cubicBezTo>
                  <a:pt x="120" y="30"/>
                  <a:pt x="121" y="31"/>
                  <a:pt x="121" y="32"/>
                </a:cubicBezTo>
                <a:cubicBezTo>
                  <a:pt x="122" y="32"/>
                  <a:pt x="122" y="32"/>
                  <a:pt x="122" y="32"/>
                </a:cubicBezTo>
                <a:cubicBezTo>
                  <a:pt x="127" y="29"/>
                  <a:pt x="127" y="29"/>
                  <a:pt x="127" y="29"/>
                </a:cubicBezTo>
                <a:cubicBezTo>
                  <a:pt x="129" y="31"/>
                  <a:pt x="130" y="33"/>
                  <a:pt x="131" y="34"/>
                </a:cubicBezTo>
                <a:cubicBezTo>
                  <a:pt x="126" y="38"/>
                  <a:pt x="126" y="38"/>
                  <a:pt x="126" y="38"/>
                </a:cubicBezTo>
                <a:cubicBezTo>
                  <a:pt x="126" y="39"/>
                  <a:pt x="126" y="39"/>
                  <a:pt x="126" y="39"/>
                </a:cubicBezTo>
                <a:cubicBezTo>
                  <a:pt x="127" y="40"/>
                  <a:pt x="128" y="41"/>
                  <a:pt x="128" y="43"/>
                </a:cubicBezTo>
                <a:cubicBezTo>
                  <a:pt x="128" y="43"/>
                  <a:pt x="128" y="43"/>
                  <a:pt x="128" y="43"/>
                </a:cubicBezTo>
                <a:cubicBezTo>
                  <a:pt x="134" y="41"/>
                  <a:pt x="134" y="41"/>
                  <a:pt x="134" y="41"/>
                </a:cubicBezTo>
                <a:cubicBezTo>
                  <a:pt x="135" y="43"/>
                  <a:pt x="136" y="45"/>
                  <a:pt x="137" y="47"/>
                </a:cubicBezTo>
                <a:cubicBezTo>
                  <a:pt x="131" y="50"/>
                  <a:pt x="131" y="50"/>
                  <a:pt x="131" y="50"/>
                </a:cubicBezTo>
                <a:cubicBezTo>
                  <a:pt x="131" y="50"/>
                  <a:pt x="131" y="50"/>
                  <a:pt x="131" y="50"/>
                </a:cubicBezTo>
                <a:cubicBezTo>
                  <a:pt x="132" y="52"/>
                  <a:pt x="132" y="53"/>
                  <a:pt x="133" y="54"/>
                </a:cubicBezTo>
                <a:cubicBezTo>
                  <a:pt x="133" y="55"/>
                  <a:pt x="133" y="55"/>
                  <a:pt x="133" y="55"/>
                </a:cubicBezTo>
                <a:cubicBezTo>
                  <a:pt x="139" y="54"/>
                  <a:pt x="139" y="54"/>
                  <a:pt x="139" y="54"/>
                </a:cubicBezTo>
                <a:cubicBezTo>
                  <a:pt x="140" y="56"/>
                  <a:pt x="140" y="58"/>
                  <a:pt x="140" y="60"/>
                </a:cubicBezTo>
                <a:cubicBezTo>
                  <a:pt x="134" y="62"/>
                  <a:pt x="134" y="62"/>
                  <a:pt x="134" y="62"/>
                </a:cubicBezTo>
                <a:cubicBezTo>
                  <a:pt x="134" y="62"/>
                  <a:pt x="134" y="62"/>
                  <a:pt x="134" y="62"/>
                </a:cubicBezTo>
                <a:cubicBezTo>
                  <a:pt x="134" y="64"/>
                  <a:pt x="134" y="65"/>
                  <a:pt x="135" y="67"/>
                </a:cubicBezTo>
                <a:cubicBezTo>
                  <a:pt x="135" y="67"/>
                  <a:pt x="135" y="67"/>
                  <a:pt x="135" y="67"/>
                </a:cubicBezTo>
                <a:cubicBezTo>
                  <a:pt x="141" y="68"/>
                  <a:pt x="141" y="68"/>
                  <a:pt x="141" y="68"/>
                </a:cubicBezTo>
                <a:cubicBezTo>
                  <a:pt x="141" y="69"/>
                  <a:pt x="141" y="70"/>
                  <a:pt x="141" y="71"/>
                </a:cubicBezTo>
                <a:cubicBezTo>
                  <a:pt x="141" y="72"/>
                  <a:pt x="141" y="73"/>
                  <a:pt x="141" y="74"/>
                </a:cubicBezTo>
                <a:cubicBezTo>
                  <a:pt x="135" y="75"/>
                  <a:pt x="135" y="75"/>
                  <a:pt x="135" y="75"/>
                </a:cubicBezTo>
                <a:cubicBezTo>
                  <a:pt x="135" y="75"/>
                  <a:pt x="135" y="75"/>
                  <a:pt x="135" y="75"/>
                </a:cubicBezTo>
                <a:cubicBezTo>
                  <a:pt x="134" y="77"/>
                  <a:pt x="134" y="78"/>
                  <a:pt x="134" y="80"/>
                </a:cubicBezTo>
                <a:cubicBezTo>
                  <a:pt x="134" y="80"/>
                  <a:pt x="134" y="80"/>
                  <a:pt x="134" y="80"/>
                </a:cubicBezTo>
                <a:cubicBezTo>
                  <a:pt x="140" y="82"/>
                  <a:pt x="140" y="82"/>
                  <a:pt x="140" y="82"/>
                </a:cubicBezTo>
                <a:cubicBezTo>
                  <a:pt x="140" y="84"/>
                  <a:pt x="140" y="86"/>
                  <a:pt x="139" y="88"/>
                </a:cubicBezTo>
                <a:cubicBezTo>
                  <a:pt x="133" y="87"/>
                  <a:pt x="133" y="87"/>
                  <a:pt x="133" y="87"/>
                </a:cubicBezTo>
                <a:cubicBezTo>
                  <a:pt x="133" y="88"/>
                  <a:pt x="133" y="88"/>
                  <a:pt x="133" y="88"/>
                </a:cubicBezTo>
                <a:cubicBezTo>
                  <a:pt x="132" y="89"/>
                  <a:pt x="132" y="90"/>
                  <a:pt x="131" y="92"/>
                </a:cubicBezTo>
                <a:cubicBezTo>
                  <a:pt x="131" y="92"/>
                  <a:pt x="131" y="92"/>
                  <a:pt x="131" y="92"/>
                </a:cubicBezTo>
                <a:cubicBezTo>
                  <a:pt x="137" y="95"/>
                  <a:pt x="137" y="95"/>
                  <a:pt x="137" y="95"/>
                </a:cubicBezTo>
                <a:cubicBezTo>
                  <a:pt x="136" y="97"/>
                  <a:pt x="135" y="99"/>
                  <a:pt x="134" y="101"/>
                </a:cubicBezTo>
                <a:cubicBezTo>
                  <a:pt x="128" y="99"/>
                  <a:pt x="128" y="99"/>
                  <a:pt x="128" y="99"/>
                </a:cubicBezTo>
                <a:cubicBezTo>
                  <a:pt x="128" y="99"/>
                  <a:pt x="128" y="99"/>
                  <a:pt x="128" y="99"/>
                </a:cubicBezTo>
                <a:cubicBezTo>
                  <a:pt x="128" y="101"/>
                  <a:pt x="127" y="102"/>
                  <a:pt x="126" y="103"/>
                </a:cubicBezTo>
                <a:cubicBezTo>
                  <a:pt x="126" y="104"/>
                  <a:pt x="126" y="104"/>
                  <a:pt x="126" y="104"/>
                </a:cubicBezTo>
                <a:cubicBezTo>
                  <a:pt x="131" y="108"/>
                  <a:pt x="131" y="108"/>
                  <a:pt x="131" y="108"/>
                </a:cubicBezTo>
                <a:cubicBezTo>
                  <a:pt x="130" y="109"/>
                  <a:pt x="129" y="111"/>
                  <a:pt x="127" y="113"/>
                </a:cubicBezTo>
                <a:cubicBezTo>
                  <a:pt x="122" y="110"/>
                  <a:pt x="122" y="110"/>
                  <a:pt x="122" y="110"/>
                </a:cubicBezTo>
                <a:cubicBezTo>
                  <a:pt x="121" y="110"/>
                  <a:pt x="121" y="110"/>
                  <a:pt x="121" y="110"/>
                </a:cubicBezTo>
                <a:cubicBezTo>
                  <a:pt x="121" y="111"/>
                  <a:pt x="120" y="112"/>
                  <a:pt x="119" y="114"/>
                </a:cubicBezTo>
                <a:cubicBezTo>
                  <a:pt x="118" y="114"/>
                  <a:pt x="118" y="114"/>
                  <a:pt x="118" y="114"/>
                </a:cubicBezTo>
                <a:cubicBezTo>
                  <a:pt x="122" y="119"/>
                  <a:pt x="122" y="119"/>
                  <a:pt x="122" y="119"/>
                </a:cubicBezTo>
                <a:cubicBezTo>
                  <a:pt x="121" y="120"/>
                  <a:pt x="120" y="122"/>
                  <a:pt x="118" y="123"/>
                </a:cubicBezTo>
                <a:cubicBezTo>
                  <a:pt x="113" y="119"/>
                  <a:pt x="113" y="119"/>
                  <a:pt x="113" y="119"/>
                </a:cubicBezTo>
                <a:cubicBezTo>
                  <a:pt x="113" y="119"/>
                  <a:pt x="113" y="119"/>
                  <a:pt x="113" y="119"/>
                </a:cubicBezTo>
                <a:cubicBezTo>
                  <a:pt x="112" y="120"/>
                  <a:pt x="111" y="121"/>
                  <a:pt x="109" y="122"/>
                </a:cubicBezTo>
                <a:cubicBezTo>
                  <a:pt x="109" y="122"/>
                  <a:pt x="109" y="122"/>
                  <a:pt x="109" y="122"/>
                </a:cubicBezTo>
                <a:cubicBezTo>
                  <a:pt x="112" y="128"/>
                  <a:pt x="112" y="128"/>
                  <a:pt x="112" y="128"/>
                </a:cubicBezTo>
                <a:cubicBezTo>
                  <a:pt x="111" y="129"/>
                  <a:pt x="109" y="130"/>
                  <a:pt x="107" y="131"/>
                </a:cubicBezTo>
                <a:cubicBezTo>
                  <a:pt x="103" y="126"/>
                  <a:pt x="103" y="126"/>
                  <a:pt x="103" y="126"/>
                </a:cubicBezTo>
                <a:cubicBezTo>
                  <a:pt x="103" y="127"/>
                  <a:pt x="103" y="127"/>
                  <a:pt x="103" y="127"/>
                </a:cubicBezTo>
                <a:cubicBezTo>
                  <a:pt x="101" y="127"/>
                  <a:pt x="100" y="128"/>
                  <a:pt x="99" y="129"/>
                </a:cubicBezTo>
                <a:cubicBezTo>
                  <a:pt x="98" y="129"/>
                  <a:pt x="98" y="129"/>
                  <a:pt x="98" y="129"/>
                </a:cubicBezTo>
                <a:cubicBezTo>
                  <a:pt x="100" y="135"/>
                  <a:pt x="100" y="135"/>
                  <a:pt x="100" y="135"/>
                </a:cubicBezTo>
                <a:cubicBezTo>
                  <a:pt x="98" y="136"/>
                  <a:pt x="96" y="137"/>
                  <a:pt x="95" y="137"/>
                </a:cubicBezTo>
                <a:cubicBezTo>
                  <a:pt x="92" y="132"/>
                  <a:pt x="92" y="132"/>
                  <a:pt x="92" y="132"/>
                </a:cubicBezTo>
                <a:cubicBezTo>
                  <a:pt x="91" y="132"/>
                  <a:pt x="91" y="132"/>
                  <a:pt x="91" y="132"/>
                </a:cubicBezTo>
                <a:cubicBezTo>
                  <a:pt x="90" y="132"/>
                  <a:pt x="88" y="133"/>
                  <a:pt x="87" y="133"/>
                </a:cubicBezTo>
                <a:cubicBezTo>
                  <a:pt x="87" y="133"/>
                  <a:pt x="87" y="133"/>
                  <a:pt x="87" y="133"/>
                </a:cubicBezTo>
                <a:cubicBezTo>
                  <a:pt x="87" y="140"/>
                  <a:pt x="87" y="140"/>
                  <a:pt x="87" y="140"/>
                </a:cubicBezTo>
                <a:cubicBezTo>
                  <a:pt x="85" y="140"/>
                  <a:pt x="83" y="141"/>
                  <a:pt x="81" y="141"/>
                </a:cubicBezTo>
                <a:cubicBezTo>
                  <a:pt x="79" y="135"/>
                  <a:pt x="79" y="135"/>
                  <a:pt x="79" y="135"/>
                </a:cubicBezTo>
                <a:cubicBezTo>
                  <a:pt x="79" y="135"/>
                  <a:pt x="79" y="135"/>
                  <a:pt x="79" y="135"/>
                </a:cubicBezTo>
                <a:cubicBezTo>
                  <a:pt x="77" y="135"/>
                  <a:pt x="76" y="135"/>
                  <a:pt x="74" y="135"/>
                </a:cubicBezTo>
                <a:cubicBezTo>
                  <a:pt x="74" y="135"/>
                  <a:pt x="74" y="135"/>
                  <a:pt x="74" y="135"/>
                </a:cubicBezTo>
                <a:cubicBezTo>
                  <a:pt x="73" y="142"/>
                  <a:pt x="73" y="142"/>
                  <a:pt x="73" y="142"/>
                </a:cubicBezTo>
                <a:cubicBezTo>
                  <a:pt x="72" y="142"/>
                  <a:pt x="71" y="142"/>
                  <a:pt x="70" y="142"/>
                </a:cubicBezTo>
                <a:close/>
              </a:path>
            </a:pathLst>
          </a:custGeom>
          <a:solidFill>
            <a:schemeClr val="accen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 name="Google Shape;236;p25"/>
          <p:cNvSpPr/>
          <p:nvPr/>
        </p:nvSpPr>
        <p:spPr>
          <a:xfrm>
            <a:off x="1767386" y="1451428"/>
            <a:ext cx="1078944" cy="1086509"/>
          </a:xfrm>
          <a:custGeom>
            <a:avLst/>
            <a:gdLst/>
            <a:ahLst/>
            <a:cxnLst/>
            <a:rect l="l" t="t" r="r" b="b"/>
            <a:pathLst>
              <a:path w="141" h="142" extrusionOk="0">
                <a:moveTo>
                  <a:pt x="70" y="142"/>
                </a:moveTo>
                <a:cubicBezTo>
                  <a:pt x="69" y="142"/>
                  <a:pt x="68" y="142"/>
                  <a:pt x="67" y="142"/>
                </a:cubicBezTo>
                <a:cubicBezTo>
                  <a:pt x="67" y="135"/>
                  <a:pt x="67" y="135"/>
                  <a:pt x="67" y="135"/>
                </a:cubicBezTo>
                <a:cubicBezTo>
                  <a:pt x="66" y="135"/>
                  <a:pt x="66" y="135"/>
                  <a:pt x="66" y="135"/>
                </a:cubicBezTo>
                <a:cubicBezTo>
                  <a:pt x="65" y="135"/>
                  <a:pt x="63" y="135"/>
                  <a:pt x="62" y="135"/>
                </a:cubicBezTo>
                <a:cubicBezTo>
                  <a:pt x="61" y="135"/>
                  <a:pt x="61" y="135"/>
                  <a:pt x="61" y="135"/>
                </a:cubicBezTo>
                <a:cubicBezTo>
                  <a:pt x="60" y="141"/>
                  <a:pt x="60" y="141"/>
                  <a:pt x="60" y="141"/>
                </a:cubicBezTo>
                <a:cubicBezTo>
                  <a:pt x="58" y="141"/>
                  <a:pt x="56" y="140"/>
                  <a:pt x="54" y="140"/>
                </a:cubicBezTo>
                <a:cubicBezTo>
                  <a:pt x="54" y="133"/>
                  <a:pt x="54" y="133"/>
                  <a:pt x="54" y="133"/>
                </a:cubicBezTo>
                <a:cubicBezTo>
                  <a:pt x="54" y="133"/>
                  <a:pt x="54" y="133"/>
                  <a:pt x="54" y="133"/>
                </a:cubicBezTo>
                <a:cubicBezTo>
                  <a:pt x="52" y="133"/>
                  <a:pt x="51" y="132"/>
                  <a:pt x="50" y="132"/>
                </a:cubicBezTo>
                <a:cubicBezTo>
                  <a:pt x="49" y="132"/>
                  <a:pt x="49" y="132"/>
                  <a:pt x="49" y="132"/>
                </a:cubicBezTo>
                <a:cubicBezTo>
                  <a:pt x="46" y="137"/>
                  <a:pt x="46" y="137"/>
                  <a:pt x="46" y="137"/>
                </a:cubicBezTo>
                <a:cubicBezTo>
                  <a:pt x="44" y="137"/>
                  <a:pt x="42" y="136"/>
                  <a:pt x="41" y="135"/>
                </a:cubicBezTo>
                <a:cubicBezTo>
                  <a:pt x="42" y="129"/>
                  <a:pt x="42" y="129"/>
                  <a:pt x="42" y="129"/>
                </a:cubicBezTo>
                <a:cubicBezTo>
                  <a:pt x="42" y="129"/>
                  <a:pt x="42" y="129"/>
                  <a:pt x="42" y="129"/>
                </a:cubicBezTo>
                <a:cubicBezTo>
                  <a:pt x="41" y="128"/>
                  <a:pt x="39" y="127"/>
                  <a:pt x="38" y="127"/>
                </a:cubicBezTo>
                <a:cubicBezTo>
                  <a:pt x="38" y="126"/>
                  <a:pt x="38" y="126"/>
                  <a:pt x="38" y="126"/>
                </a:cubicBezTo>
                <a:cubicBezTo>
                  <a:pt x="34" y="131"/>
                  <a:pt x="34" y="131"/>
                  <a:pt x="34" y="131"/>
                </a:cubicBezTo>
                <a:cubicBezTo>
                  <a:pt x="32" y="130"/>
                  <a:pt x="30" y="129"/>
                  <a:pt x="29" y="128"/>
                </a:cubicBezTo>
                <a:cubicBezTo>
                  <a:pt x="32" y="122"/>
                  <a:pt x="32" y="122"/>
                  <a:pt x="32" y="122"/>
                </a:cubicBezTo>
                <a:cubicBezTo>
                  <a:pt x="31" y="122"/>
                  <a:pt x="31" y="122"/>
                  <a:pt x="31" y="122"/>
                </a:cubicBezTo>
                <a:cubicBezTo>
                  <a:pt x="30" y="121"/>
                  <a:pt x="29" y="120"/>
                  <a:pt x="28" y="119"/>
                </a:cubicBezTo>
                <a:cubicBezTo>
                  <a:pt x="28" y="119"/>
                  <a:pt x="28" y="119"/>
                  <a:pt x="28" y="119"/>
                </a:cubicBezTo>
                <a:cubicBezTo>
                  <a:pt x="23" y="123"/>
                  <a:pt x="23" y="123"/>
                  <a:pt x="23" y="123"/>
                </a:cubicBezTo>
                <a:cubicBezTo>
                  <a:pt x="21" y="122"/>
                  <a:pt x="20" y="120"/>
                  <a:pt x="18" y="119"/>
                </a:cubicBezTo>
                <a:cubicBezTo>
                  <a:pt x="22" y="114"/>
                  <a:pt x="22" y="114"/>
                  <a:pt x="22" y="114"/>
                </a:cubicBezTo>
                <a:cubicBezTo>
                  <a:pt x="22" y="114"/>
                  <a:pt x="22" y="114"/>
                  <a:pt x="22" y="114"/>
                </a:cubicBezTo>
                <a:cubicBezTo>
                  <a:pt x="21" y="112"/>
                  <a:pt x="20" y="111"/>
                  <a:pt x="19" y="110"/>
                </a:cubicBezTo>
                <a:cubicBezTo>
                  <a:pt x="19" y="110"/>
                  <a:pt x="19" y="110"/>
                  <a:pt x="19" y="110"/>
                </a:cubicBezTo>
                <a:cubicBezTo>
                  <a:pt x="13" y="113"/>
                  <a:pt x="13" y="113"/>
                  <a:pt x="13" y="113"/>
                </a:cubicBezTo>
                <a:cubicBezTo>
                  <a:pt x="12" y="111"/>
                  <a:pt x="11" y="109"/>
                  <a:pt x="10" y="108"/>
                </a:cubicBezTo>
                <a:cubicBezTo>
                  <a:pt x="15" y="104"/>
                  <a:pt x="15" y="104"/>
                  <a:pt x="15" y="104"/>
                </a:cubicBezTo>
                <a:cubicBezTo>
                  <a:pt x="15" y="103"/>
                  <a:pt x="15" y="103"/>
                  <a:pt x="15" y="103"/>
                </a:cubicBezTo>
                <a:cubicBezTo>
                  <a:pt x="14" y="102"/>
                  <a:pt x="13" y="101"/>
                  <a:pt x="13" y="99"/>
                </a:cubicBezTo>
                <a:cubicBezTo>
                  <a:pt x="12" y="99"/>
                  <a:pt x="12" y="99"/>
                  <a:pt x="12" y="99"/>
                </a:cubicBezTo>
                <a:cubicBezTo>
                  <a:pt x="6" y="101"/>
                  <a:pt x="6" y="101"/>
                  <a:pt x="6" y="101"/>
                </a:cubicBezTo>
                <a:cubicBezTo>
                  <a:pt x="5" y="99"/>
                  <a:pt x="5" y="97"/>
                  <a:pt x="4" y="95"/>
                </a:cubicBezTo>
                <a:cubicBezTo>
                  <a:pt x="10" y="92"/>
                  <a:pt x="10" y="92"/>
                  <a:pt x="10" y="92"/>
                </a:cubicBezTo>
                <a:cubicBezTo>
                  <a:pt x="10" y="92"/>
                  <a:pt x="10" y="92"/>
                  <a:pt x="10" y="92"/>
                </a:cubicBezTo>
                <a:cubicBezTo>
                  <a:pt x="9" y="90"/>
                  <a:pt x="9" y="89"/>
                  <a:pt x="8" y="88"/>
                </a:cubicBezTo>
                <a:cubicBezTo>
                  <a:pt x="8" y="87"/>
                  <a:pt x="8" y="87"/>
                  <a:pt x="8" y="87"/>
                </a:cubicBezTo>
                <a:cubicBezTo>
                  <a:pt x="2" y="88"/>
                  <a:pt x="2" y="88"/>
                  <a:pt x="2" y="88"/>
                </a:cubicBezTo>
                <a:cubicBezTo>
                  <a:pt x="1" y="86"/>
                  <a:pt x="1" y="84"/>
                  <a:pt x="1" y="82"/>
                </a:cubicBezTo>
                <a:cubicBezTo>
                  <a:pt x="7" y="80"/>
                  <a:pt x="7" y="80"/>
                  <a:pt x="7" y="80"/>
                </a:cubicBezTo>
                <a:cubicBezTo>
                  <a:pt x="7" y="80"/>
                  <a:pt x="7" y="80"/>
                  <a:pt x="7" y="80"/>
                </a:cubicBezTo>
                <a:cubicBezTo>
                  <a:pt x="6" y="78"/>
                  <a:pt x="6" y="77"/>
                  <a:pt x="6" y="75"/>
                </a:cubicBezTo>
                <a:cubicBezTo>
                  <a:pt x="6" y="75"/>
                  <a:pt x="6" y="75"/>
                  <a:pt x="6" y="75"/>
                </a:cubicBezTo>
                <a:cubicBezTo>
                  <a:pt x="0" y="74"/>
                  <a:pt x="0" y="74"/>
                  <a:pt x="0" y="74"/>
                </a:cubicBezTo>
                <a:cubicBezTo>
                  <a:pt x="0" y="73"/>
                  <a:pt x="0" y="72"/>
                  <a:pt x="0" y="71"/>
                </a:cubicBezTo>
                <a:cubicBezTo>
                  <a:pt x="0" y="70"/>
                  <a:pt x="0" y="69"/>
                  <a:pt x="0" y="68"/>
                </a:cubicBezTo>
                <a:cubicBezTo>
                  <a:pt x="6" y="67"/>
                  <a:pt x="6" y="67"/>
                  <a:pt x="6" y="67"/>
                </a:cubicBezTo>
                <a:cubicBezTo>
                  <a:pt x="6" y="67"/>
                  <a:pt x="6" y="67"/>
                  <a:pt x="6" y="67"/>
                </a:cubicBezTo>
                <a:cubicBezTo>
                  <a:pt x="6" y="65"/>
                  <a:pt x="6" y="64"/>
                  <a:pt x="7" y="62"/>
                </a:cubicBezTo>
                <a:cubicBezTo>
                  <a:pt x="7" y="62"/>
                  <a:pt x="7" y="62"/>
                  <a:pt x="7" y="62"/>
                </a:cubicBezTo>
                <a:cubicBezTo>
                  <a:pt x="1" y="60"/>
                  <a:pt x="1" y="60"/>
                  <a:pt x="1" y="60"/>
                </a:cubicBezTo>
                <a:cubicBezTo>
                  <a:pt x="1" y="58"/>
                  <a:pt x="1" y="56"/>
                  <a:pt x="2" y="54"/>
                </a:cubicBezTo>
                <a:cubicBezTo>
                  <a:pt x="8" y="55"/>
                  <a:pt x="8" y="55"/>
                  <a:pt x="8" y="55"/>
                </a:cubicBezTo>
                <a:cubicBezTo>
                  <a:pt x="8" y="54"/>
                  <a:pt x="8" y="54"/>
                  <a:pt x="8" y="54"/>
                </a:cubicBezTo>
                <a:cubicBezTo>
                  <a:pt x="9" y="53"/>
                  <a:pt x="9" y="52"/>
                  <a:pt x="10" y="50"/>
                </a:cubicBezTo>
                <a:cubicBezTo>
                  <a:pt x="10" y="50"/>
                  <a:pt x="10" y="50"/>
                  <a:pt x="10" y="50"/>
                </a:cubicBezTo>
                <a:cubicBezTo>
                  <a:pt x="4" y="47"/>
                  <a:pt x="4" y="47"/>
                  <a:pt x="4" y="47"/>
                </a:cubicBezTo>
                <a:cubicBezTo>
                  <a:pt x="5" y="45"/>
                  <a:pt x="5" y="43"/>
                  <a:pt x="6" y="41"/>
                </a:cubicBezTo>
                <a:cubicBezTo>
                  <a:pt x="12" y="43"/>
                  <a:pt x="12" y="43"/>
                  <a:pt x="12" y="43"/>
                </a:cubicBezTo>
                <a:cubicBezTo>
                  <a:pt x="13" y="43"/>
                  <a:pt x="13" y="43"/>
                  <a:pt x="13" y="43"/>
                </a:cubicBezTo>
                <a:cubicBezTo>
                  <a:pt x="13" y="41"/>
                  <a:pt x="14" y="40"/>
                  <a:pt x="15" y="39"/>
                </a:cubicBezTo>
                <a:cubicBezTo>
                  <a:pt x="15" y="38"/>
                  <a:pt x="15" y="38"/>
                  <a:pt x="15" y="38"/>
                </a:cubicBezTo>
                <a:cubicBezTo>
                  <a:pt x="10" y="34"/>
                  <a:pt x="10" y="34"/>
                  <a:pt x="10" y="34"/>
                </a:cubicBezTo>
                <a:cubicBezTo>
                  <a:pt x="11" y="33"/>
                  <a:pt x="12" y="31"/>
                  <a:pt x="13" y="29"/>
                </a:cubicBezTo>
                <a:cubicBezTo>
                  <a:pt x="19" y="32"/>
                  <a:pt x="19" y="32"/>
                  <a:pt x="19" y="32"/>
                </a:cubicBezTo>
                <a:cubicBezTo>
                  <a:pt x="19" y="32"/>
                  <a:pt x="19" y="32"/>
                  <a:pt x="19" y="32"/>
                </a:cubicBezTo>
                <a:cubicBezTo>
                  <a:pt x="20" y="31"/>
                  <a:pt x="21" y="30"/>
                  <a:pt x="22" y="29"/>
                </a:cubicBezTo>
                <a:cubicBezTo>
                  <a:pt x="22" y="28"/>
                  <a:pt x="22" y="28"/>
                  <a:pt x="22" y="28"/>
                </a:cubicBezTo>
                <a:cubicBezTo>
                  <a:pt x="18" y="23"/>
                  <a:pt x="18" y="23"/>
                  <a:pt x="18" y="23"/>
                </a:cubicBezTo>
                <a:cubicBezTo>
                  <a:pt x="20" y="22"/>
                  <a:pt x="21" y="20"/>
                  <a:pt x="23" y="19"/>
                </a:cubicBezTo>
                <a:cubicBezTo>
                  <a:pt x="28" y="23"/>
                  <a:pt x="28" y="23"/>
                  <a:pt x="28" y="23"/>
                </a:cubicBezTo>
                <a:cubicBezTo>
                  <a:pt x="28" y="23"/>
                  <a:pt x="28" y="23"/>
                  <a:pt x="28" y="23"/>
                </a:cubicBezTo>
                <a:cubicBezTo>
                  <a:pt x="29" y="22"/>
                  <a:pt x="30" y="21"/>
                  <a:pt x="31" y="20"/>
                </a:cubicBezTo>
                <a:cubicBezTo>
                  <a:pt x="32" y="20"/>
                  <a:pt x="32" y="20"/>
                  <a:pt x="32" y="20"/>
                </a:cubicBezTo>
                <a:cubicBezTo>
                  <a:pt x="29" y="14"/>
                  <a:pt x="29" y="14"/>
                  <a:pt x="29" y="14"/>
                </a:cubicBezTo>
                <a:cubicBezTo>
                  <a:pt x="30" y="13"/>
                  <a:pt x="32" y="12"/>
                  <a:pt x="34" y="11"/>
                </a:cubicBezTo>
                <a:cubicBezTo>
                  <a:pt x="38" y="16"/>
                  <a:pt x="38" y="16"/>
                  <a:pt x="38" y="16"/>
                </a:cubicBezTo>
                <a:cubicBezTo>
                  <a:pt x="38" y="15"/>
                  <a:pt x="38" y="15"/>
                  <a:pt x="38" y="15"/>
                </a:cubicBezTo>
                <a:cubicBezTo>
                  <a:pt x="39" y="15"/>
                  <a:pt x="41" y="14"/>
                  <a:pt x="42" y="13"/>
                </a:cubicBezTo>
                <a:cubicBezTo>
                  <a:pt x="42" y="13"/>
                  <a:pt x="42" y="13"/>
                  <a:pt x="42" y="13"/>
                </a:cubicBezTo>
                <a:cubicBezTo>
                  <a:pt x="41" y="7"/>
                  <a:pt x="41" y="7"/>
                  <a:pt x="41" y="7"/>
                </a:cubicBezTo>
                <a:cubicBezTo>
                  <a:pt x="42" y="6"/>
                  <a:pt x="44" y="5"/>
                  <a:pt x="46" y="5"/>
                </a:cubicBezTo>
                <a:cubicBezTo>
                  <a:pt x="49" y="10"/>
                  <a:pt x="49" y="10"/>
                  <a:pt x="49" y="10"/>
                </a:cubicBezTo>
                <a:cubicBezTo>
                  <a:pt x="50" y="10"/>
                  <a:pt x="50" y="10"/>
                  <a:pt x="50" y="10"/>
                </a:cubicBezTo>
                <a:cubicBezTo>
                  <a:pt x="51" y="10"/>
                  <a:pt x="52" y="9"/>
                  <a:pt x="54" y="9"/>
                </a:cubicBezTo>
                <a:cubicBezTo>
                  <a:pt x="54" y="9"/>
                  <a:pt x="54" y="9"/>
                  <a:pt x="54" y="9"/>
                </a:cubicBezTo>
                <a:cubicBezTo>
                  <a:pt x="54" y="2"/>
                  <a:pt x="54" y="2"/>
                  <a:pt x="54" y="2"/>
                </a:cubicBezTo>
                <a:cubicBezTo>
                  <a:pt x="56" y="2"/>
                  <a:pt x="58" y="1"/>
                  <a:pt x="60" y="1"/>
                </a:cubicBezTo>
                <a:cubicBezTo>
                  <a:pt x="61" y="7"/>
                  <a:pt x="61" y="7"/>
                  <a:pt x="61" y="7"/>
                </a:cubicBezTo>
                <a:cubicBezTo>
                  <a:pt x="62" y="7"/>
                  <a:pt x="62" y="7"/>
                  <a:pt x="62" y="7"/>
                </a:cubicBezTo>
                <a:cubicBezTo>
                  <a:pt x="63" y="7"/>
                  <a:pt x="65" y="7"/>
                  <a:pt x="66" y="7"/>
                </a:cubicBezTo>
                <a:cubicBezTo>
                  <a:pt x="67" y="7"/>
                  <a:pt x="67" y="7"/>
                  <a:pt x="67" y="7"/>
                </a:cubicBezTo>
                <a:cubicBezTo>
                  <a:pt x="67" y="0"/>
                  <a:pt x="67" y="0"/>
                  <a:pt x="67" y="0"/>
                </a:cubicBezTo>
                <a:cubicBezTo>
                  <a:pt x="68" y="0"/>
                  <a:pt x="69" y="0"/>
                  <a:pt x="70" y="0"/>
                </a:cubicBezTo>
                <a:cubicBezTo>
                  <a:pt x="71" y="0"/>
                  <a:pt x="72" y="0"/>
                  <a:pt x="73" y="0"/>
                </a:cubicBezTo>
                <a:cubicBezTo>
                  <a:pt x="74" y="7"/>
                  <a:pt x="74" y="7"/>
                  <a:pt x="74" y="7"/>
                </a:cubicBezTo>
                <a:cubicBezTo>
                  <a:pt x="74" y="7"/>
                  <a:pt x="74" y="7"/>
                  <a:pt x="74" y="7"/>
                </a:cubicBezTo>
                <a:cubicBezTo>
                  <a:pt x="76" y="7"/>
                  <a:pt x="77" y="7"/>
                  <a:pt x="79" y="7"/>
                </a:cubicBezTo>
                <a:cubicBezTo>
                  <a:pt x="79" y="7"/>
                  <a:pt x="79" y="7"/>
                  <a:pt x="79" y="7"/>
                </a:cubicBezTo>
                <a:cubicBezTo>
                  <a:pt x="81" y="1"/>
                  <a:pt x="81" y="1"/>
                  <a:pt x="81" y="1"/>
                </a:cubicBezTo>
                <a:cubicBezTo>
                  <a:pt x="83" y="1"/>
                  <a:pt x="85" y="2"/>
                  <a:pt x="87" y="2"/>
                </a:cubicBezTo>
                <a:cubicBezTo>
                  <a:pt x="87" y="9"/>
                  <a:pt x="87" y="9"/>
                  <a:pt x="87" y="9"/>
                </a:cubicBezTo>
                <a:cubicBezTo>
                  <a:pt x="87" y="9"/>
                  <a:pt x="87" y="9"/>
                  <a:pt x="87" y="9"/>
                </a:cubicBezTo>
                <a:cubicBezTo>
                  <a:pt x="88" y="9"/>
                  <a:pt x="90" y="10"/>
                  <a:pt x="91" y="10"/>
                </a:cubicBezTo>
                <a:cubicBezTo>
                  <a:pt x="92" y="10"/>
                  <a:pt x="92" y="10"/>
                  <a:pt x="92" y="10"/>
                </a:cubicBezTo>
                <a:cubicBezTo>
                  <a:pt x="95" y="5"/>
                  <a:pt x="95" y="5"/>
                  <a:pt x="95" y="5"/>
                </a:cubicBezTo>
                <a:cubicBezTo>
                  <a:pt x="96" y="5"/>
                  <a:pt x="98" y="6"/>
                  <a:pt x="100" y="7"/>
                </a:cubicBezTo>
                <a:cubicBezTo>
                  <a:pt x="98" y="13"/>
                  <a:pt x="98" y="13"/>
                  <a:pt x="98" y="13"/>
                </a:cubicBezTo>
                <a:cubicBezTo>
                  <a:pt x="99" y="13"/>
                  <a:pt x="99" y="13"/>
                  <a:pt x="99" y="13"/>
                </a:cubicBezTo>
                <a:cubicBezTo>
                  <a:pt x="100" y="14"/>
                  <a:pt x="101" y="15"/>
                  <a:pt x="103" y="15"/>
                </a:cubicBezTo>
                <a:cubicBezTo>
                  <a:pt x="103" y="16"/>
                  <a:pt x="103" y="16"/>
                  <a:pt x="103" y="16"/>
                </a:cubicBezTo>
                <a:cubicBezTo>
                  <a:pt x="107" y="11"/>
                  <a:pt x="107" y="11"/>
                  <a:pt x="107" y="11"/>
                </a:cubicBezTo>
                <a:cubicBezTo>
                  <a:pt x="109" y="12"/>
                  <a:pt x="111" y="13"/>
                  <a:pt x="112" y="14"/>
                </a:cubicBezTo>
                <a:cubicBezTo>
                  <a:pt x="109" y="20"/>
                  <a:pt x="109" y="20"/>
                  <a:pt x="109" y="20"/>
                </a:cubicBezTo>
                <a:cubicBezTo>
                  <a:pt x="109" y="20"/>
                  <a:pt x="109" y="20"/>
                  <a:pt x="109" y="20"/>
                </a:cubicBezTo>
                <a:cubicBezTo>
                  <a:pt x="111" y="21"/>
                  <a:pt x="112" y="22"/>
                  <a:pt x="113" y="23"/>
                </a:cubicBezTo>
                <a:cubicBezTo>
                  <a:pt x="113" y="23"/>
                  <a:pt x="113" y="23"/>
                  <a:pt x="113" y="23"/>
                </a:cubicBezTo>
                <a:cubicBezTo>
                  <a:pt x="118" y="19"/>
                  <a:pt x="118" y="19"/>
                  <a:pt x="118" y="19"/>
                </a:cubicBezTo>
                <a:cubicBezTo>
                  <a:pt x="120" y="20"/>
                  <a:pt x="121" y="22"/>
                  <a:pt x="122" y="23"/>
                </a:cubicBezTo>
                <a:cubicBezTo>
                  <a:pt x="118" y="28"/>
                  <a:pt x="118" y="28"/>
                  <a:pt x="118" y="28"/>
                </a:cubicBezTo>
                <a:cubicBezTo>
                  <a:pt x="119" y="29"/>
                  <a:pt x="119" y="29"/>
                  <a:pt x="119" y="29"/>
                </a:cubicBezTo>
                <a:cubicBezTo>
                  <a:pt x="120" y="30"/>
                  <a:pt x="121" y="31"/>
                  <a:pt x="121" y="32"/>
                </a:cubicBezTo>
                <a:cubicBezTo>
                  <a:pt x="122" y="32"/>
                  <a:pt x="122" y="32"/>
                  <a:pt x="122" y="32"/>
                </a:cubicBezTo>
                <a:cubicBezTo>
                  <a:pt x="127" y="29"/>
                  <a:pt x="127" y="29"/>
                  <a:pt x="127" y="29"/>
                </a:cubicBezTo>
                <a:cubicBezTo>
                  <a:pt x="129" y="31"/>
                  <a:pt x="130" y="33"/>
                  <a:pt x="131" y="34"/>
                </a:cubicBezTo>
                <a:cubicBezTo>
                  <a:pt x="126" y="38"/>
                  <a:pt x="126" y="38"/>
                  <a:pt x="126" y="38"/>
                </a:cubicBezTo>
                <a:cubicBezTo>
                  <a:pt x="126" y="39"/>
                  <a:pt x="126" y="39"/>
                  <a:pt x="126" y="39"/>
                </a:cubicBezTo>
                <a:cubicBezTo>
                  <a:pt x="127" y="40"/>
                  <a:pt x="128" y="41"/>
                  <a:pt x="128" y="43"/>
                </a:cubicBezTo>
                <a:cubicBezTo>
                  <a:pt x="128" y="43"/>
                  <a:pt x="128" y="43"/>
                  <a:pt x="128" y="43"/>
                </a:cubicBezTo>
                <a:cubicBezTo>
                  <a:pt x="134" y="41"/>
                  <a:pt x="134" y="41"/>
                  <a:pt x="134" y="41"/>
                </a:cubicBezTo>
                <a:cubicBezTo>
                  <a:pt x="135" y="43"/>
                  <a:pt x="136" y="45"/>
                  <a:pt x="137" y="47"/>
                </a:cubicBezTo>
                <a:cubicBezTo>
                  <a:pt x="131" y="50"/>
                  <a:pt x="131" y="50"/>
                  <a:pt x="131" y="50"/>
                </a:cubicBezTo>
                <a:cubicBezTo>
                  <a:pt x="131" y="50"/>
                  <a:pt x="131" y="50"/>
                  <a:pt x="131" y="50"/>
                </a:cubicBezTo>
                <a:cubicBezTo>
                  <a:pt x="132" y="52"/>
                  <a:pt x="132" y="53"/>
                  <a:pt x="133" y="54"/>
                </a:cubicBezTo>
                <a:cubicBezTo>
                  <a:pt x="133" y="55"/>
                  <a:pt x="133" y="55"/>
                  <a:pt x="133" y="55"/>
                </a:cubicBezTo>
                <a:cubicBezTo>
                  <a:pt x="139" y="54"/>
                  <a:pt x="139" y="54"/>
                  <a:pt x="139" y="54"/>
                </a:cubicBezTo>
                <a:cubicBezTo>
                  <a:pt x="140" y="56"/>
                  <a:pt x="140" y="58"/>
                  <a:pt x="140" y="60"/>
                </a:cubicBezTo>
                <a:cubicBezTo>
                  <a:pt x="134" y="62"/>
                  <a:pt x="134" y="62"/>
                  <a:pt x="134" y="62"/>
                </a:cubicBezTo>
                <a:cubicBezTo>
                  <a:pt x="134" y="62"/>
                  <a:pt x="134" y="62"/>
                  <a:pt x="134" y="62"/>
                </a:cubicBezTo>
                <a:cubicBezTo>
                  <a:pt x="134" y="64"/>
                  <a:pt x="134" y="65"/>
                  <a:pt x="135" y="67"/>
                </a:cubicBezTo>
                <a:cubicBezTo>
                  <a:pt x="135" y="67"/>
                  <a:pt x="135" y="67"/>
                  <a:pt x="135" y="67"/>
                </a:cubicBezTo>
                <a:cubicBezTo>
                  <a:pt x="141" y="68"/>
                  <a:pt x="141" y="68"/>
                  <a:pt x="141" y="68"/>
                </a:cubicBezTo>
                <a:cubicBezTo>
                  <a:pt x="141" y="69"/>
                  <a:pt x="141" y="70"/>
                  <a:pt x="141" y="71"/>
                </a:cubicBezTo>
                <a:cubicBezTo>
                  <a:pt x="141" y="72"/>
                  <a:pt x="141" y="73"/>
                  <a:pt x="141" y="74"/>
                </a:cubicBezTo>
                <a:cubicBezTo>
                  <a:pt x="135" y="75"/>
                  <a:pt x="135" y="75"/>
                  <a:pt x="135" y="75"/>
                </a:cubicBezTo>
                <a:cubicBezTo>
                  <a:pt x="135" y="75"/>
                  <a:pt x="135" y="75"/>
                  <a:pt x="135" y="75"/>
                </a:cubicBezTo>
                <a:cubicBezTo>
                  <a:pt x="134" y="77"/>
                  <a:pt x="134" y="78"/>
                  <a:pt x="134" y="80"/>
                </a:cubicBezTo>
                <a:cubicBezTo>
                  <a:pt x="134" y="80"/>
                  <a:pt x="134" y="80"/>
                  <a:pt x="134" y="80"/>
                </a:cubicBezTo>
                <a:cubicBezTo>
                  <a:pt x="140" y="82"/>
                  <a:pt x="140" y="82"/>
                  <a:pt x="140" y="82"/>
                </a:cubicBezTo>
                <a:cubicBezTo>
                  <a:pt x="140" y="84"/>
                  <a:pt x="140" y="86"/>
                  <a:pt x="139" y="88"/>
                </a:cubicBezTo>
                <a:cubicBezTo>
                  <a:pt x="133" y="87"/>
                  <a:pt x="133" y="87"/>
                  <a:pt x="133" y="87"/>
                </a:cubicBezTo>
                <a:cubicBezTo>
                  <a:pt x="133" y="88"/>
                  <a:pt x="133" y="88"/>
                  <a:pt x="133" y="88"/>
                </a:cubicBezTo>
                <a:cubicBezTo>
                  <a:pt x="132" y="89"/>
                  <a:pt x="132" y="90"/>
                  <a:pt x="131" y="92"/>
                </a:cubicBezTo>
                <a:cubicBezTo>
                  <a:pt x="131" y="92"/>
                  <a:pt x="131" y="92"/>
                  <a:pt x="131" y="92"/>
                </a:cubicBezTo>
                <a:cubicBezTo>
                  <a:pt x="137" y="95"/>
                  <a:pt x="137" y="95"/>
                  <a:pt x="137" y="95"/>
                </a:cubicBezTo>
                <a:cubicBezTo>
                  <a:pt x="136" y="97"/>
                  <a:pt x="135" y="99"/>
                  <a:pt x="134" y="101"/>
                </a:cubicBezTo>
                <a:cubicBezTo>
                  <a:pt x="128" y="99"/>
                  <a:pt x="128" y="99"/>
                  <a:pt x="128" y="99"/>
                </a:cubicBezTo>
                <a:cubicBezTo>
                  <a:pt x="128" y="99"/>
                  <a:pt x="128" y="99"/>
                  <a:pt x="128" y="99"/>
                </a:cubicBezTo>
                <a:cubicBezTo>
                  <a:pt x="128" y="101"/>
                  <a:pt x="127" y="102"/>
                  <a:pt x="126" y="103"/>
                </a:cubicBezTo>
                <a:cubicBezTo>
                  <a:pt x="126" y="104"/>
                  <a:pt x="126" y="104"/>
                  <a:pt x="126" y="104"/>
                </a:cubicBezTo>
                <a:cubicBezTo>
                  <a:pt x="131" y="108"/>
                  <a:pt x="131" y="108"/>
                  <a:pt x="131" y="108"/>
                </a:cubicBezTo>
                <a:cubicBezTo>
                  <a:pt x="130" y="109"/>
                  <a:pt x="129" y="111"/>
                  <a:pt x="127" y="113"/>
                </a:cubicBezTo>
                <a:cubicBezTo>
                  <a:pt x="122" y="110"/>
                  <a:pt x="122" y="110"/>
                  <a:pt x="122" y="110"/>
                </a:cubicBezTo>
                <a:cubicBezTo>
                  <a:pt x="121" y="110"/>
                  <a:pt x="121" y="110"/>
                  <a:pt x="121" y="110"/>
                </a:cubicBezTo>
                <a:cubicBezTo>
                  <a:pt x="121" y="111"/>
                  <a:pt x="120" y="112"/>
                  <a:pt x="119" y="114"/>
                </a:cubicBezTo>
                <a:cubicBezTo>
                  <a:pt x="118" y="114"/>
                  <a:pt x="118" y="114"/>
                  <a:pt x="118" y="114"/>
                </a:cubicBezTo>
                <a:cubicBezTo>
                  <a:pt x="122" y="119"/>
                  <a:pt x="122" y="119"/>
                  <a:pt x="122" y="119"/>
                </a:cubicBezTo>
                <a:cubicBezTo>
                  <a:pt x="121" y="120"/>
                  <a:pt x="120" y="122"/>
                  <a:pt x="118" y="123"/>
                </a:cubicBezTo>
                <a:cubicBezTo>
                  <a:pt x="113" y="119"/>
                  <a:pt x="113" y="119"/>
                  <a:pt x="113" y="119"/>
                </a:cubicBezTo>
                <a:cubicBezTo>
                  <a:pt x="113" y="119"/>
                  <a:pt x="113" y="119"/>
                  <a:pt x="113" y="119"/>
                </a:cubicBezTo>
                <a:cubicBezTo>
                  <a:pt x="112" y="120"/>
                  <a:pt x="111" y="121"/>
                  <a:pt x="109" y="122"/>
                </a:cubicBezTo>
                <a:cubicBezTo>
                  <a:pt x="109" y="122"/>
                  <a:pt x="109" y="122"/>
                  <a:pt x="109" y="122"/>
                </a:cubicBezTo>
                <a:cubicBezTo>
                  <a:pt x="112" y="128"/>
                  <a:pt x="112" y="128"/>
                  <a:pt x="112" y="128"/>
                </a:cubicBezTo>
                <a:cubicBezTo>
                  <a:pt x="111" y="129"/>
                  <a:pt x="109" y="130"/>
                  <a:pt x="107" y="131"/>
                </a:cubicBezTo>
                <a:cubicBezTo>
                  <a:pt x="103" y="126"/>
                  <a:pt x="103" y="126"/>
                  <a:pt x="103" y="126"/>
                </a:cubicBezTo>
                <a:cubicBezTo>
                  <a:pt x="103" y="127"/>
                  <a:pt x="103" y="127"/>
                  <a:pt x="103" y="127"/>
                </a:cubicBezTo>
                <a:cubicBezTo>
                  <a:pt x="101" y="127"/>
                  <a:pt x="100" y="128"/>
                  <a:pt x="99" y="129"/>
                </a:cubicBezTo>
                <a:cubicBezTo>
                  <a:pt x="98" y="129"/>
                  <a:pt x="98" y="129"/>
                  <a:pt x="98" y="129"/>
                </a:cubicBezTo>
                <a:cubicBezTo>
                  <a:pt x="100" y="135"/>
                  <a:pt x="100" y="135"/>
                  <a:pt x="100" y="135"/>
                </a:cubicBezTo>
                <a:cubicBezTo>
                  <a:pt x="98" y="136"/>
                  <a:pt x="96" y="137"/>
                  <a:pt x="95" y="137"/>
                </a:cubicBezTo>
                <a:cubicBezTo>
                  <a:pt x="92" y="132"/>
                  <a:pt x="92" y="132"/>
                  <a:pt x="92" y="132"/>
                </a:cubicBezTo>
                <a:cubicBezTo>
                  <a:pt x="91" y="132"/>
                  <a:pt x="91" y="132"/>
                  <a:pt x="91" y="132"/>
                </a:cubicBezTo>
                <a:cubicBezTo>
                  <a:pt x="90" y="132"/>
                  <a:pt x="88" y="133"/>
                  <a:pt x="87" y="133"/>
                </a:cubicBezTo>
                <a:cubicBezTo>
                  <a:pt x="87" y="133"/>
                  <a:pt x="87" y="133"/>
                  <a:pt x="87" y="133"/>
                </a:cubicBezTo>
                <a:cubicBezTo>
                  <a:pt x="87" y="140"/>
                  <a:pt x="87" y="140"/>
                  <a:pt x="87" y="140"/>
                </a:cubicBezTo>
                <a:cubicBezTo>
                  <a:pt x="85" y="140"/>
                  <a:pt x="83" y="141"/>
                  <a:pt x="81" y="141"/>
                </a:cubicBezTo>
                <a:cubicBezTo>
                  <a:pt x="79" y="135"/>
                  <a:pt x="79" y="135"/>
                  <a:pt x="79" y="135"/>
                </a:cubicBezTo>
                <a:cubicBezTo>
                  <a:pt x="79" y="135"/>
                  <a:pt x="79" y="135"/>
                  <a:pt x="79" y="135"/>
                </a:cubicBezTo>
                <a:cubicBezTo>
                  <a:pt x="77" y="135"/>
                  <a:pt x="76" y="135"/>
                  <a:pt x="74" y="135"/>
                </a:cubicBezTo>
                <a:cubicBezTo>
                  <a:pt x="74" y="135"/>
                  <a:pt x="74" y="135"/>
                  <a:pt x="74" y="135"/>
                </a:cubicBezTo>
                <a:cubicBezTo>
                  <a:pt x="73" y="142"/>
                  <a:pt x="73" y="142"/>
                  <a:pt x="73" y="142"/>
                </a:cubicBezTo>
                <a:cubicBezTo>
                  <a:pt x="72" y="142"/>
                  <a:pt x="71" y="142"/>
                  <a:pt x="70" y="142"/>
                </a:cubicBezTo>
                <a:close/>
              </a:path>
            </a:pathLst>
          </a:custGeom>
          <a:solidFill>
            <a:srgbClr val="3B3939"/>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7" name="Google Shape;237;p25"/>
          <p:cNvSpPr/>
          <p:nvPr/>
        </p:nvSpPr>
        <p:spPr>
          <a:xfrm flipH="1">
            <a:off x="1721001" y="3928324"/>
            <a:ext cx="531776" cy="535504"/>
          </a:xfrm>
          <a:custGeom>
            <a:avLst/>
            <a:gdLst/>
            <a:ahLst/>
            <a:cxnLst/>
            <a:rect l="l" t="t" r="r" b="b"/>
            <a:pathLst>
              <a:path w="141" h="142" extrusionOk="0">
                <a:moveTo>
                  <a:pt x="70" y="142"/>
                </a:moveTo>
                <a:cubicBezTo>
                  <a:pt x="69" y="142"/>
                  <a:pt x="68" y="142"/>
                  <a:pt x="67" y="142"/>
                </a:cubicBezTo>
                <a:cubicBezTo>
                  <a:pt x="67" y="135"/>
                  <a:pt x="67" y="135"/>
                  <a:pt x="67" y="135"/>
                </a:cubicBezTo>
                <a:cubicBezTo>
                  <a:pt x="66" y="135"/>
                  <a:pt x="66" y="135"/>
                  <a:pt x="66" y="135"/>
                </a:cubicBezTo>
                <a:cubicBezTo>
                  <a:pt x="65" y="135"/>
                  <a:pt x="63" y="135"/>
                  <a:pt x="62" y="135"/>
                </a:cubicBezTo>
                <a:cubicBezTo>
                  <a:pt x="61" y="135"/>
                  <a:pt x="61" y="135"/>
                  <a:pt x="61" y="135"/>
                </a:cubicBezTo>
                <a:cubicBezTo>
                  <a:pt x="60" y="141"/>
                  <a:pt x="60" y="141"/>
                  <a:pt x="60" y="141"/>
                </a:cubicBezTo>
                <a:cubicBezTo>
                  <a:pt x="58" y="141"/>
                  <a:pt x="56" y="140"/>
                  <a:pt x="54" y="140"/>
                </a:cubicBezTo>
                <a:cubicBezTo>
                  <a:pt x="54" y="133"/>
                  <a:pt x="54" y="133"/>
                  <a:pt x="54" y="133"/>
                </a:cubicBezTo>
                <a:cubicBezTo>
                  <a:pt x="54" y="133"/>
                  <a:pt x="54" y="133"/>
                  <a:pt x="54" y="133"/>
                </a:cubicBezTo>
                <a:cubicBezTo>
                  <a:pt x="52" y="133"/>
                  <a:pt x="51" y="132"/>
                  <a:pt x="50" y="132"/>
                </a:cubicBezTo>
                <a:cubicBezTo>
                  <a:pt x="49" y="132"/>
                  <a:pt x="49" y="132"/>
                  <a:pt x="49" y="132"/>
                </a:cubicBezTo>
                <a:cubicBezTo>
                  <a:pt x="46" y="137"/>
                  <a:pt x="46" y="137"/>
                  <a:pt x="46" y="137"/>
                </a:cubicBezTo>
                <a:cubicBezTo>
                  <a:pt x="44" y="137"/>
                  <a:pt x="42" y="136"/>
                  <a:pt x="41" y="135"/>
                </a:cubicBezTo>
                <a:cubicBezTo>
                  <a:pt x="42" y="129"/>
                  <a:pt x="42" y="129"/>
                  <a:pt x="42" y="129"/>
                </a:cubicBezTo>
                <a:cubicBezTo>
                  <a:pt x="42" y="129"/>
                  <a:pt x="42" y="129"/>
                  <a:pt x="42" y="129"/>
                </a:cubicBezTo>
                <a:cubicBezTo>
                  <a:pt x="41" y="128"/>
                  <a:pt x="39" y="127"/>
                  <a:pt x="38" y="127"/>
                </a:cubicBezTo>
                <a:cubicBezTo>
                  <a:pt x="38" y="126"/>
                  <a:pt x="38" y="126"/>
                  <a:pt x="38" y="126"/>
                </a:cubicBezTo>
                <a:cubicBezTo>
                  <a:pt x="34" y="131"/>
                  <a:pt x="34" y="131"/>
                  <a:pt x="34" y="131"/>
                </a:cubicBezTo>
                <a:cubicBezTo>
                  <a:pt x="32" y="130"/>
                  <a:pt x="30" y="129"/>
                  <a:pt x="29" y="128"/>
                </a:cubicBezTo>
                <a:cubicBezTo>
                  <a:pt x="32" y="122"/>
                  <a:pt x="32" y="122"/>
                  <a:pt x="32" y="122"/>
                </a:cubicBezTo>
                <a:cubicBezTo>
                  <a:pt x="31" y="122"/>
                  <a:pt x="31" y="122"/>
                  <a:pt x="31" y="122"/>
                </a:cubicBezTo>
                <a:cubicBezTo>
                  <a:pt x="30" y="121"/>
                  <a:pt x="29" y="120"/>
                  <a:pt x="28" y="119"/>
                </a:cubicBezTo>
                <a:cubicBezTo>
                  <a:pt x="28" y="119"/>
                  <a:pt x="28" y="119"/>
                  <a:pt x="28" y="119"/>
                </a:cubicBezTo>
                <a:cubicBezTo>
                  <a:pt x="23" y="123"/>
                  <a:pt x="23" y="123"/>
                  <a:pt x="23" y="123"/>
                </a:cubicBezTo>
                <a:cubicBezTo>
                  <a:pt x="21" y="122"/>
                  <a:pt x="20" y="120"/>
                  <a:pt x="18" y="119"/>
                </a:cubicBezTo>
                <a:cubicBezTo>
                  <a:pt x="22" y="114"/>
                  <a:pt x="22" y="114"/>
                  <a:pt x="22" y="114"/>
                </a:cubicBezTo>
                <a:cubicBezTo>
                  <a:pt x="22" y="114"/>
                  <a:pt x="22" y="114"/>
                  <a:pt x="22" y="114"/>
                </a:cubicBezTo>
                <a:cubicBezTo>
                  <a:pt x="21" y="112"/>
                  <a:pt x="20" y="111"/>
                  <a:pt x="19" y="110"/>
                </a:cubicBezTo>
                <a:cubicBezTo>
                  <a:pt x="19" y="110"/>
                  <a:pt x="19" y="110"/>
                  <a:pt x="19" y="110"/>
                </a:cubicBezTo>
                <a:cubicBezTo>
                  <a:pt x="13" y="113"/>
                  <a:pt x="13" y="113"/>
                  <a:pt x="13" y="113"/>
                </a:cubicBezTo>
                <a:cubicBezTo>
                  <a:pt x="12" y="111"/>
                  <a:pt x="11" y="109"/>
                  <a:pt x="10" y="108"/>
                </a:cubicBezTo>
                <a:cubicBezTo>
                  <a:pt x="15" y="104"/>
                  <a:pt x="15" y="104"/>
                  <a:pt x="15" y="104"/>
                </a:cubicBezTo>
                <a:cubicBezTo>
                  <a:pt x="15" y="103"/>
                  <a:pt x="15" y="103"/>
                  <a:pt x="15" y="103"/>
                </a:cubicBezTo>
                <a:cubicBezTo>
                  <a:pt x="14" y="102"/>
                  <a:pt x="13" y="101"/>
                  <a:pt x="13" y="99"/>
                </a:cubicBezTo>
                <a:cubicBezTo>
                  <a:pt x="12" y="99"/>
                  <a:pt x="12" y="99"/>
                  <a:pt x="12" y="99"/>
                </a:cubicBezTo>
                <a:cubicBezTo>
                  <a:pt x="6" y="101"/>
                  <a:pt x="6" y="101"/>
                  <a:pt x="6" y="101"/>
                </a:cubicBezTo>
                <a:cubicBezTo>
                  <a:pt x="5" y="99"/>
                  <a:pt x="5" y="97"/>
                  <a:pt x="4" y="95"/>
                </a:cubicBezTo>
                <a:cubicBezTo>
                  <a:pt x="10" y="92"/>
                  <a:pt x="10" y="92"/>
                  <a:pt x="10" y="92"/>
                </a:cubicBezTo>
                <a:cubicBezTo>
                  <a:pt x="10" y="92"/>
                  <a:pt x="10" y="92"/>
                  <a:pt x="10" y="92"/>
                </a:cubicBezTo>
                <a:cubicBezTo>
                  <a:pt x="9" y="90"/>
                  <a:pt x="9" y="89"/>
                  <a:pt x="8" y="88"/>
                </a:cubicBezTo>
                <a:cubicBezTo>
                  <a:pt x="8" y="87"/>
                  <a:pt x="8" y="87"/>
                  <a:pt x="8" y="87"/>
                </a:cubicBezTo>
                <a:cubicBezTo>
                  <a:pt x="2" y="88"/>
                  <a:pt x="2" y="88"/>
                  <a:pt x="2" y="88"/>
                </a:cubicBezTo>
                <a:cubicBezTo>
                  <a:pt x="1" y="86"/>
                  <a:pt x="1" y="84"/>
                  <a:pt x="1" y="82"/>
                </a:cubicBezTo>
                <a:cubicBezTo>
                  <a:pt x="7" y="80"/>
                  <a:pt x="7" y="80"/>
                  <a:pt x="7" y="80"/>
                </a:cubicBezTo>
                <a:cubicBezTo>
                  <a:pt x="7" y="80"/>
                  <a:pt x="7" y="80"/>
                  <a:pt x="7" y="80"/>
                </a:cubicBezTo>
                <a:cubicBezTo>
                  <a:pt x="6" y="78"/>
                  <a:pt x="6" y="77"/>
                  <a:pt x="6" y="75"/>
                </a:cubicBezTo>
                <a:cubicBezTo>
                  <a:pt x="6" y="75"/>
                  <a:pt x="6" y="75"/>
                  <a:pt x="6" y="75"/>
                </a:cubicBezTo>
                <a:cubicBezTo>
                  <a:pt x="0" y="74"/>
                  <a:pt x="0" y="74"/>
                  <a:pt x="0" y="74"/>
                </a:cubicBezTo>
                <a:cubicBezTo>
                  <a:pt x="0" y="73"/>
                  <a:pt x="0" y="72"/>
                  <a:pt x="0" y="71"/>
                </a:cubicBezTo>
                <a:cubicBezTo>
                  <a:pt x="0" y="70"/>
                  <a:pt x="0" y="69"/>
                  <a:pt x="0" y="68"/>
                </a:cubicBezTo>
                <a:cubicBezTo>
                  <a:pt x="6" y="67"/>
                  <a:pt x="6" y="67"/>
                  <a:pt x="6" y="67"/>
                </a:cubicBezTo>
                <a:cubicBezTo>
                  <a:pt x="6" y="67"/>
                  <a:pt x="6" y="67"/>
                  <a:pt x="6" y="67"/>
                </a:cubicBezTo>
                <a:cubicBezTo>
                  <a:pt x="6" y="65"/>
                  <a:pt x="6" y="64"/>
                  <a:pt x="7" y="62"/>
                </a:cubicBezTo>
                <a:cubicBezTo>
                  <a:pt x="7" y="62"/>
                  <a:pt x="7" y="62"/>
                  <a:pt x="7" y="62"/>
                </a:cubicBezTo>
                <a:cubicBezTo>
                  <a:pt x="1" y="60"/>
                  <a:pt x="1" y="60"/>
                  <a:pt x="1" y="60"/>
                </a:cubicBezTo>
                <a:cubicBezTo>
                  <a:pt x="1" y="58"/>
                  <a:pt x="1" y="56"/>
                  <a:pt x="2" y="54"/>
                </a:cubicBezTo>
                <a:cubicBezTo>
                  <a:pt x="8" y="55"/>
                  <a:pt x="8" y="55"/>
                  <a:pt x="8" y="55"/>
                </a:cubicBezTo>
                <a:cubicBezTo>
                  <a:pt x="8" y="54"/>
                  <a:pt x="8" y="54"/>
                  <a:pt x="8" y="54"/>
                </a:cubicBezTo>
                <a:cubicBezTo>
                  <a:pt x="9" y="53"/>
                  <a:pt x="9" y="52"/>
                  <a:pt x="10" y="50"/>
                </a:cubicBezTo>
                <a:cubicBezTo>
                  <a:pt x="10" y="50"/>
                  <a:pt x="10" y="50"/>
                  <a:pt x="10" y="50"/>
                </a:cubicBezTo>
                <a:cubicBezTo>
                  <a:pt x="4" y="47"/>
                  <a:pt x="4" y="47"/>
                  <a:pt x="4" y="47"/>
                </a:cubicBezTo>
                <a:cubicBezTo>
                  <a:pt x="5" y="45"/>
                  <a:pt x="5" y="43"/>
                  <a:pt x="6" y="41"/>
                </a:cubicBezTo>
                <a:cubicBezTo>
                  <a:pt x="12" y="43"/>
                  <a:pt x="12" y="43"/>
                  <a:pt x="12" y="43"/>
                </a:cubicBezTo>
                <a:cubicBezTo>
                  <a:pt x="13" y="43"/>
                  <a:pt x="13" y="43"/>
                  <a:pt x="13" y="43"/>
                </a:cubicBezTo>
                <a:cubicBezTo>
                  <a:pt x="13" y="41"/>
                  <a:pt x="14" y="40"/>
                  <a:pt x="15" y="39"/>
                </a:cubicBezTo>
                <a:cubicBezTo>
                  <a:pt x="15" y="38"/>
                  <a:pt x="15" y="38"/>
                  <a:pt x="15" y="38"/>
                </a:cubicBezTo>
                <a:cubicBezTo>
                  <a:pt x="10" y="34"/>
                  <a:pt x="10" y="34"/>
                  <a:pt x="10" y="34"/>
                </a:cubicBezTo>
                <a:cubicBezTo>
                  <a:pt x="11" y="33"/>
                  <a:pt x="12" y="31"/>
                  <a:pt x="13" y="29"/>
                </a:cubicBezTo>
                <a:cubicBezTo>
                  <a:pt x="19" y="32"/>
                  <a:pt x="19" y="32"/>
                  <a:pt x="19" y="32"/>
                </a:cubicBezTo>
                <a:cubicBezTo>
                  <a:pt x="19" y="32"/>
                  <a:pt x="19" y="32"/>
                  <a:pt x="19" y="32"/>
                </a:cubicBezTo>
                <a:cubicBezTo>
                  <a:pt x="20" y="31"/>
                  <a:pt x="21" y="30"/>
                  <a:pt x="22" y="29"/>
                </a:cubicBezTo>
                <a:cubicBezTo>
                  <a:pt x="22" y="28"/>
                  <a:pt x="22" y="28"/>
                  <a:pt x="22" y="28"/>
                </a:cubicBezTo>
                <a:cubicBezTo>
                  <a:pt x="18" y="23"/>
                  <a:pt x="18" y="23"/>
                  <a:pt x="18" y="23"/>
                </a:cubicBezTo>
                <a:cubicBezTo>
                  <a:pt x="20" y="22"/>
                  <a:pt x="21" y="20"/>
                  <a:pt x="23" y="19"/>
                </a:cubicBezTo>
                <a:cubicBezTo>
                  <a:pt x="28" y="23"/>
                  <a:pt x="28" y="23"/>
                  <a:pt x="28" y="23"/>
                </a:cubicBezTo>
                <a:cubicBezTo>
                  <a:pt x="28" y="23"/>
                  <a:pt x="28" y="23"/>
                  <a:pt x="28" y="23"/>
                </a:cubicBezTo>
                <a:cubicBezTo>
                  <a:pt x="29" y="22"/>
                  <a:pt x="30" y="21"/>
                  <a:pt x="31" y="20"/>
                </a:cubicBezTo>
                <a:cubicBezTo>
                  <a:pt x="32" y="20"/>
                  <a:pt x="32" y="20"/>
                  <a:pt x="32" y="20"/>
                </a:cubicBezTo>
                <a:cubicBezTo>
                  <a:pt x="29" y="14"/>
                  <a:pt x="29" y="14"/>
                  <a:pt x="29" y="14"/>
                </a:cubicBezTo>
                <a:cubicBezTo>
                  <a:pt x="30" y="13"/>
                  <a:pt x="32" y="12"/>
                  <a:pt x="34" y="11"/>
                </a:cubicBezTo>
                <a:cubicBezTo>
                  <a:pt x="38" y="16"/>
                  <a:pt x="38" y="16"/>
                  <a:pt x="38" y="16"/>
                </a:cubicBezTo>
                <a:cubicBezTo>
                  <a:pt x="38" y="15"/>
                  <a:pt x="38" y="15"/>
                  <a:pt x="38" y="15"/>
                </a:cubicBezTo>
                <a:cubicBezTo>
                  <a:pt x="39" y="15"/>
                  <a:pt x="41" y="14"/>
                  <a:pt x="42" y="13"/>
                </a:cubicBezTo>
                <a:cubicBezTo>
                  <a:pt x="42" y="13"/>
                  <a:pt x="42" y="13"/>
                  <a:pt x="42" y="13"/>
                </a:cubicBezTo>
                <a:cubicBezTo>
                  <a:pt x="41" y="7"/>
                  <a:pt x="41" y="7"/>
                  <a:pt x="41" y="7"/>
                </a:cubicBezTo>
                <a:cubicBezTo>
                  <a:pt x="42" y="6"/>
                  <a:pt x="44" y="5"/>
                  <a:pt x="46" y="5"/>
                </a:cubicBezTo>
                <a:cubicBezTo>
                  <a:pt x="49" y="10"/>
                  <a:pt x="49" y="10"/>
                  <a:pt x="49" y="10"/>
                </a:cubicBezTo>
                <a:cubicBezTo>
                  <a:pt x="50" y="10"/>
                  <a:pt x="50" y="10"/>
                  <a:pt x="50" y="10"/>
                </a:cubicBezTo>
                <a:cubicBezTo>
                  <a:pt x="51" y="10"/>
                  <a:pt x="52" y="9"/>
                  <a:pt x="54" y="9"/>
                </a:cubicBezTo>
                <a:cubicBezTo>
                  <a:pt x="54" y="9"/>
                  <a:pt x="54" y="9"/>
                  <a:pt x="54" y="9"/>
                </a:cubicBezTo>
                <a:cubicBezTo>
                  <a:pt x="54" y="2"/>
                  <a:pt x="54" y="2"/>
                  <a:pt x="54" y="2"/>
                </a:cubicBezTo>
                <a:cubicBezTo>
                  <a:pt x="56" y="2"/>
                  <a:pt x="58" y="1"/>
                  <a:pt x="60" y="1"/>
                </a:cubicBezTo>
                <a:cubicBezTo>
                  <a:pt x="61" y="7"/>
                  <a:pt x="61" y="7"/>
                  <a:pt x="61" y="7"/>
                </a:cubicBezTo>
                <a:cubicBezTo>
                  <a:pt x="62" y="7"/>
                  <a:pt x="62" y="7"/>
                  <a:pt x="62" y="7"/>
                </a:cubicBezTo>
                <a:cubicBezTo>
                  <a:pt x="63" y="7"/>
                  <a:pt x="65" y="7"/>
                  <a:pt x="66" y="7"/>
                </a:cubicBezTo>
                <a:cubicBezTo>
                  <a:pt x="67" y="7"/>
                  <a:pt x="67" y="7"/>
                  <a:pt x="67" y="7"/>
                </a:cubicBezTo>
                <a:cubicBezTo>
                  <a:pt x="67" y="0"/>
                  <a:pt x="67" y="0"/>
                  <a:pt x="67" y="0"/>
                </a:cubicBezTo>
                <a:cubicBezTo>
                  <a:pt x="68" y="0"/>
                  <a:pt x="69" y="0"/>
                  <a:pt x="70" y="0"/>
                </a:cubicBezTo>
                <a:cubicBezTo>
                  <a:pt x="71" y="0"/>
                  <a:pt x="72" y="0"/>
                  <a:pt x="73" y="0"/>
                </a:cubicBezTo>
                <a:cubicBezTo>
                  <a:pt x="74" y="7"/>
                  <a:pt x="74" y="7"/>
                  <a:pt x="74" y="7"/>
                </a:cubicBezTo>
                <a:cubicBezTo>
                  <a:pt x="74" y="7"/>
                  <a:pt x="74" y="7"/>
                  <a:pt x="74" y="7"/>
                </a:cubicBezTo>
                <a:cubicBezTo>
                  <a:pt x="76" y="7"/>
                  <a:pt x="77" y="7"/>
                  <a:pt x="79" y="7"/>
                </a:cubicBezTo>
                <a:cubicBezTo>
                  <a:pt x="79" y="7"/>
                  <a:pt x="79" y="7"/>
                  <a:pt x="79" y="7"/>
                </a:cubicBezTo>
                <a:cubicBezTo>
                  <a:pt x="81" y="1"/>
                  <a:pt x="81" y="1"/>
                  <a:pt x="81" y="1"/>
                </a:cubicBezTo>
                <a:cubicBezTo>
                  <a:pt x="83" y="1"/>
                  <a:pt x="85" y="2"/>
                  <a:pt x="87" y="2"/>
                </a:cubicBezTo>
                <a:cubicBezTo>
                  <a:pt x="87" y="9"/>
                  <a:pt x="87" y="9"/>
                  <a:pt x="87" y="9"/>
                </a:cubicBezTo>
                <a:cubicBezTo>
                  <a:pt x="87" y="9"/>
                  <a:pt x="87" y="9"/>
                  <a:pt x="87" y="9"/>
                </a:cubicBezTo>
                <a:cubicBezTo>
                  <a:pt x="88" y="9"/>
                  <a:pt x="90" y="10"/>
                  <a:pt x="91" y="10"/>
                </a:cubicBezTo>
                <a:cubicBezTo>
                  <a:pt x="92" y="10"/>
                  <a:pt x="92" y="10"/>
                  <a:pt x="92" y="10"/>
                </a:cubicBezTo>
                <a:cubicBezTo>
                  <a:pt x="95" y="5"/>
                  <a:pt x="95" y="5"/>
                  <a:pt x="95" y="5"/>
                </a:cubicBezTo>
                <a:cubicBezTo>
                  <a:pt x="96" y="5"/>
                  <a:pt x="98" y="6"/>
                  <a:pt x="100" y="7"/>
                </a:cubicBezTo>
                <a:cubicBezTo>
                  <a:pt x="98" y="13"/>
                  <a:pt x="98" y="13"/>
                  <a:pt x="98" y="13"/>
                </a:cubicBezTo>
                <a:cubicBezTo>
                  <a:pt x="99" y="13"/>
                  <a:pt x="99" y="13"/>
                  <a:pt x="99" y="13"/>
                </a:cubicBezTo>
                <a:cubicBezTo>
                  <a:pt x="100" y="14"/>
                  <a:pt x="101" y="15"/>
                  <a:pt x="103" y="15"/>
                </a:cubicBezTo>
                <a:cubicBezTo>
                  <a:pt x="103" y="16"/>
                  <a:pt x="103" y="16"/>
                  <a:pt x="103" y="16"/>
                </a:cubicBezTo>
                <a:cubicBezTo>
                  <a:pt x="107" y="11"/>
                  <a:pt x="107" y="11"/>
                  <a:pt x="107" y="11"/>
                </a:cubicBezTo>
                <a:cubicBezTo>
                  <a:pt x="109" y="12"/>
                  <a:pt x="111" y="13"/>
                  <a:pt x="112" y="14"/>
                </a:cubicBezTo>
                <a:cubicBezTo>
                  <a:pt x="109" y="20"/>
                  <a:pt x="109" y="20"/>
                  <a:pt x="109" y="20"/>
                </a:cubicBezTo>
                <a:cubicBezTo>
                  <a:pt x="109" y="20"/>
                  <a:pt x="109" y="20"/>
                  <a:pt x="109" y="20"/>
                </a:cubicBezTo>
                <a:cubicBezTo>
                  <a:pt x="111" y="21"/>
                  <a:pt x="112" y="22"/>
                  <a:pt x="113" y="23"/>
                </a:cubicBezTo>
                <a:cubicBezTo>
                  <a:pt x="113" y="23"/>
                  <a:pt x="113" y="23"/>
                  <a:pt x="113" y="23"/>
                </a:cubicBezTo>
                <a:cubicBezTo>
                  <a:pt x="118" y="19"/>
                  <a:pt x="118" y="19"/>
                  <a:pt x="118" y="19"/>
                </a:cubicBezTo>
                <a:cubicBezTo>
                  <a:pt x="120" y="20"/>
                  <a:pt x="121" y="22"/>
                  <a:pt x="122" y="23"/>
                </a:cubicBezTo>
                <a:cubicBezTo>
                  <a:pt x="118" y="28"/>
                  <a:pt x="118" y="28"/>
                  <a:pt x="118" y="28"/>
                </a:cubicBezTo>
                <a:cubicBezTo>
                  <a:pt x="119" y="29"/>
                  <a:pt x="119" y="29"/>
                  <a:pt x="119" y="29"/>
                </a:cubicBezTo>
                <a:cubicBezTo>
                  <a:pt x="120" y="30"/>
                  <a:pt x="121" y="31"/>
                  <a:pt x="121" y="32"/>
                </a:cubicBezTo>
                <a:cubicBezTo>
                  <a:pt x="122" y="32"/>
                  <a:pt x="122" y="32"/>
                  <a:pt x="122" y="32"/>
                </a:cubicBezTo>
                <a:cubicBezTo>
                  <a:pt x="127" y="29"/>
                  <a:pt x="127" y="29"/>
                  <a:pt x="127" y="29"/>
                </a:cubicBezTo>
                <a:cubicBezTo>
                  <a:pt x="129" y="31"/>
                  <a:pt x="130" y="33"/>
                  <a:pt x="131" y="34"/>
                </a:cubicBezTo>
                <a:cubicBezTo>
                  <a:pt x="126" y="38"/>
                  <a:pt x="126" y="38"/>
                  <a:pt x="126" y="38"/>
                </a:cubicBezTo>
                <a:cubicBezTo>
                  <a:pt x="126" y="39"/>
                  <a:pt x="126" y="39"/>
                  <a:pt x="126" y="39"/>
                </a:cubicBezTo>
                <a:cubicBezTo>
                  <a:pt x="127" y="40"/>
                  <a:pt x="128" y="41"/>
                  <a:pt x="128" y="43"/>
                </a:cubicBezTo>
                <a:cubicBezTo>
                  <a:pt x="128" y="43"/>
                  <a:pt x="128" y="43"/>
                  <a:pt x="128" y="43"/>
                </a:cubicBezTo>
                <a:cubicBezTo>
                  <a:pt x="134" y="41"/>
                  <a:pt x="134" y="41"/>
                  <a:pt x="134" y="41"/>
                </a:cubicBezTo>
                <a:cubicBezTo>
                  <a:pt x="135" y="43"/>
                  <a:pt x="136" y="45"/>
                  <a:pt x="137" y="47"/>
                </a:cubicBezTo>
                <a:cubicBezTo>
                  <a:pt x="131" y="50"/>
                  <a:pt x="131" y="50"/>
                  <a:pt x="131" y="50"/>
                </a:cubicBezTo>
                <a:cubicBezTo>
                  <a:pt x="131" y="50"/>
                  <a:pt x="131" y="50"/>
                  <a:pt x="131" y="50"/>
                </a:cubicBezTo>
                <a:cubicBezTo>
                  <a:pt x="132" y="52"/>
                  <a:pt x="132" y="53"/>
                  <a:pt x="133" y="54"/>
                </a:cubicBezTo>
                <a:cubicBezTo>
                  <a:pt x="133" y="55"/>
                  <a:pt x="133" y="55"/>
                  <a:pt x="133" y="55"/>
                </a:cubicBezTo>
                <a:cubicBezTo>
                  <a:pt x="139" y="54"/>
                  <a:pt x="139" y="54"/>
                  <a:pt x="139" y="54"/>
                </a:cubicBezTo>
                <a:cubicBezTo>
                  <a:pt x="140" y="56"/>
                  <a:pt x="140" y="58"/>
                  <a:pt x="140" y="60"/>
                </a:cubicBezTo>
                <a:cubicBezTo>
                  <a:pt x="134" y="62"/>
                  <a:pt x="134" y="62"/>
                  <a:pt x="134" y="62"/>
                </a:cubicBezTo>
                <a:cubicBezTo>
                  <a:pt x="134" y="62"/>
                  <a:pt x="134" y="62"/>
                  <a:pt x="134" y="62"/>
                </a:cubicBezTo>
                <a:cubicBezTo>
                  <a:pt x="134" y="64"/>
                  <a:pt x="134" y="65"/>
                  <a:pt x="135" y="67"/>
                </a:cubicBezTo>
                <a:cubicBezTo>
                  <a:pt x="135" y="67"/>
                  <a:pt x="135" y="67"/>
                  <a:pt x="135" y="67"/>
                </a:cubicBezTo>
                <a:cubicBezTo>
                  <a:pt x="141" y="68"/>
                  <a:pt x="141" y="68"/>
                  <a:pt x="141" y="68"/>
                </a:cubicBezTo>
                <a:cubicBezTo>
                  <a:pt x="141" y="69"/>
                  <a:pt x="141" y="70"/>
                  <a:pt x="141" y="71"/>
                </a:cubicBezTo>
                <a:cubicBezTo>
                  <a:pt x="141" y="72"/>
                  <a:pt x="141" y="73"/>
                  <a:pt x="141" y="74"/>
                </a:cubicBezTo>
                <a:cubicBezTo>
                  <a:pt x="135" y="75"/>
                  <a:pt x="135" y="75"/>
                  <a:pt x="135" y="75"/>
                </a:cubicBezTo>
                <a:cubicBezTo>
                  <a:pt x="135" y="75"/>
                  <a:pt x="135" y="75"/>
                  <a:pt x="135" y="75"/>
                </a:cubicBezTo>
                <a:cubicBezTo>
                  <a:pt x="134" y="77"/>
                  <a:pt x="134" y="78"/>
                  <a:pt x="134" y="80"/>
                </a:cubicBezTo>
                <a:cubicBezTo>
                  <a:pt x="134" y="80"/>
                  <a:pt x="134" y="80"/>
                  <a:pt x="134" y="80"/>
                </a:cubicBezTo>
                <a:cubicBezTo>
                  <a:pt x="140" y="82"/>
                  <a:pt x="140" y="82"/>
                  <a:pt x="140" y="82"/>
                </a:cubicBezTo>
                <a:cubicBezTo>
                  <a:pt x="140" y="84"/>
                  <a:pt x="140" y="86"/>
                  <a:pt x="139" y="88"/>
                </a:cubicBezTo>
                <a:cubicBezTo>
                  <a:pt x="133" y="87"/>
                  <a:pt x="133" y="87"/>
                  <a:pt x="133" y="87"/>
                </a:cubicBezTo>
                <a:cubicBezTo>
                  <a:pt x="133" y="88"/>
                  <a:pt x="133" y="88"/>
                  <a:pt x="133" y="88"/>
                </a:cubicBezTo>
                <a:cubicBezTo>
                  <a:pt x="132" y="89"/>
                  <a:pt x="132" y="90"/>
                  <a:pt x="131" y="92"/>
                </a:cubicBezTo>
                <a:cubicBezTo>
                  <a:pt x="131" y="92"/>
                  <a:pt x="131" y="92"/>
                  <a:pt x="131" y="92"/>
                </a:cubicBezTo>
                <a:cubicBezTo>
                  <a:pt x="137" y="95"/>
                  <a:pt x="137" y="95"/>
                  <a:pt x="137" y="95"/>
                </a:cubicBezTo>
                <a:cubicBezTo>
                  <a:pt x="136" y="97"/>
                  <a:pt x="135" y="99"/>
                  <a:pt x="134" y="101"/>
                </a:cubicBezTo>
                <a:cubicBezTo>
                  <a:pt x="128" y="99"/>
                  <a:pt x="128" y="99"/>
                  <a:pt x="128" y="99"/>
                </a:cubicBezTo>
                <a:cubicBezTo>
                  <a:pt x="128" y="99"/>
                  <a:pt x="128" y="99"/>
                  <a:pt x="128" y="99"/>
                </a:cubicBezTo>
                <a:cubicBezTo>
                  <a:pt x="128" y="101"/>
                  <a:pt x="127" y="102"/>
                  <a:pt x="126" y="103"/>
                </a:cubicBezTo>
                <a:cubicBezTo>
                  <a:pt x="126" y="104"/>
                  <a:pt x="126" y="104"/>
                  <a:pt x="126" y="104"/>
                </a:cubicBezTo>
                <a:cubicBezTo>
                  <a:pt x="131" y="108"/>
                  <a:pt x="131" y="108"/>
                  <a:pt x="131" y="108"/>
                </a:cubicBezTo>
                <a:cubicBezTo>
                  <a:pt x="130" y="109"/>
                  <a:pt x="129" y="111"/>
                  <a:pt x="127" y="113"/>
                </a:cubicBezTo>
                <a:cubicBezTo>
                  <a:pt x="122" y="110"/>
                  <a:pt x="122" y="110"/>
                  <a:pt x="122" y="110"/>
                </a:cubicBezTo>
                <a:cubicBezTo>
                  <a:pt x="121" y="110"/>
                  <a:pt x="121" y="110"/>
                  <a:pt x="121" y="110"/>
                </a:cubicBezTo>
                <a:cubicBezTo>
                  <a:pt x="121" y="111"/>
                  <a:pt x="120" y="112"/>
                  <a:pt x="119" y="114"/>
                </a:cubicBezTo>
                <a:cubicBezTo>
                  <a:pt x="118" y="114"/>
                  <a:pt x="118" y="114"/>
                  <a:pt x="118" y="114"/>
                </a:cubicBezTo>
                <a:cubicBezTo>
                  <a:pt x="122" y="119"/>
                  <a:pt x="122" y="119"/>
                  <a:pt x="122" y="119"/>
                </a:cubicBezTo>
                <a:cubicBezTo>
                  <a:pt x="121" y="120"/>
                  <a:pt x="120" y="122"/>
                  <a:pt x="118" y="123"/>
                </a:cubicBezTo>
                <a:cubicBezTo>
                  <a:pt x="113" y="119"/>
                  <a:pt x="113" y="119"/>
                  <a:pt x="113" y="119"/>
                </a:cubicBezTo>
                <a:cubicBezTo>
                  <a:pt x="113" y="119"/>
                  <a:pt x="113" y="119"/>
                  <a:pt x="113" y="119"/>
                </a:cubicBezTo>
                <a:cubicBezTo>
                  <a:pt x="112" y="120"/>
                  <a:pt x="111" y="121"/>
                  <a:pt x="109" y="122"/>
                </a:cubicBezTo>
                <a:cubicBezTo>
                  <a:pt x="109" y="122"/>
                  <a:pt x="109" y="122"/>
                  <a:pt x="109" y="122"/>
                </a:cubicBezTo>
                <a:cubicBezTo>
                  <a:pt x="112" y="128"/>
                  <a:pt x="112" y="128"/>
                  <a:pt x="112" y="128"/>
                </a:cubicBezTo>
                <a:cubicBezTo>
                  <a:pt x="111" y="129"/>
                  <a:pt x="109" y="130"/>
                  <a:pt x="107" y="131"/>
                </a:cubicBezTo>
                <a:cubicBezTo>
                  <a:pt x="103" y="126"/>
                  <a:pt x="103" y="126"/>
                  <a:pt x="103" y="126"/>
                </a:cubicBezTo>
                <a:cubicBezTo>
                  <a:pt x="103" y="127"/>
                  <a:pt x="103" y="127"/>
                  <a:pt x="103" y="127"/>
                </a:cubicBezTo>
                <a:cubicBezTo>
                  <a:pt x="101" y="127"/>
                  <a:pt x="100" y="128"/>
                  <a:pt x="99" y="129"/>
                </a:cubicBezTo>
                <a:cubicBezTo>
                  <a:pt x="98" y="129"/>
                  <a:pt x="98" y="129"/>
                  <a:pt x="98" y="129"/>
                </a:cubicBezTo>
                <a:cubicBezTo>
                  <a:pt x="100" y="135"/>
                  <a:pt x="100" y="135"/>
                  <a:pt x="100" y="135"/>
                </a:cubicBezTo>
                <a:cubicBezTo>
                  <a:pt x="98" y="136"/>
                  <a:pt x="96" y="137"/>
                  <a:pt x="95" y="137"/>
                </a:cubicBezTo>
                <a:cubicBezTo>
                  <a:pt x="92" y="132"/>
                  <a:pt x="92" y="132"/>
                  <a:pt x="92" y="132"/>
                </a:cubicBezTo>
                <a:cubicBezTo>
                  <a:pt x="91" y="132"/>
                  <a:pt x="91" y="132"/>
                  <a:pt x="91" y="132"/>
                </a:cubicBezTo>
                <a:cubicBezTo>
                  <a:pt x="90" y="132"/>
                  <a:pt x="88" y="133"/>
                  <a:pt x="87" y="133"/>
                </a:cubicBezTo>
                <a:cubicBezTo>
                  <a:pt x="87" y="133"/>
                  <a:pt x="87" y="133"/>
                  <a:pt x="87" y="133"/>
                </a:cubicBezTo>
                <a:cubicBezTo>
                  <a:pt x="87" y="140"/>
                  <a:pt x="87" y="140"/>
                  <a:pt x="87" y="140"/>
                </a:cubicBezTo>
                <a:cubicBezTo>
                  <a:pt x="85" y="140"/>
                  <a:pt x="83" y="141"/>
                  <a:pt x="81" y="141"/>
                </a:cubicBezTo>
                <a:cubicBezTo>
                  <a:pt x="79" y="135"/>
                  <a:pt x="79" y="135"/>
                  <a:pt x="79" y="135"/>
                </a:cubicBezTo>
                <a:cubicBezTo>
                  <a:pt x="79" y="135"/>
                  <a:pt x="79" y="135"/>
                  <a:pt x="79" y="135"/>
                </a:cubicBezTo>
                <a:cubicBezTo>
                  <a:pt x="77" y="135"/>
                  <a:pt x="76" y="135"/>
                  <a:pt x="74" y="135"/>
                </a:cubicBezTo>
                <a:cubicBezTo>
                  <a:pt x="74" y="135"/>
                  <a:pt x="74" y="135"/>
                  <a:pt x="74" y="135"/>
                </a:cubicBezTo>
                <a:cubicBezTo>
                  <a:pt x="73" y="142"/>
                  <a:pt x="73" y="142"/>
                  <a:pt x="73" y="142"/>
                </a:cubicBezTo>
                <a:cubicBezTo>
                  <a:pt x="72" y="142"/>
                  <a:pt x="71" y="142"/>
                  <a:pt x="70" y="142"/>
                </a:cubicBezTo>
                <a:close/>
              </a:path>
            </a:pathLst>
          </a:custGeom>
          <a:solidFill>
            <a:srgbClr val="AFABA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8" name="Google Shape;238;p25"/>
          <p:cNvSpPr/>
          <p:nvPr/>
        </p:nvSpPr>
        <p:spPr>
          <a:xfrm flipH="1">
            <a:off x="944725" y="3149938"/>
            <a:ext cx="845548" cy="851475"/>
          </a:xfrm>
          <a:custGeom>
            <a:avLst/>
            <a:gdLst/>
            <a:ahLst/>
            <a:cxnLst/>
            <a:rect l="l" t="t" r="r" b="b"/>
            <a:pathLst>
              <a:path w="141" h="142" extrusionOk="0">
                <a:moveTo>
                  <a:pt x="70" y="142"/>
                </a:moveTo>
                <a:cubicBezTo>
                  <a:pt x="69" y="142"/>
                  <a:pt x="68" y="142"/>
                  <a:pt x="67" y="142"/>
                </a:cubicBezTo>
                <a:cubicBezTo>
                  <a:pt x="67" y="135"/>
                  <a:pt x="67" y="135"/>
                  <a:pt x="67" y="135"/>
                </a:cubicBezTo>
                <a:cubicBezTo>
                  <a:pt x="66" y="135"/>
                  <a:pt x="66" y="135"/>
                  <a:pt x="66" y="135"/>
                </a:cubicBezTo>
                <a:cubicBezTo>
                  <a:pt x="65" y="135"/>
                  <a:pt x="63" y="135"/>
                  <a:pt x="62" y="135"/>
                </a:cubicBezTo>
                <a:cubicBezTo>
                  <a:pt x="61" y="135"/>
                  <a:pt x="61" y="135"/>
                  <a:pt x="61" y="135"/>
                </a:cubicBezTo>
                <a:cubicBezTo>
                  <a:pt x="60" y="141"/>
                  <a:pt x="60" y="141"/>
                  <a:pt x="60" y="141"/>
                </a:cubicBezTo>
                <a:cubicBezTo>
                  <a:pt x="58" y="141"/>
                  <a:pt x="56" y="140"/>
                  <a:pt x="54" y="140"/>
                </a:cubicBezTo>
                <a:cubicBezTo>
                  <a:pt x="54" y="133"/>
                  <a:pt x="54" y="133"/>
                  <a:pt x="54" y="133"/>
                </a:cubicBezTo>
                <a:cubicBezTo>
                  <a:pt x="54" y="133"/>
                  <a:pt x="54" y="133"/>
                  <a:pt x="54" y="133"/>
                </a:cubicBezTo>
                <a:cubicBezTo>
                  <a:pt x="52" y="133"/>
                  <a:pt x="51" y="132"/>
                  <a:pt x="50" y="132"/>
                </a:cubicBezTo>
                <a:cubicBezTo>
                  <a:pt x="49" y="132"/>
                  <a:pt x="49" y="132"/>
                  <a:pt x="49" y="132"/>
                </a:cubicBezTo>
                <a:cubicBezTo>
                  <a:pt x="46" y="137"/>
                  <a:pt x="46" y="137"/>
                  <a:pt x="46" y="137"/>
                </a:cubicBezTo>
                <a:cubicBezTo>
                  <a:pt x="44" y="137"/>
                  <a:pt x="42" y="136"/>
                  <a:pt x="41" y="135"/>
                </a:cubicBezTo>
                <a:cubicBezTo>
                  <a:pt x="42" y="129"/>
                  <a:pt x="42" y="129"/>
                  <a:pt x="42" y="129"/>
                </a:cubicBezTo>
                <a:cubicBezTo>
                  <a:pt x="42" y="129"/>
                  <a:pt x="42" y="129"/>
                  <a:pt x="42" y="129"/>
                </a:cubicBezTo>
                <a:cubicBezTo>
                  <a:pt x="41" y="128"/>
                  <a:pt x="39" y="127"/>
                  <a:pt x="38" y="127"/>
                </a:cubicBezTo>
                <a:cubicBezTo>
                  <a:pt x="38" y="126"/>
                  <a:pt x="38" y="126"/>
                  <a:pt x="38" y="126"/>
                </a:cubicBezTo>
                <a:cubicBezTo>
                  <a:pt x="34" y="131"/>
                  <a:pt x="34" y="131"/>
                  <a:pt x="34" y="131"/>
                </a:cubicBezTo>
                <a:cubicBezTo>
                  <a:pt x="32" y="130"/>
                  <a:pt x="30" y="129"/>
                  <a:pt x="29" y="128"/>
                </a:cubicBezTo>
                <a:cubicBezTo>
                  <a:pt x="32" y="122"/>
                  <a:pt x="32" y="122"/>
                  <a:pt x="32" y="122"/>
                </a:cubicBezTo>
                <a:cubicBezTo>
                  <a:pt x="31" y="122"/>
                  <a:pt x="31" y="122"/>
                  <a:pt x="31" y="122"/>
                </a:cubicBezTo>
                <a:cubicBezTo>
                  <a:pt x="30" y="121"/>
                  <a:pt x="29" y="120"/>
                  <a:pt x="28" y="119"/>
                </a:cubicBezTo>
                <a:cubicBezTo>
                  <a:pt x="28" y="119"/>
                  <a:pt x="28" y="119"/>
                  <a:pt x="28" y="119"/>
                </a:cubicBezTo>
                <a:cubicBezTo>
                  <a:pt x="23" y="123"/>
                  <a:pt x="23" y="123"/>
                  <a:pt x="23" y="123"/>
                </a:cubicBezTo>
                <a:cubicBezTo>
                  <a:pt x="21" y="122"/>
                  <a:pt x="20" y="120"/>
                  <a:pt x="18" y="119"/>
                </a:cubicBezTo>
                <a:cubicBezTo>
                  <a:pt x="22" y="114"/>
                  <a:pt x="22" y="114"/>
                  <a:pt x="22" y="114"/>
                </a:cubicBezTo>
                <a:cubicBezTo>
                  <a:pt x="22" y="114"/>
                  <a:pt x="22" y="114"/>
                  <a:pt x="22" y="114"/>
                </a:cubicBezTo>
                <a:cubicBezTo>
                  <a:pt x="21" y="112"/>
                  <a:pt x="20" y="111"/>
                  <a:pt x="19" y="110"/>
                </a:cubicBezTo>
                <a:cubicBezTo>
                  <a:pt x="19" y="110"/>
                  <a:pt x="19" y="110"/>
                  <a:pt x="19" y="110"/>
                </a:cubicBezTo>
                <a:cubicBezTo>
                  <a:pt x="13" y="113"/>
                  <a:pt x="13" y="113"/>
                  <a:pt x="13" y="113"/>
                </a:cubicBezTo>
                <a:cubicBezTo>
                  <a:pt x="12" y="111"/>
                  <a:pt x="11" y="109"/>
                  <a:pt x="10" y="108"/>
                </a:cubicBezTo>
                <a:cubicBezTo>
                  <a:pt x="15" y="104"/>
                  <a:pt x="15" y="104"/>
                  <a:pt x="15" y="104"/>
                </a:cubicBezTo>
                <a:cubicBezTo>
                  <a:pt x="15" y="103"/>
                  <a:pt x="15" y="103"/>
                  <a:pt x="15" y="103"/>
                </a:cubicBezTo>
                <a:cubicBezTo>
                  <a:pt x="14" y="102"/>
                  <a:pt x="13" y="101"/>
                  <a:pt x="13" y="99"/>
                </a:cubicBezTo>
                <a:cubicBezTo>
                  <a:pt x="12" y="99"/>
                  <a:pt x="12" y="99"/>
                  <a:pt x="12" y="99"/>
                </a:cubicBezTo>
                <a:cubicBezTo>
                  <a:pt x="6" y="101"/>
                  <a:pt x="6" y="101"/>
                  <a:pt x="6" y="101"/>
                </a:cubicBezTo>
                <a:cubicBezTo>
                  <a:pt x="5" y="99"/>
                  <a:pt x="5" y="97"/>
                  <a:pt x="4" y="95"/>
                </a:cubicBezTo>
                <a:cubicBezTo>
                  <a:pt x="10" y="92"/>
                  <a:pt x="10" y="92"/>
                  <a:pt x="10" y="92"/>
                </a:cubicBezTo>
                <a:cubicBezTo>
                  <a:pt x="10" y="92"/>
                  <a:pt x="10" y="92"/>
                  <a:pt x="10" y="92"/>
                </a:cubicBezTo>
                <a:cubicBezTo>
                  <a:pt x="9" y="90"/>
                  <a:pt x="9" y="89"/>
                  <a:pt x="8" y="88"/>
                </a:cubicBezTo>
                <a:cubicBezTo>
                  <a:pt x="8" y="87"/>
                  <a:pt x="8" y="87"/>
                  <a:pt x="8" y="87"/>
                </a:cubicBezTo>
                <a:cubicBezTo>
                  <a:pt x="2" y="88"/>
                  <a:pt x="2" y="88"/>
                  <a:pt x="2" y="88"/>
                </a:cubicBezTo>
                <a:cubicBezTo>
                  <a:pt x="1" y="86"/>
                  <a:pt x="1" y="84"/>
                  <a:pt x="1" y="82"/>
                </a:cubicBezTo>
                <a:cubicBezTo>
                  <a:pt x="7" y="80"/>
                  <a:pt x="7" y="80"/>
                  <a:pt x="7" y="80"/>
                </a:cubicBezTo>
                <a:cubicBezTo>
                  <a:pt x="7" y="80"/>
                  <a:pt x="7" y="80"/>
                  <a:pt x="7" y="80"/>
                </a:cubicBezTo>
                <a:cubicBezTo>
                  <a:pt x="6" y="78"/>
                  <a:pt x="6" y="77"/>
                  <a:pt x="6" y="75"/>
                </a:cubicBezTo>
                <a:cubicBezTo>
                  <a:pt x="6" y="75"/>
                  <a:pt x="6" y="75"/>
                  <a:pt x="6" y="75"/>
                </a:cubicBezTo>
                <a:cubicBezTo>
                  <a:pt x="0" y="74"/>
                  <a:pt x="0" y="74"/>
                  <a:pt x="0" y="74"/>
                </a:cubicBezTo>
                <a:cubicBezTo>
                  <a:pt x="0" y="73"/>
                  <a:pt x="0" y="72"/>
                  <a:pt x="0" y="71"/>
                </a:cubicBezTo>
                <a:cubicBezTo>
                  <a:pt x="0" y="70"/>
                  <a:pt x="0" y="69"/>
                  <a:pt x="0" y="68"/>
                </a:cubicBezTo>
                <a:cubicBezTo>
                  <a:pt x="6" y="67"/>
                  <a:pt x="6" y="67"/>
                  <a:pt x="6" y="67"/>
                </a:cubicBezTo>
                <a:cubicBezTo>
                  <a:pt x="6" y="67"/>
                  <a:pt x="6" y="67"/>
                  <a:pt x="6" y="67"/>
                </a:cubicBezTo>
                <a:cubicBezTo>
                  <a:pt x="6" y="65"/>
                  <a:pt x="6" y="64"/>
                  <a:pt x="7" y="62"/>
                </a:cubicBezTo>
                <a:cubicBezTo>
                  <a:pt x="7" y="62"/>
                  <a:pt x="7" y="62"/>
                  <a:pt x="7" y="62"/>
                </a:cubicBezTo>
                <a:cubicBezTo>
                  <a:pt x="1" y="60"/>
                  <a:pt x="1" y="60"/>
                  <a:pt x="1" y="60"/>
                </a:cubicBezTo>
                <a:cubicBezTo>
                  <a:pt x="1" y="58"/>
                  <a:pt x="1" y="56"/>
                  <a:pt x="2" y="54"/>
                </a:cubicBezTo>
                <a:cubicBezTo>
                  <a:pt x="8" y="55"/>
                  <a:pt x="8" y="55"/>
                  <a:pt x="8" y="55"/>
                </a:cubicBezTo>
                <a:cubicBezTo>
                  <a:pt x="8" y="54"/>
                  <a:pt x="8" y="54"/>
                  <a:pt x="8" y="54"/>
                </a:cubicBezTo>
                <a:cubicBezTo>
                  <a:pt x="9" y="53"/>
                  <a:pt x="9" y="52"/>
                  <a:pt x="10" y="50"/>
                </a:cubicBezTo>
                <a:cubicBezTo>
                  <a:pt x="10" y="50"/>
                  <a:pt x="10" y="50"/>
                  <a:pt x="10" y="50"/>
                </a:cubicBezTo>
                <a:cubicBezTo>
                  <a:pt x="4" y="47"/>
                  <a:pt x="4" y="47"/>
                  <a:pt x="4" y="47"/>
                </a:cubicBezTo>
                <a:cubicBezTo>
                  <a:pt x="5" y="45"/>
                  <a:pt x="5" y="43"/>
                  <a:pt x="6" y="41"/>
                </a:cubicBezTo>
                <a:cubicBezTo>
                  <a:pt x="12" y="43"/>
                  <a:pt x="12" y="43"/>
                  <a:pt x="12" y="43"/>
                </a:cubicBezTo>
                <a:cubicBezTo>
                  <a:pt x="13" y="43"/>
                  <a:pt x="13" y="43"/>
                  <a:pt x="13" y="43"/>
                </a:cubicBezTo>
                <a:cubicBezTo>
                  <a:pt x="13" y="41"/>
                  <a:pt x="14" y="40"/>
                  <a:pt x="15" y="39"/>
                </a:cubicBezTo>
                <a:cubicBezTo>
                  <a:pt x="15" y="38"/>
                  <a:pt x="15" y="38"/>
                  <a:pt x="15" y="38"/>
                </a:cubicBezTo>
                <a:cubicBezTo>
                  <a:pt x="10" y="34"/>
                  <a:pt x="10" y="34"/>
                  <a:pt x="10" y="34"/>
                </a:cubicBezTo>
                <a:cubicBezTo>
                  <a:pt x="11" y="33"/>
                  <a:pt x="12" y="31"/>
                  <a:pt x="13" y="29"/>
                </a:cubicBezTo>
                <a:cubicBezTo>
                  <a:pt x="19" y="32"/>
                  <a:pt x="19" y="32"/>
                  <a:pt x="19" y="32"/>
                </a:cubicBezTo>
                <a:cubicBezTo>
                  <a:pt x="19" y="32"/>
                  <a:pt x="19" y="32"/>
                  <a:pt x="19" y="32"/>
                </a:cubicBezTo>
                <a:cubicBezTo>
                  <a:pt x="20" y="31"/>
                  <a:pt x="21" y="30"/>
                  <a:pt x="22" y="29"/>
                </a:cubicBezTo>
                <a:cubicBezTo>
                  <a:pt x="22" y="28"/>
                  <a:pt x="22" y="28"/>
                  <a:pt x="22" y="28"/>
                </a:cubicBezTo>
                <a:cubicBezTo>
                  <a:pt x="18" y="23"/>
                  <a:pt x="18" y="23"/>
                  <a:pt x="18" y="23"/>
                </a:cubicBezTo>
                <a:cubicBezTo>
                  <a:pt x="20" y="22"/>
                  <a:pt x="21" y="20"/>
                  <a:pt x="23" y="19"/>
                </a:cubicBezTo>
                <a:cubicBezTo>
                  <a:pt x="28" y="23"/>
                  <a:pt x="28" y="23"/>
                  <a:pt x="28" y="23"/>
                </a:cubicBezTo>
                <a:cubicBezTo>
                  <a:pt x="28" y="23"/>
                  <a:pt x="28" y="23"/>
                  <a:pt x="28" y="23"/>
                </a:cubicBezTo>
                <a:cubicBezTo>
                  <a:pt x="29" y="22"/>
                  <a:pt x="30" y="21"/>
                  <a:pt x="31" y="20"/>
                </a:cubicBezTo>
                <a:cubicBezTo>
                  <a:pt x="32" y="20"/>
                  <a:pt x="32" y="20"/>
                  <a:pt x="32" y="20"/>
                </a:cubicBezTo>
                <a:cubicBezTo>
                  <a:pt x="29" y="14"/>
                  <a:pt x="29" y="14"/>
                  <a:pt x="29" y="14"/>
                </a:cubicBezTo>
                <a:cubicBezTo>
                  <a:pt x="30" y="13"/>
                  <a:pt x="32" y="12"/>
                  <a:pt x="34" y="11"/>
                </a:cubicBezTo>
                <a:cubicBezTo>
                  <a:pt x="38" y="16"/>
                  <a:pt x="38" y="16"/>
                  <a:pt x="38" y="16"/>
                </a:cubicBezTo>
                <a:cubicBezTo>
                  <a:pt x="38" y="15"/>
                  <a:pt x="38" y="15"/>
                  <a:pt x="38" y="15"/>
                </a:cubicBezTo>
                <a:cubicBezTo>
                  <a:pt x="39" y="15"/>
                  <a:pt x="41" y="14"/>
                  <a:pt x="42" y="13"/>
                </a:cubicBezTo>
                <a:cubicBezTo>
                  <a:pt x="42" y="13"/>
                  <a:pt x="42" y="13"/>
                  <a:pt x="42" y="13"/>
                </a:cubicBezTo>
                <a:cubicBezTo>
                  <a:pt x="41" y="7"/>
                  <a:pt x="41" y="7"/>
                  <a:pt x="41" y="7"/>
                </a:cubicBezTo>
                <a:cubicBezTo>
                  <a:pt x="42" y="6"/>
                  <a:pt x="44" y="5"/>
                  <a:pt x="46" y="5"/>
                </a:cubicBezTo>
                <a:cubicBezTo>
                  <a:pt x="49" y="10"/>
                  <a:pt x="49" y="10"/>
                  <a:pt x="49" y="10"/>
                </a:cubicBezTo>
                <a:cubicBezTo>
                  <a:pt x="50" y="10"/>
                  <a:pt x="50" y="10"/>
                  <a:pt x="50" y="10"/>
                </a:cubicBezTo>
                <a:cubicBezTo>
                  <a:pt x="51" y="10"/>
                  <a:pt x="52" y="9"/>
                  <a:pt x="54" y="9"/>
                </a:cubicBezTo>
                <a:cubicBezTo>
                  <a:pt x="54" y="9"/>
                  <a:pt x="54" y="9"/>
                  <a:pt x="54" y="9"/>
                </a:cubicBezTo>
                <a:cubicBezTo>
                  <a:pt x="54" y="2"/>
                  <a:pt x="54" y="2"/>
                  <a:pt x="54" y="2"/>
                </a:cubicBezTo>
                <a:cubicBezTo>
                  <a:pt x="56" y="2"/>
                  <a:pt x="58" y="1"/>
                  <a:pt x="60" y="1"/>
                </a:cubicBezTo>
                <a:cubicBezTo>
                  <a:pt x="61" y="7"/>
                  <a:pt x="61" y="7"/>
                  <a:pt x="61" y="7"/>
                </a:cubicBezTo>
                <a:cubicBezTo>
                  <a:pt x="62" y="7"/>
                  <a:pt x="62" y="7"/>
                  <a:pt x="62" y="7"/>
                </a:cubicBezTo>
                <a:cubicBezTo>
                  <a:pt x="63" y="7"/>
                  <a:pt x="65" y="7"/>
                  <a:pt x="66" y="7"/>
                </a:cubicBezTo>
                <a:cubicBezTo>
                  <a:pt x="67" y="7"/>
                  <a:pt x="67" y="7"/>
                  <a:pt x="67" y="7"/>
                </a:cubicBezTo>
                <a:cubicBezTo>
                  <a:pt x="67" y="0"/>
                  <a:pt x="67" y="0"/>
                  <a:pt x="67" y="0"/>
                </a:cubicBezTo>
                <a:cubicBezTo>
                  <a:pt x="68" y="0"/>
                  <a:pt x="69" y="0"/>
                  <a:pt x="70" y="0"/>
                </a:cubicBezTo>
                <a:cubicBezTo>
                  <a:pt x="71" y="0"/>
                  <a:pt x="72" y="0"/>
                  <a:pt x="73" y="0"/>
                </a:cubicBezTo>
                <a:cubicBezTo>
                  <a:pt x="74" y="7"/>
                  <a:pt x="74" y="7"/>
                  <a:pt x="74" y="7"/>
                </a:cubicBezTo>
                <a:cubicBezTo>
                  <a:pt x="74" y="7"/>
                  <a:pt x="74" y="7"/>
                  <a:pt x="74" y="7"/>
                </a:cubicBezTo>
                <a:cubicBezTo>
                  <a:pt x="76" y="7"/>
                  <a:pt x="77" y="7"/>
                  <a:pt x="79" y="7"/>
                </a:cubicBezTo>
                <a:cubicBezTo>
                  <a:pt x="79" y="7"/>
                  <a:pt x="79" y="7"/>
                  <a:pt x="79" y="7"/>
                </a:cubicBezTo>
                <a:cubicBezTo>
                  <a:pt x="81" y="1"/>
                  <a:pt x="81" y="1"/>
                  <a:pt x="81" y="1"/>
                </a:cubicBezTo>
                <a:cubicBezTo>
                  <a:pt x="83" y="1"/>
                  <a:pt x="85" y="2"/>
                  <a:pt x="87" y="2"/>
                </a:cubicBezTo>
                <a:cubicBezTo>
                  <a:pt x="87" y="9"/>
                  <a:pt x="87" y="9"/>
                  <a:pt x="87" y="9"/>
                </a:cubicBezTo>
                <a:cubicBezTo>
                  <a:pt x="87" y="9"/>
                  <a:pt x="87" y="9"/>
                  <a:pt x="87" y="9"/>
                </a:cubicBezTo>
                <a:cubicBezTo>
                  <a:pt x="88" y="9"/>
                  <a:pt x="90" y="10"/>
                  <a:pt x="91" y="10"/>
                </a:cubicBezTo>
                <a:cubicBezTo>
                  <a:pt x="92" y="10"/>
                  <a:pt x="92" y="10"/>
                  <a:pt x="92" y="10"/>
                </a:cubicBezTo>
                <a:cubicBezTo>
                  <a:pt x="95" y="5"/>
                  <a:pt x="95" y="5"/>
                  <a:pt x="95" y="5"/>
                </a:cubicBezTo>
                <a:cubicBezTo>
                  <a:pt x="96" y="5"/>
                  <a:pt x="98" y="6"/>
                  <a:pt x="100" y="7"/>
                </a:cubicBezTo>
                <a:cubicBezTo>
                  <a:pt x="98" y="13"/>
                  <a:pt x="98" y="13"/>
                  <a:pt x="98" y="13"/>
                </a:cubicBezTo>
                <a:cubicBezTo>
                  <a:pt x="99" y="13"/>
                  <a:pt x="99" y="13"/>
                  <a:pt x="99" y="13"/>
                </a:cubicBezTo>
                <a:cubicBezTo>
                  <a:pt x="100" y="14"/>
                  <a:pt x="101" y="15"/>
                  <a:pt x="103" y="15"/>
                </a:cubicBezTo>
                <a:cubicBezTo>
                  <a:pt x="103" y="16"/>
                  <a:pt x="103" y="16"/>
                  <a:pt x="103" y="16"/>
                </a:cubicBezTo>
                <a:cubicBezTo>
                  <a:pt x="107" y="11"/>
                  <a:pt x="107" y="11"/>
                  <a:pt x="107" y="11"/>
                </a:cubicBezTo>
                <a:cubicBezTo>
                  <a:pt x="109" y="12"/>
                  <a:pt x="111" y="13"/>
                  <a:pt x="112" y="14"/>
                </a:cubicBezTo>
                <a:cubicBezTo>
                  <a:pt x="109" y="20"/>
                  <a:pt x="109" y="20"/>
                  <a:pt x="109" y="20"/>
                </a:cubicBezTo>
                <a:cubicBezTo>
                  <a:pt x="109" y="20"/>
                  <a:pt x="109" y="20"/>
                  <a:pt x="109" y="20"/>
                </a:cubicBezTo>
                <a:cubicBezTo>
                  <a:pt x="111" y="21"/>
                  <a:pt x="112" y="22"/>
                  <a:pt x="113" y="23"/>
                </a:cubicBezTo>
                <a:cubicBezTo>
                  <a:pt x="113" y="23"/>
                  <a:pt x="113" y="23"/>
                  <a:pt x="113" y="23"/>
                </a:cubicBezTo>
                <a:cubicBezTo>
                  <a:pt x="118" y="19"/>
                  <a:pt x="118" y="19"/>
                  <a:pt x="118" y="19"/>
                </a:cubicBezTo>
                <a:cubicBezTo>
                  <a:pt x="120" y="20"/>
                  <a:pt x="121" y="22"/>
                  <a:pt x="122" y="23"/>
                </a:cubicBezTo>
                <a:cubicBezTo>
                  <a:pt x="118" y="28"/>
                  <a:pt x="118" y="28"/>
                  <a:pt x="118" y="28"/>
                </a:cubicBezTo>
                <a:cubicBezTo>
                  <a:pt x="119" y="29"/>
                  <a:pt x="119" y="29"/>
                  <a:pt x="119" y="29"/>
                </a:cubicBezTo>
                <a:cubicBezTo>
                  <a:pt x="120" y="30"/>
                  <a:pt x="121" y="31"/>
                  <a:pt x="121" y="32"/>
                </a:cubicBezTo>
                <a:cubicBezTo>
                  <a:pt x="122" y="32"/>
                  <a:pt x="122" y="32"/>
                  <a:pt x="122" y="32"/>
                </a:cubicBezTo>
                <a:cubicBezTo>
                  <a:pt x="127" y="29"/>
                  <a:pt x="127" y="29"/>
                  <a:pt x="127" y="29"/>
                </a:cubicBezTo>
                <a:cubicBezTo>
                  <a:pt x="129" y="31"/>
                  <a:pt x="130" y="33"/>
                  <a:pt x="131" y="34"/>
                </a:cubicBezTo>
                <a:cubicBezTo>
                  <a:pt x="126" y="38"/>
                  <a:pt x="126" y="38"/>
                  <a:pt x="126" y="38"/>
                </a:cubicBezTo>
                <a:cubicBezTo>
                  <a:pt x="126" y="39"/>
                  <a:pt x="126" y="39"/>
                  <a:pt x="126" y="39"/>
                </a:cubicBezTo>
                <a:cubicBezTo>
                  <a:pt x="127" y="40"/>
                  <a:pt x="128" y="41"/>
                  <a:pt x="128" y="43"/>
                </a:cubicBezTo>
                <a:cubicBezTo>
                  <a:pt x="128" y="43"/>
                  <a:pt x="128" y="43"/>
                  <a:pt x="128" y="43"/>
                </a:cubicBezTo>
                <a:cubicBezTo>
                  <a:pt x="134" y="41"/>
                  <a:pt x="134" y="41"/>
                  <a:pt x="134" y="41"/>
                </a:cubicBezTo>
                <a:cubicBezTo>
                  <a:pt x="135" y="43"/>
                  <a:pt x="136" y="45"/>
                  <a:pt x="137" y="47"/>
                </a:cubicBezTo>
                <a:cubicBezTo>
                  <a:pt x="131" y="50"/>
                  <a:pt x="131" y="50"/>
                  <a:pt x="131" y="50"/>
                </a:cubicBezTo>
                <a:cubicBezTo>
                  <a:pt x="131" y="50"/>
                  <a:pt x="131" y="50"/>
                  <a:pt x="131" y="50"/>
                </a:cubicBezTo>
                <a:cubicBezTo>
                  <a:pt x="132" y="52"/>
                  <a:pt x="132" y="53"/>
                  <a:pt x="133" y="54"/>
                </a:cubicBezTo>
                <a:cubicBezTo>
                  <a:pt x="133" y="55"/>
                  <a:pt x="133" y="55"/>
                  <a:pt x="133" y="55"/>
                </a:cubicBezTo>
                <a:cubicBezTo>
                  <a:pt x="139" y="54"/>
                  <a:pt x="139" y="54"/>
                  <a:pt x="139" y="54"/>
                </a:cubicBezTo>
                <a:cubicBezTo>
                  <a:pt x="140" y="56"/>
                  <a:pt x="140" y="58"/>
                  <a:pt x="140" y="60"/>
                </a:cubicBezTo>
                <a:cubicBezTo>
                  <a:pt x="134" y="62"/>
                  <a:pt x="134" y="62"/>
                  <a:pt x="134" y="62"/>
                </a:cubicBezTo>
                <a:cubicBezTo>
                  <a:pt x="134" y="62"/>
                  <a:pt x="134" y="62"/>
                  <a:pt x="134" y="62"/>
                </a:cubicBezTo>
                <a:cubicBezTo>
                  <a:pt x="134" y="64"/>
                  <a:pt x="134" y="65"/>
                  <a:pt x="135" y="67"/>
                </a:cubicBezTo>
                <a:cubicBezTo>
                  <a:pt x="135" y="67"/>
                  <a:pt x="135" y="67"/>
                  <a:pt x="135" y="67"/>
                </a:cubicBezTo>
                <a:cubicBezTo>
                  <a:pt x="141" y="68"/>
                  <a:pt x="141" y="68"/>
                  <a:pt x="141" y="68"/>
                </a:cubicBezTo>
                <a:cubicBezTo>
                  <a:pt x="141" y="69"/>
                  <a:pt x="141" y="70"/>
                  <a:pt x="141" y="71"/>
                </a:cubicBezTo>
                <a:cubicBezTo>
                  <a:pt x="141" y="72"/>
                  <a:pt x="141" y="73"/>
                  <a:pt x="141" y="74"/>
                </a:cubicBezTo>
                <a:cubicBezTo>
                  <a:pt x="135" y="75"/>
                  <a:pt x="135" y="75"/>
                  <a:pt x="135" y="75"/>
                </a:cubicBezTo>
                <a:cubicBezTo>
                  <a:pt x="135" y="75"/>
                  <a:pt x="135" y="75"/>
                  <a:pt x="135" y="75"/>
                </a:cubicBezTo>
                <a:cubicBezTo>
                  <a:pt x="134" y="77"/>
                  <a:pt x="134" y="78"/>
                  <a:pt x="134" y="80"/>
                </a:cubicBezTo>
                <a:cubicBezTo>
                  <a:pt x="134" y="80"/>
                  <a:pt x="134" y="80"/>
                  <a:pt x="134" y="80"/>
                </a:cubicBezTo>
                <a:cubicBezTo>
                  <a:pt x="140" y="82"/>
                  <a:pt x="140" y="82"/>
                  <a:pt x="140" y="82"/>
                </a:cubicBezTo>
                <a:cubicBezTo>
                  <a:pt x="140" y="84"/>
                  <a:pt x="140" y="86"/>
                  <a:pt x="139" y="88"/>
                </a:cubicBezTo>
                <a:cubicBezTo>
                  <a:pt x="133" y="87"/>
                  <a:pt x="133" y="87"/>
                  <a:pt x="133" y="87"/>
                </a:cubicBezTo>
                <a:cubicBezTo>
                  <a:pt x="133" y="88"/>
                  <a:pt x="133" y="88"/>
                  <a:pt x="133" y="88"/>
                </a:cubicBezTo>
                <a:cubicBezTo>
                  <a:pt x="132" y="89"/>
                  <a:pt x="132" y="90"/>
                  <a:pt x="131" y="92"/>
                </a:cubicBezTo>
                <a:cubicBezTo>
                  <a:pt x="131" y="92"/>
                  <a:pt x="131" y="92"/>
                  <a:pt x="131" y="92"/>
                </a:cubicBezTo>
                <a:cubicBezTo>
                  <a:pt x="137" y="95"/>
                  <a:pt x="137" y="95"/>
                  <a:pt x="137" y="95"/>
                </a:cubicBezTo>
                <a:cubicBezTo>
                  <a:pt x="136" y="97"/>
                  <a:pt x="135" y="99"/>
                  <a:pt x="134" y="101"/>
                </a:cubicBezTo>
                <a:cubicBezTo>
                  <a:pt x="128" y="99"/>
                  <a:pt x="128" y="99"/>
                  <a:pt x="128" y="99"/>
                </a:cubicBezTo>
                <a:cubicBezTo>
                  <a:pt x="128" y="99"/>
                  <a:pt x="128" y="99"/>
                  <a:pt x="128" y="99"/>
                </a:cubicBezTo>
                <a:cubicBezTo>
                  <a:pt x="128" y="101"/>
                  <a:pt x="127" y="102"/>
                  <a:pt x="126" y="103"/>
                </a:cubicBezTo>
                <a:cubicBezTo>
                  <a:pt x="126" y="104"/>
                  <a:pt x="126" y="104"/>
                  <a:pt x="126" y="104"/>
                </a:cubicBezTo>
                <a:cubicBezTo>
                  <a:pt x="131" y="108"/>
                  <a:pt x="131" y="108"/>
                  <a:pt x="131" y="108"/>
                </a:cubicBezTo>
                <a:cubicBezTo>
                  <a:pt x="130" y="109"/>
                  <a:pt x="129" y="111"/>
                  <a:pt x="127" y="113"/>
                </a:cubicBezTo>
                <a:cubicBezTo>
                  <a:pt x="122" y="110"/>
                  <a:pt x="122" y="110"/>
                  <a:pt x="122" y="110"/>
                </a:cubicBezTo>
                <a:cubicBezTo>
                  <a:pt x="121" y="110"/>
                  <a:pt x="121" y="110"/>
                  <a:pt x="121" y="110"/>
                </a:cubicBezTo>
                <a:cubicBezTo>
                  <a:pt x="121" y="111"/>
                  <a:pt x="120" y="112"/>
                  <a:pt x="119" y="114"/>
                </a:cubicBezTo>
                <a:cubicBezTo>
                  <a:pt x="118" y="114"/>
                  <a:pt x="118" y="114"/>
                  <a:pt x="118" y="114"/>
                </a:cubicBezTo>
                <a:cubicBezTo>
                  <a:pt x="122" y="119"/>
                  <a:pt x="122" y="119"/>
                  <a:pt x="122" y="119"/>
                </a:cubicBezTo>
                <a:cubicBezTo>
                  <a:pt x="121" y="120"/>
                  <a:pt x="120" y="122"/>
                  <a:pt x="118" y="123"/>
                </a:cubicBezTo>
                <a:cubicBezTo>
                  <a:pt x="113" y="119"/>
                  <a:pt x="113" y="119"/>
                  <a:pt x="113" y="119"/>
                </a:cubicBezTo>
                <a:cubicBezTo>
                  <a:pt x="113" y="119"/>
                  <a:pt x="113" y="119"/>
                  <a:pt x="113" y="119"/>
                </a:cubicBezTo>
                <a:cubicBezTo>
                  <a:pt x="112" y="120"/>
                  <a:pt x="111" y="121"/>
                  <a:pt x="109" y="122"/>
                </a:cubicBezTo>
                <a:cubicBezTo>
                  <a:pt x="109" y="122"/>
                  <a:pt x="109" y="122"/>
                  <a:pt x="109" y="122"/>
                </a:cubicBezTo>
                <a:cubicBezTo>
                  <a:pt x="112" y="128"/>
                  <a:pt x="112" y="128"/>
                  <a:pt x="112" y="128"/>
                </a:cubicBezTo>
                <a:cubicBezTo>
                  <a:pt x="111" y="129"/>
                  <a:pt x="109" y="130"/>
                  <a:pt x="107" y="131"/>
                </a:cubicBezTo>
                <a:cubicBezTo>
                  <a:pt x="103" y="126"/>
                  <a:pt x="103" y="126"/>
                  <a:pt x="103" y="126"/>
                </a:cubicBezTo>
                <a:cubicBezTo>
                  <a:pt x="103" y="127"/>
                  <a:pt x="103" y="127"/>
                  <a:pt x="103" y="127"/>
                </a:cubicBezTo>
                <a:cubicBezTo>
                  <a:pt x="101" y="127"/>
                  <a:pt x="100" y="128"/>
                  <a:pt x="99" y="129"/>
                </a:cubicBezTo>
                <a:cubicBezTo>
                  <a:pt x="98" y="129"/>
                  <a:pt x="98" y="129"/>
                  <a:pt x="98" y="129"/>
                </a:cubicBezTo>
                <a:cubicBezTo>
                  <a:pt x="100" y="135"/>
                  <a:pt x="100" y="135"/>
                  <a:pt x="100" y="135"/>
                </a:cubicBezTo>
                <a:cubicBezTo>
                  <a:pt x="98" y="136"/>
                  <a:pt x="96" y="137"/>
                  <a:pt x="95" y="137"/>
                </a:cubicBezTo>
                <a:cubicBezTo>
                  <a:pt x="92" y="132"/>
                  <a:pt x="92" y="132"/>
                  <a:pt x="92" y="132"/>
                </a:cubicBezTo>
                <a:cubicBezTo>
                  <a:pt x="91" y="132"/>
                  <a:pt x="91" y="132"/>
                  <a:pt x="91" y="132"/>
                </a:cubicBezTo>
                <a:cubicBezTo>
                  <a:pt x="90" y="132"/>
                  <a:pt x="88" y="133"/>
                  <a:pt x="87" y="133"/>
                </a:cubicBezTo>
                <a:cubicBezTo>
                  <a:pt x="87" y="133"/>
                  <a:pt x="87" y="133"/>
                  <a:pt x="87" y="133"/>
                </a:cubicBezTo>
                <a:cubicBezTo>
                  <a:pt x="87" y="140"/>
                  <a:pt x="87" y="140"/>
                  <a:pt x="87" y="140"/>
                </a:cubicBezTo>
                <a:cubicBezTo>
                  <a:pt x="85" y="140"/>
                  <a:pt x="83" y="141"/>
                  <a:pt x="81" y="141"/>
                </a:cubicBezTo>
                <a:cubicBezTo>
                  <a:pt x="79" y="135"/>
                  <a:pt x="79" y="135"/>
                  <a:pt x="79" y="135"/>
                </a:cubicBezTo>
                <a:cubicBezTo>
                  <a:pt x="79" y="135"/>
                  <a:pt x="79" y="135"/>
                  <a:pt x="79" y="135"/>
                </a:cubicBezTo>
                <a:cubicBezTo>
                  <a:pt x="77" y="135"/>
                  <a:pt x="76" y="135"/>
                  <a:pt x="74" y="135"/>
                </a:cubicBezTo>
                <a:cubicBezTo>
                  <a:pt x="74" y="135"/>
                  <a:pt x="74" y="135"/>
                  <a:pt x="74" y="135"/>
                </a:cubicBezTo>
                <a:cubicBezTo>
                  <a:pt x="73" y="142"/>
                  <a:pt x="73" y="142"/>
                  <a:pt x="73" y="142"/>
                </a:cubicBezTo>
                <a:cubicBezTo>
                  <a:pt x="72" y="142"/>
                  <a:pt x="71" y="142"/>
                  <a:pt x="70" y="142"/>
                </a:cubicBezTo>
                <a:close/>
              </a:path>
            </a:pathLst>
          </a:custGeom>
          <a:solidFill>
            <a:srgbClr val="E2583D"/>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9" name="Google Shape;239;p25"/>
          <p:cNvSpPr/>
          <p:nvPr/>
        </p:nvSpPr>
        <p:spPr>
          <a:xfrm flipH="1">
            <a:off x="875452" y="2131740"/>
            <a:ext cx="914821" cy="921235"/>
          </a:xfrm>
          <a:custGeom>
            <a:avLst/>
            <a:gdLst/>
            <a:ahLst/>
            <a:cxnLst/>
            <a:rect l="l" t="t" r="r" b="b"/>
            <a:pathLst>
              <a:path w="141" h="142" extrusionOk="0">
                <a:moveTo>
                  <a:pt x="70" y="142"/>
                </a:moveTo>
                <a:cubicBezTo>
                  <a:pt x="69" y="142"/>
                  <a:pt x="68" y="142"/>
                  <a:pt x="67" y="142"/>
                </a:cubicBezTo>
                <a:cubicBezTo>
                  <a:pt x="67" y="135"/>
                  <a:pt x="67" y="135"/>
                  <a:pt x="67" y="135"/>
                </a:cubicBezTo>
                <a:cubicBezTo>
                  <a:pt x="66" y="135"/>
                  <a:pt x="66" y="135"/>
                  <a:pt x="66" y="135"/>
                </a:cubicBezTo>
                <a:cubicBezTo>
                  <a:pt x="65" y="135"/>
                  <a:pt x="63" y="135"/>
                  <a:pt x="62" y="135"/>
                </a:cubicBezTo>
                <a:cubicBezTo>
                  <a:pt x="61" y="135"/>
                  <a:pt x="61" y="135"/>
                  <a:pt x="61" y="135"/>
                </a:cubicBezTo>
                <a:cubicBezTo>
                  <a:pt x="60" y="141"/>
                  <a:pt x="60" y="141"/>
                  <a:pt x="60" y="141"/>
                </a:cubicBezTo>
                <a:cubicBezTo>
                  <a:pt x="58" y="141"/>
                  <a:pt x="56" y="140"/>
                  <a:pt x="54" y="140"/>
                </a:cubicBezTo>
                <a:cubicBezTo>
                  <a:pt x="54" y="133"/>
                  <a:pt x="54" y="133"/>
                  <a:pt x="54" y="133"/>
                </a:cubicBezTo>
                <a:cubicBezTo>
                  <a:pt x="54" y="133"/>
                  <a:pt x="54" y="133"/>
                  <a:pt x="54" y="133"/>
                </a:cubicBezTo>
                <a:cubicBezTo>
                  <a:pt x="52" y="133"/>
                  <a:pt x="51" y="132"/>
                  <a:pt x="50" y="132"/>
                </a:cubicBezTo>
                <a:cubicBezTo>
                  <a:pt x="49" y="132"/>
                  <a:pt x="49" y="132"/>
                  <a:pt x="49" y="132"/>
                </a:cubicBezTo>
                <a:cubicBezTo>
                  <a:pt x="46" y="137"/>
                  <a:pt x="46" y="137"/>
                  <a:pt x="46" y="137"/>
                </a:cubicBezTo>
                <a:cubicBezTo>
                  <a:pt x="44" y="137"/>
                  <a:pt x="42" y="136"/>
                  <a:pt x="41" y="135"/>
                </a:cubicBezTo>
                <a:cubicBezTo>
                  <a:pt x="42" y="129"/>
                  <a:pt x="42" y="129"/>
                  <a:pt x="42" y="129"/>
                </a:cubicBezTo>
                <a:cubicBezTo>
                  <a:pt x="42" y="129"/>
                  <a:pt x="42" y="129"/>
                  <a:pt x="42" y="129"/>
                </a:cubicBezTo>
                <a:cubicBezTo>
                  <a:pt x="41" y="128"/>
                  <a:pt x="39" y="127"/>
                  <a:pt x="38" y="127"/>
                </a:cubicBezTo>
                <a:cubicBezTo>
                  <a:pt x="38" y="126"/>
                  <a:pt x="38" y="126"/>
                  <a:pt x="38" y="126"/>
                </a:cubicBezTo>
                <a:cubicBezTo>
                  <a:pt x="34" y="131"/>
                  <a:pt x="34" y="131"/>
                  <a:pt x="34" y="131"/>
                </a:cubicBezTo>
                <a:cubicBezTo>
                  <a:pt x="32" y="130"/>
                  <a:pt x="30" y="129"/>
                  <a:pt x="29" y="128"/>
                </a:cubicBezTo>
                <a:cubicBezTo>
                  <a:pt x="32" y="122"/>
                  <a:pt x="32" y="122"/>
                  <a:pt x="32" y="122"/>
                </a:cubicBezTo>
                <a:cubicBezTo>
                  <a:pt x="31" y="122"/>
                  <a:pt x="31" y="122"/>
                  <a:pt x="31" y="122"/>
                </a:cubicBezTo>
                <a:cubicBezTo>
                  <a:pt x="30" y="121"/>
                  <a:pt x="29" y="120"/>
                  <a:pt x="28" y="119"/>
                </a:cubicBezTo>
                <a:cubicBezTo>
                  <a:pt x="28" y="119"/>
                  <a:pt x="28" y="119"/>
                  <a:pt x="28" y="119"/>
                </a:cubicBezTo>
                <a:cubicBezTo>
                  <a:pt x="23" y="123"/>
                  <a:pt x="23" y="123"/>
                  <a:pt x="23" y="123"/>
                </a:cubicBezTo>
                <a:cubicBezTo>
                  <a:pt x="21" y="122"/>
                  <a:pt x="20" y="120"/>
                  <a:pt x="18" y="119"/>
                </a:cubicBezTo>
                <a:cubicBezTo>
                  <a:pt x="22" y="114"/>
                  <a:pt x="22" y="114"/>
                  <a:pt x="22" y="114"/>
                </a:cubicBezTo>
                <a:cubicBezTo>
                  <a:pt x="22" y="114"/>
                  <a:pt x="22" y="114"/>
                  <a:pt x="22" y="114"/>
                </a:cubicBezTo>
                <a:cubicBezTo>
                  <a:pt x="21" y="112"/>
                  <a:pt x="20" y="111"/>
                  <a:pt x="19" y="110"/>
                </a:cubicBezTo>
                <a:cubicBezTo>
                  <a:pt x="19" y="110"/>
                  <a:pt x="19" y="110"/>
                  <a:pt x="19" y="110"/>
                </a:cubicBezTo>
                <a:cubicBezTo>
                  <a:pt x="13" y="113"/>
                  <a:pt x="13" y="113"/>
                  <a:pt x="13" y="113"/>
                </a:cubicBezTo>
                <a:cubicBezTo>
                  <a:pt x="12" y="111"/>
                  <a:pt x="11" y="109"/>
                  <a:pt x="10" y="108"/>
                </a:cubicBezTo>
                <a:cubicBezTo>
                  <a:pt x="15" y="104"/>
                  <a:pt x="15" y="104"/>
                  <a:pt x="15" y="104"/>
                </a:cubicBezTo>
                <a:cubicBezTo>
                  <a:pt x="15" y="103"/>
                  <a:pt x="15" y="103"/>
                  <a:pt x="15" y="103"/>
                </a:cubicBezTo>
                <a:cubicBezTo>
                  <a:pt x="14" y="102"/>
                  <a:pt x="13" y="101"/>
                  <a:pt x="13" y="99"/>
                </a:cubicBezTo>
                <a:cubicBezTo>
                  <a:pt x="12" y="99"/>
                  <a:pt x="12" y="99"/>
                  <a:pt x="12" y="99"/>
                </a:cubicBezTo>
                <a:cubicBezTo>
                  <a:pt x="6" y="101"/>
                  <a:pt x="6" y="101"/>
                  <a:pt x="6" y="101"/>
                </a:cubicBezTo>
                <a:cubicBezTo>
                  <a:pt x="5" y="99"/>
                  <a:pt x="5" y="97"/>
                  <a:pt x="4" y="95"/>
                </a:cubicBezTo>
                <a:cubicBezTo>
                  <a:pt x="10" y="92"/>
                  <a:pt x="10" y="92"/>
                  <a:pt x="10" y="92"/>
                </a:cubicBezTo>
                <a:cubicBezTo>
                  <a:pt x="10" y="92"/>
                  <a:pt x="10" y="92"/>
                  <a:pt x="10" y="92"/>
                </a:cubicBezTo>
                <a:cubicBezTo>
                  <a:pt x="9" y="90"/>
                  <a:pt x="9" y="89"/>
                  <a:pt x="8" y="88"/>
                </a:cubicBezTo>
                <a:cubicBezTo>
                  <a:pt x="8" y="87"/>
                  <a:pt x="8" y="87"/>
                  <a:pt x="8" y="87"/>
                </a:cubicBezTo>
                <a:cubicBezTo>
                  <a:pt x="2" y="88"/>
                  <a:pt x="2" y="88"/>
                  <a:pt x="2" y="88"/>
                </a:cubicBezTo>
                <a:cubicBezTo>
                  <a:pt x="1" y="86"/>
                  <a:pt x="1" y="84"/>
                  <a:pt x="1" y="82"/>
                </a:cubicBezTo>
                <a:cubicBezTo>
                  <a:pt x="7" y="80"/>
                  <a:pt x="7" y="80"/>
                  <a:pt x="7" y="80"/>
                </a:cubicBezTo>
                <a:cubicBezTo>
                  <a:pt x="7" y="80"/>
                  <a:pt x="7" y="80"/>
                  <a:pt x="7" y="80"/>
                </a:cubicBezTo>
                <a:cubicBezTo>
                  <a:pt x="6" y="78"/>
                  <a:pt x="6" y="77"/>
                  <a:pt x="6" y="75"/>
                </a:cubicBezTo>
                <a:cubicBezTo>
                  <a:pt x="6" y="75"/>
                  <a:pt x="6" y="75"/>
                  <a:pt x="6" y="75"/>
                </a:cubicBezTo>
                <a:cubicBezTo>
                  <a:pt x="0" y="74"/>
                  <a:pt x="0" y="74"/>
                  <a:pt x="0" y="74"/>
                </a:cubicBezTo>
                <a:cubicBezTo>
                  <a:pt x="0" y="73"/>
                  <a:pt x="0" y="72"/>
                  <a:pt x="0" y="71"/>
                </a:cubicBezTo>
                <a:cubicBezTo>
                  <a:pt x="0" y="70"/>
                  <a:pt x="0" y="69"/>
                  <a:pt x="0" y="68"/>
                </a:cubicBezTo>
                <a:cubicBezTo>
                  <a:pt x="6" y="67"/>
                  <a:pt x="6" y="67"/>
                  <a:pt x="6" y="67"/>
                </a:cubicBezTo>
                <a:cubicBezTo>
                  <a:pt x="6" y="67"/>
                  <a:pt x="6" y="67"/>
                  <a:pt x="6" y="67"/>
                </a:cubicBezTo>
                <a:cubicBezTo>
                  <a:pt x="6" y="65"/>
                  <a:pt x="6" y="64"/>
                  <a:pt x="7" y="62"/>
                </a:cubicBezTo>
                <a:cubicBezTo>
                  <a:pt x="7" y="62"/>
                  <a:pt x="7" y="62"/>
                  <a:pt x="7" y="62"/>
                </a:cubicBezTo>
                <a:cubicBezTo>
                  <a:pt x="1" y="60"/>
                  <a:pt x="1" y="60"/>
                  <a:pt x="1" y="60"/>
                </a:cubicBezTo>
                <a:cubicBezTo>
                  <a:pt x="1" y="58"/>
                  <a:pt x="1" y="56"/>
                  <a:pt x="2" y="54"/>
                </a:cubicBezTo>
                <a:cubicBezTo>
                  <a:pt x="8" y="55"/>
                  <a:pt x="8" y="55"/>
                  <a:pt x="8" y="55"/>
                </a:cubicBezTo>
                <a:cubicBezTo>
                  <a:pt x="8" y="54"/>
                  <a:pt x="8" y="54"/>
                  <a:pt x="8" y="54"/>
                </a:cubicBezTo>
                <a:cubicBezTo>
                  <a:pt x="9" y="53"/>
                  <a:pt x="9" y="52"/>
                  <a:pt x="10" y="50"/>
                </a:cubicBezTo>
                <a:cubicBezTo>
                  <a:pt x="10" y="50"/>
                  <a:pt x="10" y="50"/>
                  <a:pt x="10" y="50"/>
                </a:cubicBezTo>
                <a:cubicBezTo>
                  <a:pt x="4" y="47"/>
                  <a:pt x="4" y="47"/>
                  <a:pt x="4" y="47"/>
                </a:cubicBezTo>
                <a:cubicBezTo>
                  <a:pt x="5" y="45"/>
                  <a:pt x="5" y="43"/>
                  <a:pt x="6" y="41"/>
                </a:cubicBezTo>
                <a:cubicBezTo>
                  <a:pt x="12" y="43"/>
                  <a:pt x="12" y="43"/>
                  <a:pt x="12" y="43"/>
                </a:cubicBezTo>
                <a:cubicBezTo>
                  <a:pt x="13" y="43"/>
                  <a:pt x="13" y="43"/>
                  <a:pt x="13" y="43"/>
                </a:cubicBezTo>
                <a:cubicBezTo>
                  <a:pt x="13" y="41"/>
                  <a:pt x="14" y="40"/>
                  <a:pt x="15" y="39"/>
                </a:cubicBezTo>
                <a:cubicBezTo>
                  <a:pt x="15" y="38"/>
                  <a:pt x="15" y="38"/>
                  <a:pt x="15" y="38"/>
                </a:cubicBezTo>
                <a:cubicBezTo>
                  <a:pt x="10" y="34"/>
                  <a:pt x="10" y="34"/>
                  <a:pt x="10" y="34"/>
                </a:cubicBezTo>
                <a:cubicBezTo>
                  <a:pt x="11" y="33"/>
                  <a:pt x="12" y="31"/>
                  <a:pt x="13" y="29"/>
                </a:cubicBezTo>
                <a:cubicBezTo>
                  <a:pt x="19" y="32"/>
                  <a:pt x="19" y="32"/>
                  <a:pt x="19" y="32"/>
                </a:cubicBezTo>
                <a:cubicBezTo>
                  <a:pt x="19" y="32"/>
                  <a:pt x="19" y="32"/>
                  <a:pt x="19" y="32"/>
                </a:cubicBezTo>
                <a:cubicBezTo>
                  <a:pt x="20" y="31"/>
                  <a:pt x="21" y="30"/>
                  <a:pt x="22" y="29"/>
                </a:cubicBezTo>
                <a:cubicBezTo>
                  <a:pt x="22" y="28"/>
                  <a:pt x="22" y="28"/>
                  <a:pt x="22" y="28"/>
                </a:cubicBezTo>
                <a:cubicBezTo>
                  <a:pt x="18" y="23"/>
                  <a:pt x="18" y="23"/>
                  <a:pt x="18" y="23"/>
                </a:cubicBezTo>
                <a:cubicBezTo>
                  <a:pt x="20" y="22"/>
                  <a:pt x="21" y="20"/>
                  <a:pt x="23" y="19"/>
                </a:cubicBezTo>
                <a:cubicBezTo>
                  <a:pt x="28" y="23"/>
                  <a:pt x="28" y="23"/>
                  <a:pt x="28" y="23"/>
                </a:cubicBezTo>
                <a:cubicBezTo>
                  <a:pt x="28" y="23"/>
                  <a:pt x="28" y="23"/>
                  <a:pt x="28" y="23"/>
                </a:cubicBezTo>
                <a:cubicBezTo>
                  <a:pt x="29" y="22"/>
                  <a:pt x="30" y="21"/>
                  <a:pt x="31" y="20"/>
                </a:cubicBezTo>
                <a:cubicBezTo>
                  <a:pt x="32" y="20"/>
                  <a:pt x="32" y="20"/>
                  <a:pt x="32" y="20"/>
                </a:cubicBezTo>
                <a:cubicBezTo>
                  <a:pt x="29" y="14"/>
                  <a:pt x="29" y="14"/>
                  <a:pt x="29" y="14"/>
                </a:cubicBezTo>
                <a:cubicBezTo>
                  <a:pt x="30" y="13"/>
                  <a:pt x="32" y="12"/>
                  <a:pt x="34" y="11"/>
                </a:cubicBezTo>
                <a:cubicBezTo>
                  <a:pt x="38" y="16"/>
                  <a:pt x="38" y="16"/>
                  <a:pt x="38" y="16"/>
                </a:cubicBezTo>
                <a:cubicBezTo>
                  <a:pt x="38" y="15"/>
                  <a:pt x="38" y="15"/>
                  <a:pt x="38" y="15"/>
                </a:cubicBezTo>
                <a:cubicBezTo>
                  <a:pt x="39" y="15"/>
                  <a:pt x="41" y="14"/>
                  <a:pt x="42" y="13"/>
                </a:cubicBezTo>
                <a:cubicBezTo>
                  <a:pt x="42" y="13"/>
                  <a:pt x="42" y="13"/>
                  <a:pt x="42" y="13"/>
                </a:cubicBezTo>
                <a:cubicBezTo>
                  <a:pt x="41" y="7"/>
                  <a:pt x="41" y="7"/>
                  <a:pt x="41" y="7"/>
                </a:cubicBezTo>
                <a:cubicBezTo>
                  <a:pt x="42" y="6"/>
                  <a:pt x="44" y="5"/>
                  <a:pt x="46" y="5"/>
                </a:cubicBezTo>
                <a:cubicBezTo>
                  <a:pt x="49" y="10"/>
                  <a:pt x="49" y="10"/>
                  <a:pt x="49" y="10"/>
                </a:cubicBezTo>
                <a:cubicBezTo>
                  <a:pt x="50" y="10"/>
                  <a:pt x="50" y="10"/>
                  <a:pt x="50" y="10"/>
                </a:cubicBezTo>
                <a:cubicBezTo>
                  <a:pt x="51" y="10"/>
                  <a:pt x="52" y="9"/>
                  <a:pt x="54" y="9"/>
                </a:cubicBezTo>
                <a:cubicBezTo>
                  <a:pt x="54" y="9"/>
                  <a:pt x="54" y="9"/>
                  <a:pt x="54" y="9"/>
                </a:cubicBezTo>
                <a:cubicBezTo>
                  <a:pt x="54" y="2"/>
                  <a:pt x="54" y="2"/>
                  <a:pt x="54" y="2"/>
                </a:cubicBezTo>
                <a:cubicBezTo>
                  <a:pt x="56" y="2"/>
                  <a:pt x="58" y="1"/>
                  <a:pt x="60" y="1"/>
                </a:cubicBezTo>
                <a:cubicBezTo>
                  <a:pt x="61" y="7"/>
                  <a:pt x="61" y="7"/>
                  <a:pt x="61" y="7"/>
                </a:cubicBezTo>
                <a:cubicBezTo>
                  <a:pt x="62" y="7"/>
                  <a:pt x="62" y="7"/>
                  <a:pt x="62" y="7"/>
                </a:cubicBezTo>
                <a:cubicBezTo>
                  <a:pt x="63" y="7"/>
                  <a:pt x="65" y="7"/>
                  <a:pt x="66" y="7"/>
                </a:cubicBezTo>
                <a:cubicBezTo>
                  <a:pt x="67" y="7"/>
                  <a:pt x="67" y="7"/>
                  <a:pt x="67" y="7"/>
                </a:cubicBezTo>
                <a:cubicBezTo>
                  <a:pt x="67" y="0"/>
                  <a:pt x="67" y="0"/>
                  <a:pt x="67" y="0"/>
                </a:cubicBezTo>
                <a:cubicBezTo>
                  <a:pt x="68" y="0"/>
                  <a:pt x="69" y="0"/>
                  <a:pt x="70" y="0"/>
                </a:cubicBezTo>
                <a:cubicBezTo>
                  <a:pt x="71" y="0"/>
                  <a:pt x="72" y="0"/>
                  <a:pt x="73" y="0"/>
                </a:cubicBezTo>
                <a:cubicBezTo>
                  <a:pt x="74" y="7"/>
                  <a:pt x="74" y="7"/>
                  <a:pt x="74" y="7"/>
                </a:cubicBezTo>
                <a:cubicBezTo>
                  <a:pt x="74" y="7"/>
                  <a:pt x="74" y="7"/>
                  <a:pt x="74" y="7"/>
                </a:cubicBezTo>
                <a:cubicBezTo>
                  <a:pt x="76" y="7"/>
                  <a:pt x="77" y="7"/>
                  <a:pt x="79" y="7"/>
                </a:cubicBezTo>
                <a:cubicBezTo>
                  <a:pt x="79" y="7"/>
                  <a:pt x="79" y="7"/>
                  <a:pt x="79" y="7"/>
                </a:cubicBezTo>
                <a:cubicBezTo>
                  <a:pt x="81" y="1"/>
                  <a:pt x="81" y="1"/>
                  <a:pt x="81" y="1"/>
                </a:cubicBezTo>
                <a:cubicBezTo>
                  <a:pt x="83" y="1"/>
                  <a:pt x="85" y="2"/>
                  <a:pt x="87" y="2"/>
                </a:cubicBezTo>
                <a:cubicBezTo>
                  <a:pt x="87" y="9"/>
                  <a:pt x="87" y="9"/>
                  <a:pt x="87" y="9"/>
                </a:cubicBezTo>
                <a:cubicBezTo>
                  <a:pt x="87" y="9"/>
                  <a:pt x="87" y="9"/>
                  <a:pt x="87" y="9"/>
                </a:cubicBezTo>
                <a:cubicBezTo>
                  <a:pt x="88" y="9"/>
                  <a:pt x="90" y="10"/>
                  <a:pt x="91" y="10"/>
                </a:cubicBezTo>
                <a:cubicBezTo>
                  <a:pt x="92" y="10"/>
                  <a:pt x="92" y="10"/>
                  <a:pt x="92" y="10"/>
                </a:cubicBezTo>
                <a:cubicBezTo>
                  <a:pt x="95" y="5"/>
                  <a:pt x="95" y="5"/>
                  <a:pt x="95" y="5"/>
                </a:cubicBezTo>
                <a:cubicBezTo>
                  <a:pt x="96" y="5"/>
                  <a:pt x="98" y="6"/>
                  <a:pt x="100" y="7"/>
                </a:cubicBezTo>
                <a:cubicBezTo>
                  <a:pt x="98" y="13"/>
                  <a:pt x="98" y="13"/>
                  <a:pt x="98" y="13"/>
                </a:cubicBezTo>
                <a:cubicBezTo>
                  <a:pt x="99" y="13"/>
                  <a:pt x="99" y="13"/>
                  <a:pt x="99" y="13"/>
                </a:cubicBezTo>
                <a:cubicBezTo>
                  <a:pt x="100" y="14"/>
                  <a:pt x="101" y="15"/>
                  <a:pt x="103" y="15"/>
                </a:cubicBezTo>
                <a:cubicBezTo>
                  <a:pt x="103" y="16"/>
                  <a:pt x="103" y="16"/>
                  <a:pt x="103" y="16"/>
                </a:cubicBezTo>
                <a:cubicBezTo>
                  <a:pt x="107" y="11"/>
                  <a:pt x="107" y="11"/>
                  <a:pt x="107" y="11"/>
                </a:cubicBezTo>
                <a:cubicBezTo>
                  <a:pt x="109" y="12"/>
                  <a:pt x="111" y="13"/>
                  <a:pt x="112" y="14"/>
                </a:cubicBezTo>
                <a:cubicBezTo>
                  <a:pt x="109" y="20"/>
                  <a:pt x="109" y="20"/>
                  <a:pt x="109" y="20"/>
                </a:cubicBezTo>
                <a:cubicBezTo>
                  <a:pt x="109" y="20"/>
                  <a:pt x="109" y="20"/>
                  <a:pt x="109" y="20"/>
                </a:cubicBezTo>
                <a:cubicBezTo>
                  <a:pt x="111" y="21"/>
                  <a:pt x="112" y="22"/>
                  <a:pt x="113" y="23"/>
                </a:cubicBezTo>
                <a:cubicBezTo>
                  <a:pt x="113" y="23"/>
                  <a:pt x="113" y="23"/>
                  <a:pt x="113" y="23"/>
                </a:cubicBezTo>
                <a:cubicBezTo>
                  <a:pt x="118" y="19"/>
                  <a:pt x="118" y="19"/>
                  <a:pt x="118" y="19"/>
                </a:cubicBezTo>
                <a:cubicBezTo>
                  <a:pt x="120" y="20"/>
                  <a:pt x="121" y="22"/>
                  <a:pt x="122" y="23"/>
                </a:cubicBezTo>
                <a:cubicBezTo>
                  <a:pt x="118" y="28"/>
                  <a:pt x="118" y="28"/>
                  <a:pt x="118" y="28"/>
                </a:cubicBezTo>
                <a:cubicBezTo>
                  <a:pt x="119" y="29"/>
                  <a:pt x="119" y="29"/>
                  <a:pt x="119" y="29"/>
                </a:cubicBezTo>
                <a:cubicBezTo>
                  <a:pt x="120" y="30"/>
                  <a:pt x="121" y="31"/>
                  <a:pt x="121" y="32"/>
                </a:cubicBezTo>
                <a:cubicBezTo>
                  <a:pt x="122" y="32"/>
                  <a:pt x="122" y="32"/>
                  <a:pt x="122" y="32"/>
                </a:cubicBezTo>
                <a:cubicBezTo>
                  <a:pt x="127" y="29"/>
                  <a:pt x="127" y="29"/>
                  <a:pt x="127" y="29"/>
                </a:cubicBezTo>
                <a:cubicBezTo>
                  <a:pt x="129" y="31"/>
                  <a:pt x="130" y="33"/>
                  <a:pt x="131" y="34"/>
                </a:cubicBezTo>
                <a:cubicBezTo>
                  <a:pt x="126" y="38"/>
                  <a:pt x="126" y="38"/>
                  <a:pt x="126" y="38"/>
                </a:cubicBezTo>
                <a:cubicBezTo>
                  <a:pt x="126" y="39"/>
                  <a:pt x="126" y="39"/>
                  <a:pt x="126" y="39"/>
                </a:cubicBezTo>
                <a:cubicBezTo>
                  <a:pt x="127" y="40"/>
                  <a:pt x="128" y="41"/>
                  <a:pt x="128" y="43"/>
                </a:cubicBezTo>
                <a:cubicBezTo>
                  <a:pt x="128" y="43"/>
                  <a:pt x="128" y="43"/>
                  <a:pt x="128" y="43"/>
                </a:cubicBezTo>
                <a:cubicBezTo>
                  <a:pt x="134" y="41"/>
                  <a:pt x="134" y="41"/>
                  <a:pt x="134" y="41"/>
                </a:cubicBezTo>
                <a:cubicBezTo>
                  <a:pt x="135" y="43"/>
                  <a:pt x="136" y="45"/>
                  <a:pt x="137" y="47"/>
                </a:cubicBezTo>
                <a:cubicBezTo>
                  <a:pt x="131" y="50"/>
                  <a:pt x="131" y="50"/>
                  <a:pt x="131" y="50"/>
                </a:cubicBezTo>
                <a:cubicBezTo>
                  <a:pt x="131" y="50"/>
                  <a:pt x="131" y="50"/>
                  <a:pt x="131" y="50"/>
                </a:cubicBezTo>
                <a:cubicBezTo>
                  <a:pt x="132" y="52"/>
                  <a:pt x="132" y="53"/>
                  <a:pt x="133" y="54"/>
                </a:cubicBezTo>
                <a:cubicBezTo>
                  <a:pt x="133" y="55"/>
                  <a:pt x="133" y="55"/>
                  <a:pt x="133" y="55"/>
                </a:cubicBezTo>
                <a:cubicBezTo>
                  <a:pt x="139" y="54"/>
                  <a:pt x="139" y="54"/>
                  <a:pt x="139" y="54"/>
                </a:cubicBezTo>
                <a:cubicBezTo>
                  <a:pt x="140" y="56"/>
                  <a:pt x="140" y="58"/>
                  <a:pt x="140" y="60"/>
                </a:cubicBezTo>
                <a:cubicBezTo>
                  <a:pt x="134" y="62"/>
                  <a:pt x="134" y="62"/>
                  <a:pt x="134" y="62"/>
                </a:cubicBezTo>
                <a:cubicBezTo>
                  <a:pt x="134" y="62"/>
                  <a:pt x="134" y="62"/>
                  <a:pt x="134" y="62"/>
                </a:cubicBezTo>
                <a:cubicBezTo>
                  <a:pt x="134" y="64"/>
                  <a:pt x="134" y="65"/>
                  <a:pt x="135" y="67"/>
                </a:cubicBezTo>
                <a:cubicBezTo>
                  <a:pt x="135" y="67"/>
                  <a:pt x="135" y="67"/>
                  <a:pt x="135" y="67"/>
                </a:cubicBezTo>
                <a:cubicBezTo>
                  <a:pt x="141" y="68"/>
                  <a:pt x="141" y="68"/>
                  <a:pt x="141" y="68"/>
                </a:cubicBezTo>
                <a:cubicBezTo>
                  <a:pt x="141" y="69"/>
                  <a:pt x="141" y="70"/>
                  <a:pt x="141" y="71"/>
                </a:cubicBezTo>
                <a:cubicBezTo>
                  <a:pt x="141" y="72"/>
                  <a:pt x="141" y="73"/>
                  <a:pt x="141" y="74"/>
                </a:cubicBezTo>
                <a:cubicBezTo>
                  <a:pt x="135" y="75"/>
                  <a:pt x="135" y="75"/>
                  <a:pt x="135" y="75"/>
                </a:cubicBezTo>
                <a:cubicBezTo>
                  <a:pt x="135" y="75"/>
                  <a:pt x="135" y="75"/>
                  <a:pt x="135" y="75"/>
                </a:cubicBezTo>
                <a:cubicBezTo>
                  <a:pt x="134" y="77"/>
                  <a:pt x="134" y="78"/>
                  <a:pt x="134" y="80"/>
                </a:cubicBezTo>
                <a:cubicBezTo>
                  <a:pt x="134" y="80"/>
                  <a:pt x="134" y="80"/>
                  <a:pt x="134" y="80"/>
                </a:cubicBezTo>
                <a:cubicBezTo>
                  <a:pt x="140" y="82"/>
                  <a:pt x="140" y="82"/>
                  <a:pt x="140" y="82"/>
                </a:cubicBezTo>
                <a:cubicBezTo>
                  <a:pt x="140" y="84"/>
                  <a:pt x="140" y="86"/>
                  <a:pt x="139" y="88"/>
                </a:cubicBezTo>
                <a:cubicBezTo>
                  <a:pt x="133" y="87"/>
                  <a:pt x="133" y="87"/>
                  <a:pt x="133" y="87"/>
                </a:cubicBezTo>
                <a:cubicBezTo>
                  <a:pt x="133" y="88"/>
                  <a:pt x="133" y="88"/>
                  <a:pt x="133" y="88"/>
                </a:cubicBezTo>
                <a:cubicBezTo>
                  <a:pt x="132" y="89"/>
                  <a:pt x="132" y="90"/>
                  <a:pt x="131" y="92"/>
                </a:cubicBezTo>
                <a:cubicBezTo>
                  <a:pt x="131" y="92"/>
                  <a:pt x="131" y="92"/>
                  <a:pt x="131" y="92"/>
                </a:cubicBezTo>
                <a:cubicBezTo>
                  <a:pt x="137" y="95"/>
                  <a:pt x="137" y="95"/>
                  <a:pt x="137" y="95"/>
                </a:cubicBezTo>
                <a:cubicBezTo>
                  <a:pt x="136" y="97"/>
                  <a:pt x="135" y="99"/>
                  <a:pt x="134" y="101"/>
                </a:cubicBezTo>
                <a:cubicBezTo>
                  <a:pt x="128" y="99"/>
                  <a:pt x="128" y="99"/>
                  <a:pt x="128" y="99"/>
                </a:cubicBezTo>
                <a:cubicBezTo>
                  <a:pt x="128" y="99"/>
                  <a:pt x="128" y="99"/>
                  <a:pt x="128" y="99"/>
                </a:cubicBezTo>
                <a:cubicBezTo>
                  <a:pt x="128" y="101"/>
                  <a:pt x="127" y="102"/>
                  <a:pt x="126" y="103"/>
                </a:cubicBezTo>
                <a:cubicBezTo>
                  <a:pt x="126" y="104"/>
                  <a:pt x="126" y="104"/>
                  <a:pt x="126" y="104"/>
                </a:cubicBezTo>
                <a:cubicBezTo>
                  <a:pt x="131" y="108"/>
                  <a:pt x="131" y="108"/>
                  <a:pt x="131" y="108"/>
                </a:cubicBezTo>
                <a:cubicBezTo>
                  <a:pt x="130" y="109"/>
                  <a:pt x="129" y="111"/>
                  <a:pt x="127" y="113"/>
                </a:cubicBezTo>
                <a:cubicBezTo>
                  <a:pt x="122" y="110"/>
                  <a:pt x="122" y="110"/>
                  <a:pt x="122" y="110"/>
                </a:cubicBezTo>
                <a:cubicBezTo>
                  <a:pt x="121" y="110"/>
                  <a:pt x="121" y="110"/>
                  <a:pt x="121" y="110"/>
                </a:cubicBezTo>
                <a:cubicBezTo>
                  <a:pt x="121" y="111"/>
                  <a:pt x="120" y="112"/>
                  <a:pt x="119" y="114"/>
                </a:cubicBezTo>
                <a:cubicBezTo>
                  <a:pt x="118" y="114"/>
                  <a:pt x="118" y="114"/>
                  <a:pt x="118" y="114"/>
                </a:cubicBezTo>
                <a:cubicBezTo>
                  <a:pt x="122" y="119"/>
                  <a:pt x="122" y="119"/>
                  <a:pt x="122" y="119"/>
                </a:cubicBezTo>
                <a:cubicBezTo>
                  <a:pt x="121" y="120"/>
                  <a:pt x="120" y="122"/>
                  <a:pt x="118" y="123"/>
                </a:cubicBezTo>
                <a:cubicBezTo>
                  <a:pt x="113" y="119"/>
                  <a:pt x="113" y="119"/>
                  <a:pt x="113" y="119"/>
                </a:cubicBezTo>
                <a:cubicBezTo>
                  <a:pt x="113" y="119"/>
                  <a:pt x="113" y="119"/>
                  <a:pt x="113" y="119"/>
                </a:cubicBezTo>
                <a:cubicBezTo>
                  <a:pt x="112" y="120"/>
                  <a:pt x="111" y="121"/>
                  <a:pt x="109" y="122"/>
                </a:cubicBezTo>
                <a:cubicBezTo>
                  <a:pt x="109" y="122"/>
                  <a:pt x="109" y="122"/>
                  <a:pt x="109" y="122"/>
                </a:cubicBezTo>
                <a:cubicBezTo>
                  <a:pt x="112" y="128"/>
                  <a:pt x="112" y="128"/>
                  <a:pt x="112" y="128"/>
                </a:cubicBezTo>
                <a:cubicBezTo>
                  <a:pt x="111" y="129"/>
                  <a:pt x="109" y="130"/>
                  <a:pt x="107" y="131"/>
                </a:cubicBezTo>
                <a:cubicBezTo>
                  <a:pt x="103" y="126"/>
                  <a:pt x="103" y="126"/>
                  <a:pt x="103" y="126"/>
                </a:cubicBezTo>
                <a:cubicBezTo>
                  <a:pt x="103" y="127"/>
                  <a:pt x="103" y="127"/>
                  <a:pt x="103" y="127"/>
                </a:cubicBezTo>
                <a:cubicBezTo>
                  <a:pt x="101" y="127"/>
                  <a:pt x="100" y="128"/>
                  <a:pt x="99" y="129"/>
                </a:cubicBezTo>
                <a:cubicBezTo>
                  <a:pt x="98" y="129"/>
                  <a:pt x="98" y="129"/>
                  <a:pt x="98" y="129"/>
                </a:cubicBezTo>
                <a:cubicBezTo>
                  <a:pt x="100" y="135"/>
                  <a:pt x="100" y="135"/>
                  <a:pt x="100" y="135"/>
                </a:cubicBezTo>
                <a:cubicBezTo>
                  <a:pt x="98" y="136"/>
                  <a:pt x="96" y="137"/>
                  <a:pt x="95" y="137"/>
                </a:cubicBezTo>
                <a:cubicBezTo>
                  <a:pt x="92" y="132"/>
                  <a:pt x="92" y="132"/>
                  <a:pt x="92" y="132"/>
                </a:cubicBezTo>
                <a:cubicBezTo>
                  <a:pt x="91" y="132"/>
                  <a:pt x="91" y="132"/>
                  <a:pt x="91" y="132"/>
                </a:cubicBezTo>
                <a:cubicBezTo>
                  <a:pt x="90" y="132"/>
                  <a:pt x="88" y="133"/>
                  <a:pt x="87" y="133"/>
                </a:cubicBezTo>
                <a:cubicBezTo>
                  <a:pt x="87" y="133"/>
                  <a:pt x="87" y="133"/>
                  <a:pt x="87" y="133"/>
                </a:cubicBezTo>
                <a:cubicBezTo>
                  <a:pt x="87" y="140"/>
                  <a:pt x="87" y="140"/>
                  <a:pt x="87" y="140"/>
                </a:cubicBezTo>
                <a:cubicBezTo>
                  <a:pt x="85" y="140"/>
                  <a:pt x="83" y="141"/>
                  <a:pt x="81" y="141"/>
                </a:cubicBezTo>
                <a:cubicBezTo>
                  <a:pt x="79" y="135"/>
                  <a:pt x="79" y="135"/>
                  <a:pt x="79" y="135"/>
                </a:cubicBezTo>
                <a:cubicBezTo>
                  <a:pt x="79" y="135"/>
                  <a:pt x="79" y="135"/>
                  <a:pt x="79" y="135"/>
                </a:cubicBezTo>
                <a:cubicBezTo>
                  <a:pt x="77" y="135"/>
                  <a:pt x="76" y="135"/>
                  <a:pt x="74" y="135"/>
                </a:cubicBezTo>
                <a:cubicBezTo>
                  <a:pt x="74" y="135"/>
                  <a:pt x="74" y="135"/>
                  <a:pt x="74" y="135"/>
                </a:cubicBezTo>
                <a:cubicBezTo>
                  <a:pt x="73" y="142"/>
                  <a:pt x="73" y="142"/>
                  <a:pt x="73" y="142"/>
                </a:cubicBezTo>
                <a:cubicBezTo>
                  <a:pt x="72" y="142"/>
                  <a:pt x="71" y="142"/>
                  <a:pt x="70" y="142"/>
                </a:cubicBezTo>
                <a:close/>
              </a:path>
            </a:pathLst>
          </a:custGeom>
          <a:solidFill>
            <a:srgbClr val="78D2D2"/>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0" name="Google Shape;240;p25"/>
          <p:cNvSpPr/>
          <p:nvPr/>
        </p:nvSpPr>
        <p:spPr>
          <a:xfrm>
            <a:off x="3523304" y="2964419"/>
            <a:ext cx="306648" cy="308798"/>
          </a:xfrm>
          <a:custGeom>
            <a:avLst/>
            <a:gdLst/>
            <a:ahLst/>
            <a:cxnLst/>
            <a:rect l="l" t="t" r="r" b="b"/>
            <a:pathLst>
              <a:path w="141" h="142" extrusionOk="0">
                <a:moveTo>
                  <a:pt x="70" y="142"/>
                </a:moveTo>
                <a:cubicBezTo>
                  <a:pt x="69" y="142"/>
                  <a:pt x="68" y="142"/>
                  <a:pt x="67" y="142"/>
                </a:cubicBezTo>
                <a:cubicBezTo>
                  <a:pt x="67" y="135"/>
                  <a:pt x="67" y="135"/>
                  <a:pt x="67" y="135"/>
                </a:cubicBezTo>
                <a:cubicBezTo>
                  <a:pt x="66" y="135"/>
                  <a:pt x="66" y="135"/>
                  <a:pt x="66" y="135"/>
                </a:cubicBezTo>
                <a:cubicBezTo>
                  <a:pt x="65" y="135"/>
                  <a:pt x="63" y="135"/>
                  <a:pt x="62" y="135"/>
                </a:cubicBezTo>
                <a:cubicBezTo>
                  <a:pt x="61" y="135"/>
                  <a:pt x="61" y="135"/>
                  <a:pt x="61" y="135"/>
                </a:cubicBezTo>
                <a:cubicBezTo>
                  <a:pt x="60" y="141"/>
                  <a:pt x="60" y="141"/>
                  <a:pt x="60" y="141"/>
                </a:cubicBezTo>
                <a:cubicBezTo>
                  <a:pt x="58" y="141"/>
                  <a:pt x="56" y="140"/>
                  <a:pt x="54" y="140"/>
                </a:cubicBezTo>
                <a:cubicBezTo>
                  <a:pt x="54" y="133"/>
                  <a:pt x="54" y="133"/>
                  <a:pt x="54" y="133"/>
                </a:cubicBezTo>
                <a:cubicBezTo>
                  <a:pt x="54" y="133"/>
                  <a:pt x="54" y="133"/>
                  <a:pt x="54" y="133"/>
                </a:cubicBezTo>
                <a:cubicBezTo>
                  <a:pt x="52" y="133"/>
                  <a:pt x="51" y="132"/>
                  <a:pt x="50" y="132"/>
                </a:cubicBezTo>
                <a:cubicBezTo>
                  <a:pt x="49" y="132"/>
                  <a:pt x="49" y="132"/>
                  <a:pt x="49" y="132"/>
                </a:cubicBezTo>
                <a:cubicBezTo>
                  <a:pt x="46" y="137"/>
                  <a:pt x="46" y="137"/>
                  <a:pt x="46" y="137"/>
                </a:cubicBezTo>
                <a:cubicBezTo>
                  <a:pt x="44" y="137"/>
                  <a:pt x="42" y="136"/>
                  <a:pt x="41" y="135"/>
                </a:cubicBezTo>
                <a:cubicBezTo>
                  <a:pt x="42" y="129"/>
                  <a:pt x="42" y="129"/>
                  <a:pt x="42" y="129"/>
                </a:cubicBezTo>
                <a:cubicBezTo>
                  <a:pt x="42" y="129"/>
                  <a:pt x="42" y="129"/>
                  <a:pt x="42" y="129"/>
                </a:cubicBezTo>
                <a:cubicBezTo>
                  <a:pt x="41" y="128"/>
                  <a:pt x="39" y="127"/>
                  <a:pt x="38" y="127"/>
                </a:cubicBezTo>
                <a:cubicBezTo>
                  <a:pt x="38" y="126"/>
                  <a:pt x="38" y="126"/>
                  <a:pt x="38" y="126"/>
                </a:cubicBezTo>
                <a:cubicBezTo>
                  <a:pt x="34" y="131"/>
                  <a:pt x="34" y="131"/>
                  <a:pt x="34" y="131"/>
                </a:cubicBezTo>
                <a:cubicBezTo>
                  <a:pt x="32" y="130"/>
                  <a:pt x="30" y="129"/>
                  <a:pt x="29" y="128"/>
                </a:cubicBezTo>
                <a:cubicBezTo>
                  <a:pt x="32" y="122"/>
                  <a:pt x="32" y="122"/>
                  <a:pt x="32" y="122"/>
                </a:cubicBezTo>
                <a:cubicBezTo>
                  <a:pt x="31" y="122"/>
                  <a:pt x="31" y="122"/>
                  <a:pt x="31" y="122"/>
                </a:cubicBezTo>
                <a:cubicBezTo>
                  <a:pt x="30" y="121"/>
                  <a:pt x="29" y="120"/>
                  <a:pt x="28" y="119"/>
                </a:cubicBezTo>
                <a:cubicBezTo>
                  <a:pt x="28" y="119"/>
                  <a:pt x="28" y="119"/>
                  <a:pt x="28" y="119"/>
                </a:cubicBezTo>
                <a:cubicBezTo>
                  <a:pt x="23" y="123"/>
                  <a:pt x="23" y="123"/>
                  <a:pt x="23" y="123"/>
                </a:cubicBezTo>
                <a:cubicBezTo>
                  <a:pt x="21" y="122"/>
                  <a:pt x="20" y="120"/>
                  <a:pt x="18" y="119"/>
                </a:cubicBezTo>
                <a:cubicBezTo>
                  <a:pt x="22" y="114"/>
                  <a:pt x="22" y="114"/>
                  <a:pt x="22" y="114"/>
                </a:cubicBezTo>
                <a:cubicBezTo>
                  <a:pt x="22" y="114"/>
                  <a:pt x="22" y="114"/>
                  <a:pt x="22" y="114"/>
                </a:cubicBezTo>
                <a:cubicBezTo>
                  <a:pt x="21" y="112"/>
                  <a:pt x="20" y="111"/>
                  <a:pt x="19" y="110"/>
                </a:cubicBezTo>
                <a:cubicBezTo>
                  <a:pt x="19" y="110"/>
                  <a:pt x="19" y="110"/>
                  <a:pt x="19" y="110"/>
                </a:cubicBezTo>
                <a:cubicBezTo>
                  <a:pt x="13" y="113"/>
                  <a:pt x="13" y="113"/>
                  <a:pt x="13" y="113"/>
                </a:cubicBezTo>
                <a:cubicBezTo>
                  <a:pt x="12" y="111"/>
                  <a:pt x="11" y="109"/>
                  <a:pt x="10" y="108"/>
                </a:cubicBezTo>
                <a:cubicBezTo>
                  <a:pt x="15" y="104"/>
                  <a:pt x="15" y="104"/>
                  <a:pt x="15" y="104"/>
                </a:cubicBezTo>
                <a:cubicBezTo>
                  <a:pt x="15" y="103"/>
                  <a:pt x="15" y="103"/>
                  <a:pt x="15" y="103"/>
                </a:cubicBezTo>
                <a:cubicBezTo>
                  <a:pt x="14" y="102"/>
                  <a:pt x="13" y="101"/>
                  <a:pt x="13" y="99"/>
                </a:cubicBezTo>
                <a:cubicBezTo>
                  <a:pt x="12" y="99"/>
                  <a:pt x="12" y="99"/>
                  <a:pt x="12" y="99"/>
                </a:cubicBezTo>
                <a:cubicBezTo>
                  <a:pt x="6" y="101"/>
                  <a:pt x="6" y="101"/>
                  <a:pt x="6" y="101"/>
                </a:cubicBezTo>
                <a:cubicBezTo>
                  <a:pt x="5" y="99"/>
                  <a:pt x="5" y="97"/>
                  <a:pt x="4" y="95"/>
                </a:cubicBezTo>
                <a:cubicBezTo>
                  <a:pt x="10" y="92"/>
                  <a:pt x="10" y="92"/>
                  <a:pt x="10" y="92"/>
                </a:cubicBezTo>
                <a:cubicBezTo>
                  <a:pt x="10" y="92"/>
                  <a:pt x="10" y="92"/>
                  <a:pt x="10" y="92"/>
                </a:cubicBezTo>
                <a:cubicBezTo>
                  <a:pt x="9" y="90"/>
                  <a:pt x="9" y="89"/>
                  <a:pt x="8" y="88"/>
                </a:cubicBezTo>
                <a:cubicBezTo>
                  <a:pt x="8" y="87"/>
                  <a:pt x="8" y="87"/>
                  <a:pt x="8" y="87"/>
                </a:cubicBezTo>
                <a:cubicBezTo>
                  <a:pt x="2" y="88"/>
                  <a:pt x="2" y="88"/>
                  <a:pt x="2" y="88"/>
                </a:cubicBezTo>
                <a:cubicBezTo>
                  <a:pt x="1" y="86"/>
                  <a:pt x="1" y="84"/>
                  <a:pt x="1" y="82"/>
                </a:cubicBezTo>
                <a:cubicBezTo>
                  <a:pt x="7" y="80"/>
                  <a:pt x="7" y="80"/>
                  <a:pt x="7" y="80"/>
                </a:cubicBezTo>
                <a:cubicBezTo>
                  <a:pt x="7" y="80"/>
                  <a:pt x="7" y="80"/>
                  <a:pt x="7" y="80"/>
                </a:cubicBezTo>
                <a:cubicBezTo>
                  <a:pt x="6" y="78"/>
                  <a:pt x="6" y="77"/>
                  <a:pt x="6" y="75"/>
                </a:cubicBezTo>
                <a:cubicBezTo>
                  <a:pt x="6" y="75"/>
                  <a:pt x="6" y="75"/>
                  <a:pt x="6" y="75"/>
                </a:cubicBezTo>
                <a:cubicBezTo>
                  <a:pt x="0" y="74"/>
                  <a:pt x="0" y="74"/>
                  <a:pt x="0" y="74"/>
                </a:cubicBezTo>
                <a:cubicBezTo>
                  <a:pt x="0" y="73"/>
                  <a:pt x="0" y="72"/>
                  <a:pt x="0" y="71"/>
                </a:cubicBezTo>
                <a:cubicBezTo>
                  <a:pt x="0" y="70"/>
                  <a:pt x="0" y="69"/>
                  <a:pt x="0" y="68"/>
                </a:cubicBezTo>
                <a:cubicBezTo>
                  <a:pt x="6" y="67"/>
                  <a:pt x="6" y="67"/>
                  <a:pt x="6" y="67"/>
                </a:cubicBezTo>
                <a:cubicBezTo>
                  <a:pt x="6" y="67"/>
                  <a:pt x="6" y="67"/>
                  <a:pt x="6" y="67"/>
                </a:cubicBezTo>
                <a:cubicBezTo>
                  <a:pt x="6" y="65"/>
                  <a:pt x="6" y="64"/>
                  <a:pt x="7" y="62"/>
                </a:cubicBezTo>
                <a:cubicBezTo>
                  <a:pt x="7" y="62"/>
                  <a:pt x="7" y="62"/>
                  <a:pt x="7" y="62"/>
                </a:cubicBezTo>
                <a:cubicBezTo>
                  <a:pt x="1" y="60"/>
                  <a:pt x="1" y="60"/>
                  <a:pt x="1" y="60"/>
                </a:cubicBezTo>
                <a:cubicBezTo>
                  <a:pt x="1" y="58"/>
                  <a:pt x="1" y="56"/>
                  <a:pt x="2" y="54"/>
                </a:cubicBezTo>
                <a:cubicBezTo>
                  <a:pt x="8" y="55"/>
                  <a:pt x="8" y="55"/>
                  <a:pt x="8" y="55"/>
                </a:cubicBezTo>
                <a:cubicBezTo>
                  <a:pt x="8" y="54"/>
                  <a:pt x="8" y="54"/>
                  <a:pt x="8" y="54"/>
                </a:cubicBezTo>
                <a:cubicBezTo>
                  <a:pt x="9" y="53"/>
                  <a:pt x="9" y="52"/>
                  <a:pt x="10" y="50"/>
                </a:cubicBezTo>
                <a:cubicBezTo>
                  <a:pt x="10" y="50"/>
                  <a:pt x="10" y="50"/>
                  <a:pt x="10" y="50"/>
                </a:cubicBezTo>
                <a:cubicBezTo>
                  <a:pt x="4" y="47"/>
                  <a:pt x="4" y="47"/>
                  <a:pt x="4" y="47"/>
                </a:cubicBezTo>
                <a:cubicBezTo>
                  <a:pt x="5" y="45"/>
                  <a:pt x="5" y="43"/>
                  <a:pt x="6" y="41"/>
                </a:cubicBezTo>
                <a:cubicBezTo>
                  <a:pt x="12" y="43"/>
                  <a:pt x="12" y="43"/>
                  <a:pt x="12" y="43"/>
                </a:cubicBezTo>
                <a:cubicBezTo>
                  <a:pt x="13" y="43"/>
                  <a:pt x="13" y="43"/>
                  <a:pt x="13" y="43"/>
                </a:cubicBezTo>
                <a:cubicBezTo>
                  <a:pt x="13" y="41"/>
                  <a:pt x="14" y="40"/>
                  <a:pt x="15" y="39"/>
                </a:cubicBezTo>
                <a:cubicBezTo>
                  <a:pt x="15" y="38"/>
                  <a:pt x="15" y="38"/>
                  <a:pt x="15" y="38"/>
                </a:cubicBezTo>
                <a:cubicBezTo>
                  <a:pt x="10" y="34"/>
                  <a:pt x="10" y="34"/>
                  <a:pt x="10" y="34"/>
                </a:cubicBezTo>
                <a:cubicBezTo>
                  <a:pt x="11" y="33"/>
                  <a:pt x="12" y="31"/>
                  <a:pt x="13" y="29"/>
                </a:cubicBezTo>
                <a:cubicBezTo>
                  <a:pt x="19" y="32"/>
                  <a:pt x="19" y="32"/>
                  <a:pt x="19" y="32"/>
                </a:cubicBezTo>
                <a:cubicBezTo>
                  <a:pt x="19" y="32"/>
                  <a:pt x="19" y="32"/>
                  <a:pt x="19" y="32"/>
                </a:cubicBezTo>
                <a:cubicBezTo>
                  <a:pt x="20" y="31"/>
                  <a:pt x="21" y="30"/>
                  <a:pt x="22" y="29"/>
                </a:cubicBezTo>
                <a:cubicBezTo>
                  <a:pt x="22" y="28"/>
                  <a:pt x="22" y="28"/>
                  <a:pt x="22" y="28"/>
                </a:cubicBezTo>
                <a:cubicBezTo>
                  <a:pt x="18" y="23"/>
                  <a:pt x="18" y="23"/>
                  <a:pt x="18" y="23"/>
                </a:cubicBezTo>
                <a:cubicBezTo>
                  <a:pt x="20" y="22"/>
                  <a:pt x="21" y="20"/>
                  <a:pt x="23" y="19"/>
                </a:cubicBezTo>
                <a:cubicBezTo>
                  <a:pt x="28" y="23"/>
                  <a:pt x="28" y="23"/>
                  <a:pt x="28" y="23"/>
                </a:cubicBezTo>
                <a:cubicBezTo>
                  <a:pt x="28" y="23"/>
                  <a:pt x="28" y="23"/>
                  <a:pt x="28" y="23"/>
                </a:cubicBezTo>
                <a:cubicBezTo>
                  <a:pt x="29" y="22"/>
                  <a:pt x="30" y="21"/>
                  <a:pt x="31" y="20"/>
                </a:cubicBezTo>
                <a:cubicBezTo>
                  <a:pt x="32" y="20"/>
                  <a:pt x="32" y="20"/>
                  <a:pt x="32" y="20"/>
                </a:cubicBezTo>
                <a:cubicBezTo>
                  <a:pt x="29" y="14"/>
                  <a:pt x="29" y="14"/>
                  <a:pt x="29" y="14"/>
                </a:cubicBezTo>
                <a:cubicBezTo>
                  <a:pt x="30" y="13"/>
                  <a:pt x="32" y="12"/>
                  <a:pt x="34" y="11"/>
                </a:cubicBezTo>
                <a:cubicBezTo>
                  <a:pt x="38" y="16"/>
                  <a:pt x="38" y="16"/>
                  <a:pt x="38" y="16"/>
                </a:cubicBezTo>
                <a:cubicBezTo>
                  <a:pt x="38" y="15"/>
                  <a:pt x="38" y="15"/>
                  <a:pt x="38" y="15"/>
                </a:cubicBezTo>
                <a:cubicBezTo>
                  <a:pt x="39" y="15"/>
                  <a:pt x="41" y="14"/>
                  <a:pt x="42" y="13"/>
                </a:cubicBezTo>
                <a:cubicBezTo>
                  <a:pt x="42" y="13"/>
                  <a:pt x="42" y="13"/>
                  <a:pt x="42" y="13"/>
                </a:cubicBezTo>
                <a:cubicBezTo>
                  <a:pt x="41" y="7"/>
                  <a:pt x="41" y="7"/>
                  <a:pt x="41" y="7"/>
                </a:cubicBezTo>
                <a:cubicBezTo>
                  <a:pt x="42" y="6"/>
                  <a:pt x="44" y="5"/>
                  <a:pt x="46" y="5"/>
                </a:cubicBezTo>
                <a:cubicBezTo>
                  <a:pt x="49" y="10"/>
                  <a:pt x="49" y="10"/>
                  <a:pt x="49" y="10"/>
                </a:cubicBezTo>
                <a:cubicBezTo>
                  <a:pt x="50" y="10"/>
                  <a:pt x="50" y="10"/>
                  <a:pt x="50" y="10"/>
                </a:cubicBezTo>
                <a:cubicBezTo>
                  <a:pt x="51" y="10"/>
                  <a:pt x="52" y="9"/>
                  <a:pt x="54" y="9"/>
                </a:cubicBezTo>
                <a:cubicBezTo>
                  <a:pt x="54" y="9"/>
                  <a:pt x="54" y="9"/>
                  <a:pt x="54" y="9"/>
                </a:cubicBezTo>
                <a:cubicBezTo>
                  <a:pt x="54" y="2"/>
                  <a:pt x="54" y="2"/>
                  <a:pt x="54" y="2"/>
                </a:cubicBezTo>
                <a:cubicBezTo>
                  <a:pt x="56" y="2"/>
                  <a:pt x="58" y="1"/>
                  <a:pt x="60" y="1"/>
                </a:cubicBezTo>
                <a:cubicBezTo>
                  <a:pt x="61" y="7"/>
                  <a:pt x="61" y="7"/>
                  <a:pt x="61" y="7"/>
                </a:cubicBezTo>
                <a:cubicBezTo>
                  <a:pt x="62" y="7"/>
                  <a:pt x="62" y="7"/>
                  <a:pt x="62" y="7"/>
                </a:cubicBezTo>
                <a:cubicBezTo>
                  <a:pt x="63" y="7"/>
                  <a:pt x="65" y="7"/>
                  <a:pt x="66" y="7"/>
                </a:cubicBezTo>
                <a:cubicBezTo>
                  <a:pt x="67" y="7"/>
                  <a:pt x="67" y="7"/>
                  <a:pt x="67" y="7"/>
                </a:cubicBezTo>
                <a:cubicBezTo>
                  <a:pt x="67" y="0"/>
                  <a:pt x="67" y="0"/>
                  <a:pt x="67" y="0"/>
                </a:cubicBezTo>
                <a:cubicBezTo>
                  <a:pt x="68" y="0"/>
                  <a:pt x="69" y="0"/>
                  <a:pt x="70" y="0"/>
                </a:cubicBezTo>
                <a:cubicBezTo>
                  <a:pt x="71" y="0"/>
                  <a:pt x="72" y="0"/>
                  <a:pt x="73" y="0"/>
                </a:cubicBezTo>
                <a:cubicBezTo>
                  <a:pt x="74" y="7"/>
                  <a:pt x="74" y="7"/>
                  <a:pt x="74" y="7"/>
                </a:cubicBezTo>
                <a:cubicBezTo>
                  <a:pt x="74" y="7"/>
                  <a:pt x="74" y="7"/>
                  <a:pt x="74" y="7"/>
                </a:cubicBezTo>
                <a:cubicBezTo>
                  <a:pt x="76" y="7"/>
                  <a:pt x="77" y="7"/>
                  <a:pt x="79" y="7"/>
                </a:cubicBezTo>
                <a:cubicBezTo>
                  <a:pt x="79" y="7"/>
                  <a:pt x="79" y="7"/>
                  <a:pt x="79" y="7"/>
                </a:cubicBezTo>
                <a:cubicBezTo>
                  <a:pt x="81" y="1"/>
                  <a:pt x="81" y="1"/>
                  <a:pt x="81" y="1"/>
                </a:cubicBezTo>
                <a:cubicBezTo>
                  <a:pt x="83" y="1"/>
                  <a:pt x="85" y="2"/>
                  <a:pt x="87" y="2"/>
                </a:cubicBezTo>
                <a:cubicBezTo>
                  <a:pt x="87" y="9"/>
                  <a:pt x="87" y="9"/>
                  <a:pt x="87" y="9"/>
                </a:cubicBezTo>
                <a:cubicBezTo>
                  <a:pt x="87" y="9"/>
                  <a:pt x="87" y="9"/>
                  <a:pt x="87" y="9"/>
                </a:cubicBezTo>
                <a:cubicBezTo>
                  <a:pt x="88" y="9"/>
                  <a:pt x="90" y="10"/>
                  <a:pt x="91" y="10"/>
                </a:cubicBezTo>
                <a:cubicBezTo>
                  <a:pt x="92" y="10"/>
                  <a:pt x="92" y="10"/>
                  <a:pt x="92" y="10"/>
                </a:cubicBezTo>
                <a:cubicBezTo>
                  <a:pt x="95" y="5"/>
                  <a:pt x="95" y="5"/>
                  <a:pt x="95" y="5"/>
                </a:cubicBezTo>
                <a:cubicBezTo>
                  <a:pt x="96" y="5"/>
                  <a:pt x="98" y="6"/>
                  <a:pt x="100" y="7"/>
                </a:cubicBezTo>
                <a:cubicBezTo>
                  <a:pt x="98" y="13"/>
                  <a:pt x="98" y="13"/>
                  <a:pt x="98" y="13"/>
                </a:cubicBezTo>
                <a:cubicBezTo>
                  <a:pt x="99" y="13"/>
                  <a:pt x="99" y="13"/>
                  <a:pt x="99" y="13"/>
                </a:cubicBezTo>
                <a:cubicBezTo>
                  <a:pt x="100" y="14"/>
                  <a:pt x="101" y="15"/>
                  <a:pt x="103" y="15"/>
                </a:cubicBezTo>
                <a:cubicBezTo>
                  <a:pt x="103" y="16"/>
                  <a:pt x="103" y="16"/>
                  <a:pt x="103" y="16"/>
                </a:cubicBezTo>
                <a:cubicBezTo>
                  <a:pt x="107" y="11"/>
                  <a:pt x="107" y="11"/>
                  <a:pt x="107" y="11"/>
                </a:cubicBezTo>
                <a:cubicBezTo>
                  <a:pt x="109" y="12"/>
                  <a:pt x="111" y="13"/>
                  <a:pt x="112" y="14"/>
                </a:cubicBezTo>
                <a:cubicBezTo>
                  <a:pt x="109" y="20"/>
                  <a:pt x="109" y="20"/>
                  <a:pt x="109" y="20"/>
                </a:cubicBezTo>
                <a:cubicBezTo>
                  <a:pt x="109" y="20"/>
                  <a:pt x="109" y="20"/>
                  <a:pt x="109" y="20"/>
                </a:cubicBezTo>
                <a:cubicBezTo>
                  <a:pt x="111" y="21"/>
                  <a:pt x="112" y="22"/>
                  <a:pt x="113" y="23"/>
                </a:cubicBezTo>
                <a:cubicBezTo>
                  <a:pt x="113" y="23"/>
                  <a:pt x="113" y="23"/>
                  <a:pt x="113" y="23"/>
                </a:cubicBezTo>
                <a:cubicBezTo>
                  <a:pt x="118" y="19"/>
                  <a:pt x="118" y="19"/>
                  <a:pt x="118" y="19"/>
                </a:cubicBezTo>
                <a:cubicBezTo>
                  <a:pt x="120" y="20"/>
                  <a:pt x="121" y="22"/>
                  <a:pt x="122" y="23"/>
                </a:cubicBezTo>
                <a:cubicBezTo>
                  <a:pt x="118" y="28"/>
                  <a:pt x="118" y="28"/>
                  <a:pt x="118" y="28"/>
                </a:cubicBezTo>
                <a:cubicBezTo>
                  <a:pt x="119" y="29"/>
                  <a:pt x="119" y="29"/>
                  <a:pt x="119" y="29"/>
                </a:cubicBezTo>
                <a:cubicBezTo>
                  <a:pt x="120" y="30"/>
                  <a:pt x="121" y="31"/>
                  <a:pt x="121" y="32"/>
                </a:cubicBezTo>
                <a:cubicBezTo>
                  <a:pt x="122" y="32"/>
                  <a:pt x="122" y="32"/>
                  <a:pt x="122" y="32"/>
                </a:cubicBezTo>
                <a:cubicBezTo>
                  <a:pt x="127" y="29"/>
                  <a:pt x="127" y="29"/>
                  <a:pt x="127" y="29"/>
                </a:cubicBezTo>
                <a:cubicBezTo>
                  <a:pt x="129" y="31"/>
                  <a:pt x="130" y="33"/>
                  <a:pt x="131" y="34"/>
                </a:cubicBezTo>
                <a:cubicBezTo>
                  <a:pt x="126" y="38"/>
                  <a:pt x="126" y="38"/>
                  <a:pt x="126" y="38"/>
                </a:cubicBezTo>
                <a:cubicBezTo>
                  <a:pt x="126" y="39"/>
                  <a:pt x="126" y="39"/>
                  <a:pt x="126" y="39"/>
                </a:cubicBezTo>
                <a:cubicBezTo>
                  <a:pt x="127" y="40"/>
                  <a:pt x="128" y="41"/>
                  <a:pt x="128" y="43"/>
                </a:cubicBezTo>
                <a:cubicBezTo>
                  <a:pt x="128" y="43"/>
                  <a:pt x="128" y="43"/>
                  <a:pt x="128" y="43"/>
                </a:cubicBezTo>
                <a:cubicBezTo>
                  <a:pt x="134" y="41"/>
                  <a:pt x="134" y="41"/>
                  <a:pt x="134" y="41"/>
                </a:cubicBezTo>
                <a:cubicBezTo>
                  <a:pt x="135" y="43"/>
                  <a:pt x="136" y="45"/>
                  <a:pt x="137" y="47"/>
                </a:cubicBezTo>
                <a:cubicBezTo>
                  <a:pt x="131" y="50"/>
                  <a:pt x="131" y="50"/>
                  <a:pt x="131" y="50"/>
                </a:cubicBezTo>
                <a:cubicBezTo>
                  <a:pt x="131" y="50"/>
                  <a:pt x="131" y="50"/>
                  <a:pt x="131" y="50"/>
                </a:cubicBezTo>
                <a:cubicBezTo>
                  <a:pt x="132" y="52"/>
                  <a:pt x="132" y="53"/>
                  <a:pt x="133" y="54"/>
                </a:cubicBezTo>
                <a:cubicBezTo>
                  <a:pt x="133" y="55"/>
                  <a:pt x="133" y="55"/>
                  <a:pt x="133" y="55"/>
                </a:cubicBezTo>
                <a:cubicBezTo>
                  <a:pt x="139" y="54"/>
                  <a:pt x="139" y="54"/>
                  <a:pt x="139" y="54"/>
                </a:cubicBezTo>
                <a:cubicBezTo>
                  <a:pt x="140" y="56"/>
                  <a:pt x="140" y="58"/>
                  <a:pt x="140" y="60"/>
                </a:cubicBezTo>
                <a:cubicBezTo>
                  <a:pt x="134" y="62"/>
                  <a:pt x="134" y="62"/>
                  <a:pt x="134" y="62"/>
                </a:cubicBezTo>
                <a:cubicBezTo>
                  <a:pt x="134" y="62"/>
                  <a:pt x="134" y="62"/>
                  <a:pt x="134" y="62"/>
                </a:cubicBezTo>
                <a:cubicBezTo>
                  <a:pt x="134" y="64"/>
                  <a:pt x="134" y="65"/>
                  <a:pt x="135" y="67"/>
                </a:cubicBezTo>
                <a:cubicBezTo>
                  <a:pt x="135" y="67"/>
                  <a:pt x="135" y="67"/>
                  <a:pt x="135" y="67"/>
                </a:cubicBezTo>
                <a:cubicBezTo>
                  <a:pt x="141" y="68"/>
                  <a:pt x="141" y="68"/>
                  <a:pt x="141" y="68"/>
                </a:cubicBezTo>
                <a:cubicBezTo>
                  <a:pt x="141" y="69"/>
                  <a:pt x="141" y="70"/>
                  <a:pt x="141" y="71"/>
                </a:cubicBezTo>
                <a:cubicBezTo>
                  <a:pt x="141" y="72"/>
                  <a:pt x="141" y="73"/>
                  <a:pt x="141" y="74"/>
                </a:cubicBezTo>
                <a:cubicBezTo>
                  <a:pt x="135" y="75"/>
                  <a:pt x="135" y="75"/>
                  <a:pt x="135" y="75"/>
                </a:cubicBezTo>
                <a:cubicBezTo>
                  <a:pt x="135" y="75"/>
                  <a:pt x="135" y="75"/>
                  <a:pt x="135" y="75"/>
                </a:cubicBezTo>
                <a:cubicBezTo>
                  <a:pt x="134" y="77"/>
                  <a:pt x="134" y="78"/>
                  <a:pt x="134" y="80"/>
                </a:cubicBezTo>
                <a:cubicBezTo>
                  <a:pt x="134" y="80"/>
                  <a:pt x="134" y="80"/>
                  <a:pt x="134" y="80"/>
                </a:cubicBezTo>
                <a:cubicBezTo>
                  <a:pt x="140" y="82"/>
                  <a:pt x="140" y="82"/>
                  <a:pt x="140" y="82"/>
                </a:cubicBezTo>
                <a:cubicBezTo>
                  <a:pt x="140" y="84"/>
                  <a:pt x="140" y="86"/>
                  <a:pt x="139" y="88"/>
                </a:cubicBezTo>
                <a:cubicBezTo>
                  <a:pt x="133" y="87"/>
                  <a:pt x="133" y="87"/>
                  <a:pt x="133" y="87"/>
                </a:cubicBezTo>
                <a:cubicBezTo>
                  <a:pt x="133" y="88"/>
                  <a:pt x="133" y="88"/>
                  <a:pt x="133" y="88"/>
                </a:cubicBezTo>
                <a:cubicBezTo>
                  <a:pt x="132" y="89"/>
                  <a:pt x="132" y="90"/>
                  <a:pt x="131" y="92"/>
                </a:cubicBezTo>
                <a:cubicBezTo>
                  <a:pt x="131" y="92"/>
                  <a:pt x="131" y="92"/>
                  <a:pt x="131" y="92"/>
                </a:cubicBezTo>
                <a:cubicBezTo>
                  <a:pt x="137" y="95"/>
                  <a:pt x="137" y="95"/>
                  <a:pt x="137" y="95"/>
                </a:cubicBezTo>
                <a:cubicBezTo>
                  <a:pt x="136" y="97"/>
                  <a:pt x="135" y="99"/>
                  <a:pt x="134" y="101"/>
                </a:cubicBezTo>
                <a:cubicBezTo>
                  <a:pt x="128" y="99"/>
                  <a:pt x="128" y="99"/>
                  <a:pt x="128" y="99"/>
                </a:cubicBezTo>
                <a:cubicBezTo>
                  <a:pt x="128" y="99"/>
                  <a:pt x="128" y="99"/>
                  <a:pt x="128" y="99"/>
                </a:cubicBezTo>
                <a:cubicBezTo>
                  <a:pt x="128" y="101"/>
                  <a:pt x="127" y="102"/>
                  <a:pt x="126" y="103"/>
                </a:cubicBezTo>
                <a:cubicBezTo>
                  <a:pt x="126" y="104"/>
                  <a:pt x="126" y="104"/>
                  <a:pt x="126" y="104"/>
                </a:cubicBezTo>
                <a:cubicBezTo>
                  <a:pt x="131" y="108"/>
                  <a:pt x="131" y="108"/>
                  <a:pt x="131" y="108"/>
                </a:cubicBezTo>
                <a:cubicBezTo>
                  <a:pt x="130" y="109"/>
                  <a:pt x="129" y="111"/>
                  <a:pt x="127" y="113"/>
                </a:cubicBezTo>
                <a:cubicBezTo>
                  <a:pt x="122" y="110"/>
                  <a:pt x="122" y="110"/>
                  <a:pt x="122" y="110"/>
                </a:cubicBezTo>
                <a:cubicBezTo>
                  <a:pt x="121" y="110"/>
                  <a:pt x="121" y="110"/>
                  <a:pt x="121" y="110"/>
                </a:cubicBezTo>
                <a:cubicBezTo>
                  <a:pt x="121" y="111"/>
                  <a:pt x="120" y="112"/>
                  <a:pt x="119" y="114"/>
                </a:cubicBezTo>
                <a:cubicBezTo>
                  <a:pt x="118" y="114"/>
                  <a:pt x="118" y="114"/>
                  <a:pt x="118" y="114"/>
                </a:cubicBezTo>
                <a:cubicBezTo>
                  <a:pt x="122" y="119"/>
                  <a:pt x="122" y="119"/>
                  <a:pt x="122" y="119"/>
                </a:cubicBezTo>
                <a:cubicBezTo>
                  <a:pt x="121" y="120"/>
                  <a:pt x="120" y="122"/>
                  <a:pt x="118" y="123"/>
                </a:cubicBezTo>
                <a:cubicBezTo>
                  <a:pt x="113" y="119"/>
                  <a:pt x="113" y="119"/>
                  <a:pt x="113" y="119"/>
                </a:cubicBezTo>
                <a:cubicBezTo>
                  <a:pt x="113" y="119"/>
                  <a:pt x="113" y="119"/>
                  <a:pt x="113" y="119"/>
                </a:cubicBezTo>
                <a:cubicBezTo>
                  <a:pt x="112" y="120"/>
                  <a:pt x="111" y="121"/>
                  <a:pt x="109" y="122"/>
                </a:cubicBezTo>
                <a:cubicBezTo>
                  <a:pt x="109" y="122"/>
                  <a:pt x="109" y="122"/>
                  <a:pt x="109" y="122"/>
                </a:cubicBezTo>
                <a:cubicBezTo>
                  <a:pt x="112" y="128"/>
                  <a:pt x="112" y="128"/>
                  <a:pt x="112" y="128"/>
                </a:cubicBezTo>
                <a:cubicBezTo>
                  <a:pt x="111" y="129"/>
                  <a:pt x="109" y="130"/>
                  <a:pt x="107" y="131"/>
                </a:cubicBezTo>
                <a:cubicBezTo>
                  <a:pt x="103" y="126"/>
                  <a:pt x="103" y="126"/>
                  <a:pt x="103" y="126"/>
                </a:cubicBezTo>
                <a:cubicBezTo>
                  <a:pt x="103" y="127"/>
                  <a:pt x="103" y="127"/>
                  <a:pt x="103" y="127"/>
                </a:cubicBezTo>
                <a:cubicBezTo>
                  <a:pt x="101" y="127"/>
                  <a:pt x="100" y="128"/>
                  <a:pt x="99" y="129"/>
                </a:cubicBezTo>
                <a:cubicBezTo>
                  <a:pt x="98" y="129"/>
                  <a:pt x="98" y="129"/>
                  <a:pt x="98" y="129"/>
                </a:cubicBezTo>
                <a:cubicBezTo>
                  <a:pt x="100" y="135"/>
                  <a:pt x="100" y="135"/>
                  <a:pt x="100" y="135"/>
                </a:cubicBezTo>
                <a:cubicBezTo>
                  <a:pt x="98" y="136"/>
                  <a:pt x="96" y="137"/>
                  <a:pt x="95" y="137"/>
                </a:cubicBezTo>
                <a:cubicBezTo>
                  <a:pt x="92" y="132"/>
                  <a:pt x="92" y="132"/>
                  <a:pt x="92" y="132"/>
                </a:cubicBezTo>
                <a:cubicBezTo>
                  <a:pt x="91" y="132"/>
                  <a:pt x="91" y="132"/>
                  <a:pt x="91" y="132"/>
                </a:cubicBezTo>
                <a:cubicBezTo>
                  <a:pt x="90" y="132"/>
                  <a:pt x="88" y="133"/>
                  <a:pt x="87" y="133"/>
                </a:cubicBezTo>
                <a:cubicBezTo>
                  <a:pt x="87" y="133"/>
                  <a:pt x="87" y="133"/>
                  <a:pt x="87" y="133"/>
                </a:cubicBezTo>
                <a:cubicBezTo>
                  <a:pt x="87" y="140"/>
                  <a:pt x="87" y="140"/>
                  <a:pt x="87" y="140"/>
                </a:cubicBezTo>
                <a:cubicBezTo>
                  <a:pt x="85" y="140"/>
                  <a:pt x="83" y="141"/>
                  <a:pt x="81" y="141"/>
                </a:cubicBezTo>
                <a:cubicBezTo>
                  <a:pt x="79" y="135"/>
                  <a:pt x="79" y="135"/>
                  <a:pt x="79" y="135"/>
                </a:cubicBezTo>
                <a:cubicBezTo>
                  <a:pt x="79" y="135"/>
                  <a:pt x="79" y="135"/>
                  <a:pt x="79" y="135"/>
                </a:cubicBezTo>
                <a:cubicBezTo>
                  <a:pt x="77" y="135"/>
                  <a:pt x="76" y="135"/>
                  <a:pt x="74" y="135"/>
                </a:cubicBezTo>
                <a:cubicBezTo>
                  <a:pt x="74" y="135"/>
                  <a:pt x="74" y="135"/>
                  <a:pt x="74" y="135"/>
                </a:cubicBezTo>
                <a:cubicBezTo>
                  <a:pt x="73" y="142"/>
                  <a:pt x="73" y="142"/>
                  <a:pt x="73" y="142"/>
                </a:cubicBezTo>
                <a:cubicBezTo>
                  <a:pt x="72" y="142"/>
                  <a:pt x="71" y="142"/>
                  <a:pt x="70" y="142"/>
                </a:cubicBezTo>
                <a:close/>
              </a:path>
            </a:pathLst>
          </a:custGeom>
          <a:solidFill>
            <a:srgbClr val="AFABA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1" name="Google Shape;241;p25"/>
          <p:cNvSpPr/>
          <p:nvPr/>
        </p:nvSpPr>
        <p:spPr>
          <a:xfrm>
            <a:off x="814618" y="2964419"/>
            <a:ext cx="306648" cy="308798"/>
          </a:xfrm>
          <a:custGeom>
            <a:avLst/>
            <a:gdLst/>
            <a:ahLst/>
            <a:cxnLst/>
            <a:rect l="l" t="t" r="r" b="b"/>
            <a:pathLst>
              <a:path w="141" h="142" extrusionOk="0">
                <a:moveTo>
                  <a:pt x="70" y="142"/>
                </a:moveTo>
                <a:cubicBezTo>
                  <a:pt x="69" y="142"/>
                  <a:pt x="68" y="142"/>
                  <a:pt x="67" y="142"/>
                </a:cubicBezTo>
                <a:cubicBezTo>
                  <a:pt x="67" y="135"/>
                  <a:pt x="67" y="135"/>
                  <a:pt x="67" y="135"/>
                </a:cubicBezTo>
                <a:cubicBezTo>
                  <a:pt x="66" y="135"/>
                  <a:pt x="66" y="135"/>
                  <a:pt x="66" y="135"/>
                </a:cubicBezTo>
                <a:cubicBezTo>
                  <a:pt x="65" y="135"/>
                  <a:pt x="63" y="135"/>
                  <a:pt x="62" y="135"/>
                </a:cubicBezTo>
                <a:cubicBezTo>
                  <a:pt x="61" y="135"/>
                  <a:pt x="61" y="135"/>
                  <a:pt x="61" y="135"/>
                </a:cubicBezTo>
                <a:cubicBezTo>
                  <a:pt x="60" y="141"/>
                  <a:pt x="60" y="141"/>
                  <a:pt x="60" y="141"/>
                </a:cubicBezTo>
                <a:cubicBezTo>
                  <a:pt x="58" y="141"/>
                  <a:pt x="56" y="140"/>
                  <a:pt x="54" y="140"/>
                </a:cubicBezTo>
                <a:cubicBezTo>
                  <a:pt x="54" y="133"/>
                  <a:pt x="54" y="133"/>
                  <a:pt x="54" y="133"/>
                </a:cubicBezTo>
                <a:cubicBezTo>
                  <a:pt x="54" y="133"/>
                  <a:pt x="54" y="133"/>
                  <a:pt x="54" y="133"/>
                </a:cubicBezTo>
                <a:cubicBezTo>
                  <a:pt x="52" y="133"/>
                  <a:pt x="51" y="132"/>
                  <a:pt x="50" y="132"/>
                </a:cubicBezTo>
                <a:cubicBezTo>
                  <a:pt x="49" y="132"/>
                  <a:pt x="49" y="132"/>
                  <a:pt x="49" y="132"/>
                </a:cubicBezTo>
                <a:cubicBezTo>
                  <a:pt x="46" y="137"/>
                  <a:pt x="46" y="137"/>
                  <a:pt x="46" y="137"/>
                </a:cubicBezTo>
                <a:cubicBezTo>
                  <a:pt x="44" y="137"/>
                  <a:pt x="42" y="136"/>
                  <a:pt x="41" y="135"/>
                </a:cubicBezTo>
                <a:cubicBezTo>
                  <a:pt x="42" y="129"/>
                  <a:pt x="42" y="129"/>
                  <a:pt x="42" y="129"/>
                </a:cubicBezTo>
                <a:cubicBezTo>
                  <a:pt x="42" y="129"/>
                  <a:pt x="42" y="129"/>
                  <a:pt x="42" y="129"/>
                </a:cubicBezTo>
                <a:cubicBezTo>
                  <a:pt x="41" y="128"/>
                  <a:pt x="39" y="127"/>
                  <a:pt x="38" y="127"/>
                </a:cubicBezTo>
                <a:cubicBezTo>
                  <a:pt x="38" y="126"/>
                  <a:pt x="38" y="126"/>
                  <a:pt x="38" y="126"/>
                </a:cubicBezTo>
                <a:cubicBezTo>
                  <a:pt x="34" y="131"/>
                  <a:pt x="34" y="131"/>
                  <a:pt x="34" y="131"/>
                </a:cubicBezTo>
                <a:cubicBezTo>
                  <a:pt x="32" y="130"/>
                  <a:pt x="30" y="129"/>
                  <a:pt x="29" y="128"/>
                </a:cubicBezTo>
                <a:cubicBezTo>
                  <a:pt x="32" y="122"/>
                  <a:pt x="32" y="122"/>
                  <a:pt x="32" y="122"/>
                </a:cubicBezTo>
                <a:cubicBezTo>
                  <a:pt x="31" y="122"/>
                  <a:pt x="31" y="122"/>
                  <a:pt x="31" y="122"/>
                </a:cubicBezTo>
                <a:cubicBezTo>
                  <a:pt x="30" y="121"/>
                  <a:pt x="29" y="120"/>
                  <a:pt x="28" y="119"/>
                </a:cubicBezTo>
                <a:cubicBezTo>
                  <a:pt x="28" y="119"/>
                  <a:pt x="28" y="119"/>
                  <a:pt x="28" y="119"/>
                </a:cubicBezTo>
                <a:cubicBezTo>
                  <a:pt x="23" y="123"/>
                  <a:pt x="23" y="123"/>
                  <a:pt x="23" y="123"/>
                </a:cubicBezTo>
                <a:cubicBezTo>
                  <a:pt x="21" y="122"/>
                  <a:pt x="20" y="120"/>
                  <a:pt x="18" y="119"/>
                </a:cubicBezTo>
                <a:cubicBezTo>
                  <a:pt x="22" y="114"/>
                  <a:pt x="22" y="114"/>
                  <a:pt x="22" y="114"/>
                </a:cubicBezTo>
                <a:cubicBezTo>
                  <a:pt x="22" y="114"/>
                  <a:pt x="22" y="114"/>
                  <a:pt x="22" y="114"/>
                </a:cubicBezTo>
                <a:cubicBezTo>
                  <a:pt x="21" y="112"/>
                  <a:pt x="20" y="111"/>
                  <a:pt x="19" y="110"/>
                </a:cubicBezTo>
                <a:cubicBezTo>
                  <a:pt x="19" y="110"/>
                  <a:pt x="19" y="110"/>
                  <a:pt x="19" y="110"/>
                </a:cubicBezTo>
                <a:cubicBezTo>
                  <a:pt x="13" y="113"/>
                  <a:pt x="13" y="113"/>
                  <a:pt x="13" y="113"/>
                </a:cubicBezTo>
                <a:cubicBezTo>
                  <a:pt x="12" y="111"/>
                  <a:pt x="11" y="109"/>
                  <a:pt x="10" y="108"/>
                </a:cubicBezTo>
                <a:cubicBezTo>
                  <a:pt x="15" y="104"/>
                  <a:pt x="15" y="104"/>
                  <a:pt x="15" y="104"/>
                </a:cubicBezTo>
                <a:cubicBezTo>
                  <a:pt x="15" y="103"/>
                  <a:pt x="15" y="103"/>
                  <a:pt x="15" y="103"/>
                </a:cubicBezTo>
                <a:cubicBezTo>
                  <a:pt x="14" y="102"/>
                  <a:pt x="13" y="101"/>
                  <a:pt x="13" y="99"/>
                </a:cubicBezTo>
                <a:cubicBezTo>
                  <a:pt x="12" y="99"/>
                  <a:pt x="12" y="99"/>
                  <a:pt x="12" y="99"/>
                </a:cubicBezTo>
                <a:cubicBezTo>
                  <a:pt x="6" y="101"/>
                  <a:pt x="6" y="101"/>
                  <a:pt x="6" y="101"/>
                </a:cubicBezTo>
                <a:cubicBezTo>
                  <a:pt x="5" y="99"/>
                  <a:pt x="5" y="97"/>
                  <a:pt x="4" y="95"/>
                </a:cubicBezTo>
                <a:cubicBezTo>
                  <a:pt x="10" y="92"/>
                  <a:pt x="10" y="92"/>
                  <a:pt x="10" y="92"/>
                </a:cubicBezTo>
                <a:cubicBezTo>
                  <a:pt x="10" y="92"/>
                  <a:pt x="10" y="92"/>
                  <a:pt x="10" y="92"/>
                </a:cubicBezTo>
                <a:cubicBezTo>
                  <a:pt x="9" y="90"/>
                  <a:pt x="9" y="89"/>
                  <a:pt x="8" y="88"/>
                </a:cubicBezTo>
                <a:cubicBezTo>
                  <a:pt x="8" y="87"/>
                  <a:pt x="8" y="87"/>
                  <a:pt x="8" y="87"/>
                </a:cubicBezTo>
                <a:cubicBezTo>
                  <a:pt x="2" y="88"/>
                  <a:pt x="2" y="88"/>
                  <a:pt x="2" y="88"/>
                </a:cubicBezTo>
                <a:cubicBezTo>
                  <a:pt x="1" y="86"/>
                  <a:pt x="1" y="84"/>
                  <a:pt x="1" y="82"/>
                </a:cubicBezTo>
                <a:cubicBezTo>
                  <a:pt x="7" y="80"/>
                  <a:pt x="7" y="80"/>
                  <a:pt x="7" y="80"/>
                </a:cubicBezTo>
                <a:cubicBezTo>
                  <a:pt x="7" y="80"/>
                  <a:pt x="7" y="80"/>
                  <a:pt x="7" y="80"/>
                </a:cubicBezTo>
                <a:cubicBezTo>
                  <a:pt x="6" y="78"/>
                  <a:pt x="6" y="77"/>
                  <a:pt x="6" y="75"/>
                </a:cubicBezTo>
                <a:cubicBezTo>
                  <a:pt x="6" y="75"/>
                  <a:pt x="6" y="75"/>
                  <a:pt x="6" y="75"/>
                </a:cubicBezTo>
                <a:cubicBezTo>
                  <a:pt x="0" y="74"/>
                  <a:pt x="0" y="74"/>
                  <a:pt x="0" y="74"/>
                </a:cubicBezTo>
                <a:cubicBezTo>
                  <a:pt x="0" y="73"/>
                  <a:pt x="0" y="72"/>
                  <a:pt x="0" y="71"/>
                </a:cubicBezTo>
                <a:cubicBezTo>
                  <a:pt x="0" y="70"/>
                  <a:pt x="0" y="69"/>
                  <a:pt x="0" y="68"/>
                </a:cubicBezTo>
                <a:cubicBezTo>
                  <a:pt x="6" y="67"/>
                  <a:pt x="6" y="67"/>
                  <a:pt x="6" y="67"/>
                </a:cubicBezTo>
                <a:cubicBezTo>
                  <a:pt x="6" y="67"/>
                  <a:pt x="6" y="67"/>
                  <a:pt x="6" y="67"/>
                </a:cubicBezTo>
                <a:cubicBezTo>
                  <a:pt x="6" y="65"/>
                  <a:pt x="6" y="64"/>
                  <a:pt x="7" y="62"/>
                </a:cubicBezTo>
                <a:cubicBezTo>
                  <a:pt x="7" y="62"/>
                  <a:pt x="7" y="62"/>
                  <a:pt x="7" y="62"/>
                </a:cubicBezTo>
                <a:cubicBezTo>
                  <a:pt x="1" y="60"/>
                  <a:pt x="1" y="60"/>
                  <a:pt x="1" y="60"/>
                </a:cubicBezTo>
                <a:cubicBezTo>
                  <a:pt x="1" y="58"/>
                  <a:pt x="1" y="56"/>
                  <a:pt x="2" y="54"/>
                </a:cubicBezTo>
                <a:cubicBezTo>
                  <a:pt x="8" y="55"/>
                  <a:pt x="8" y="55"/>
                  <a:pt x="8" y="55"/>
                </a:cubicBezTo>
                <a:cubicBezTo>
                  <a:pt x="8" y="54"/>
                  <a:pt x="8" y="54"/>
                  <a:pt x="8" y="54"/>
                </a:cubicBezTo>
                <a:cubicBezTo>
                  <a:pt x="9" y="53"/>
                  <a:pt x="9" y="52"/>
                  <a:pt x="10" y="50"/>
                </a:cubicBezTo>
                <a:cubicBezTo>
                  <a:pt x="10" y="50"/>
                  <a:pt x="10" y="50"/>
                  <a:pt x="10" y="50"/>
                </a:cubicBezTo>
                <a:cubicBezTo>
                  <a:pt x="4" y="47"/>
                  <a:pt x="4" y="47"/>
                  <a:pt x="4" y="47"/>
                </a:cubicBezTo>
                <a:cubicBezTo>
                  <a:pt x="5" y="45"/>
                  <a:pt x="5" y="43"/>
                  <a:pt x="6" y="41"/>
                </a:cubicBezTo>
                <a:cubicBezTo>
                  <a:pt x="12" y="43"/>
                  <a:pt x="12" y="43"/>
                  <a:pt x="12" y="43"/>
                </a:cubicBezTo>
                <a:cubicBezTo>
                  <a:pt x="13" y="43"/>
                  <a:pt x="13" y="43"/>
                  <a:pt x="13" y="43"/>
                </a:cubicBezTo>
                <a:cubicBezTo>
                  <a:pt x="13" y="41"/>
                  <a:pt x="14" y="40"/>
                  <a:pt x="15" y="39"/>
                </a:cubicBezTo>
                <a:cubicBezTo>
                  <a:pt x="15" y="38"/>
                  <a:pt x="15" y="38"/>
                  <a:pt x="15" y="38"/>
                </a:cubicBezTo>
                <a:cubicBezTo>
                  <a:pt x="10" y="34"/>
                  <a:pt x="10" y="34"/>
                  <a:pt x="10" y="34"/>
                </a:cubicBezTo>
                <a:cubicBezTo>
                  <a:pt x="11" y="33"/>
                  <a:pt x="12" y="31"/>
                  <a:pt x="13" y="29"/>
                </a:cubicBezTo>
                <a:cubicBezTo>
                  <a:pt x="19" y="32"/>
                  <a:pt x="19" y="32"/>
                  <a:pt x="19" y="32"/>
                </a:cubicBezTo>
                <a:cubicBezTo>
                  <a:pt x="19" y="32"/>
                  <a:pt x="19" y="32"/>
                  <a:pt x="19" y="32"/>
                </a:cubicBezTo>
                <a:cubicBezTo>
                  <a:pt x="20" y="31"/>
                  <a:pt x="21" y="30"/>
                  <a:pt x="22" y="29"/>
                </a:cubicBezTo>
                <a:cubicBezTo>
                  <a:pt x="22" y="28"/>
                  <a:pt x="22" y="28"/>
                  <a:pt x="22" y="28"/>
                </a:cubicBezTo>
                <a:cubicBezTo>
                  <a:pt x="18" y="23"/>
                  <a:pt x="18" y="23"/>
                  <a:pt x="18" y="23"/>
                </a:cubicBezTo>
                <a:cubicBezTo>
                  <a:pt x="20" y="22"/>
                  <a:pt x="21" y="20"/>
                  <a:pt x="23" y="19"/>
                </a:cubicBezTo>
                <a:cubicBezTo>
                  <a:pt x="28" y="23"/>
                  <a:pt x="28" y="23"/>
                  <a:pt x="28" y="23"/>
                </a:cubicBezTo>
                <a:cubicBezTo>
                  <a:pt x="28" y="23"/>
                  <a:pt x="28" y="23"/>
                  <a:pt x="28" y="23"/>
                </a:cubicBezTo>
                <a:cubicBezTo>
                  <a:pt x="29" y="22"/>
                  <a:pt x="30" y="21"/>
                  <a:pt x="31" y="20"/>
                </a:cubicBezTo>
                <a:cubicBezTo>
                  <a:pt x="32" y="20"/>
                  <a:pt x="32" y="20"/>
                  <a:pt x="32" y="20"/>
                </a:cubicBezTo>
                <a:cubicBezTo>
                  <a:pt x="29" y="14"/>
                  <a:pt x="29" y="14"/>
                  <a:pt x="29" y="14"/>
                </a:cubicBezTo>
                <a:cubicBezTo>
                  <a:pt x="30" y="13"/>
                  <a:pt x="32" y="12"/>
                  <a:pt x="34" y="11"/>
                </a:cubicBezTo>
                <a:cubicBezTo>
                  <a:pt x="38" y="16"/>
                  <a:pt x="38" y="16"/>
                  <a:pt x="38" y="16"/>
                </a:cubicBezTo>
                <a:cubicBezTo>
                  <a:pt x="38" y="15"/>
                  <a:pt x="38" y="15"/>
                  <a:pt x="38" y="15"/>
                </a:cubicBezTo>
                <a:cubicBezTo>
                  <a:pt x="39" y="15"/>
                  <a:pt x="41" y="14"/>
                  <a:pt x="42" y="13"/>
                </a:cubicBezTo>
                <a:cubicBezTo>
                  <a:pt x="42" y="13"/>
                  <a:pt x="42" y="13"/>
                  <a:pt x="42" y="13"/>
                </a:cubicBezTo>
                <a:cubicBezTo>
                  <a:pt x="41" y="7"/>
                  <a:pt x="41" y="7"/>
                  <a:pt x="41" y="7"/>
                </a:cubicBezTo>
                <a:cubicBezTo>
                  <a:pt x="42" y="6"/>
                  <a:pt x="44" y="5"/>
                  <a:pt x="46" y="5"/>
                </a:cubicBezTo>
                <a:cubicBezTo>
                  <a:pt x="49" y="10"/>
                  <a:pt x="49" y="10"/>
                  <a:pt x="49" y="10"/>
                </a:cubicBezTo>
                <a:cubicBezTo>
                  <a:pt x="50" y="10"/>
                  <a:pt x="50" y="10"/>
                  <a:pt x="50" y="10"/>
                </a:cubicBezTo>
                <a:cubicBezTo>
                  <a:pt x="51" y="10"/>
                  <a:pt x="52" y="9"/>
                  <a:pt x="54" y="9"/>
                </a:cubicBezTo>
                <a:cubicBezTo>
                  <a:pt x="54" y="9"/>
                  <a:pt x="54" y="9"/>
                  <a:pt x="54" y="9"/>
                </a:cubicBezTo>
                <a:cubicBezTo>
                  <a:pt x="54" y="2"/>
                  <a:pt x="54" y="2"/>
                  <a:pt x="54" y="2"/>
                </a:cubicBezTo>
                <a:cubicBezTo>
                  <a:pt x="56" y="2"/>
                  <a:pt x="58" y="1"/>
                  <a:pt x="60" y="1"/>
                </a:cubicBezTo>
                <a:cubicBezTo>
                  <a:pt x="61" y="7"/>
                  <a:pt x="61" y="7"/>
                  <a:pt x="61" y="7"/>
                </a:cubicBezTo>
                <a:cubicBezTo>
                  <a:pt x="62" y="7"/>
                  <a:pt x="62" y="7"/>
                  <a:pt x="62" y="7"/>
                </a:cubicBezTo>
                <a:cubicBezTo>
                  <a:pt x="63" y="7"/>
                  <a:pt x="65" y="7"/>
                  <a:pt x="66" y="7"/>
                </a:cubicBezTo>
                <a:cubicBezTo>
                  <a:pt x="67" y="7"/>
                  <a:pt x="67" y="7"/>
                  <a:pt x="67" y="7"/>
                </a:cubicBezTo>
                <a:cubicBezTo>
                  <a:pt x="67" y="0"/>
                  <a:pt x="67" y="0"/>
                  <a:pt x="67" y="0"/>
                </a:cubicBezTo>
                <a:cubicBezTo>
                  <a:pt x="68" y="0"/>
                  <a:pt x="69" y="0"/>
                  <a:pt x="70" y="0"/>
                </a:cubicBezTo>
                <a:cubicBezTo>
                  <a:pt x="71" y="0"/>
                  <a:pt x="72" y="0"/>
                  <a:pt x="73" y="0"/>
                </a:cubicBezTo>
                <a:cubicBezTo>
                  <a:pt x="74" y="7"/>
                  <a:pt x="74" y="7"/>
                  <a:pt x="74" y="7"/>
                </a:cubicBezTo>
                <a:cubicBezTo>
                  <a:pt x="74" y="7"/>
                  <a:pt x="74" y="7"/>
                  <a:pt x="74" y="7"/>
                </a:cubicBezTo>
                <a:cubicBezTo>
                  <a:pt x="76" y="7"/>
                  <a:pt x="77" y="7"/>
                  <a:pt x="79" y="7"/>
                </a:cubicBezTo>
                <a:cubicBezTo>
                  <a:pt x="79" y="7"/>
                  <a:pt x="79" y="7"/>
                  <a:pt x="79" y="7"/>
                </a:cubicBezTo>
                <a:cubicBezTo>
                  <a:pt x="81" y="1"/>
                  <a:pt x="81" y="1"/>
                  <a:pt x="81" y="1"/>
                </a:cubicBezTo>
                <a:cubicBezTo>
                  <a:pt x="83" y="1"/>
                  <a:pt x="85" y="2"/>
                  <a:pt x="87" y="2"/>
                </a:cubicBezTo>
                <a:cubicBezTo>
                  <a:pt x="87" y="9"/>
                  <a:pt x="87" y="9"/>
                  <a:pt x="87" y="9"/>
                </a:cubicBezTo>
                <a:cubicBezTo>
                  <a:pt x="87" y="9"/>
                  <a:pt x="87" y="9"/>
                  <a:pt x="87" y="9"/>
                </a:cubicBezTo>
                <a:cubicBezTo>
                  <a:pt x="88" y="9"/>
                  <a:pt x="90" y="10"/>
                  <a:pt x="91" y="10"/>
                </a:cubicBezTo>
                <a:cubicBezTo>
                  <a:pt x="92" y="10"/>
                  <a:pt x="92" y="10"/>
                  <a:pt x="92" y="10"/>
                </a:cubicBezTo>
                <a:cubicBezTo>
                  <a:pt x="95" y="5"/>
                  <a:pt x="95" y="5"/>
                  <a:pt x="95" y="5"/>
                </a:cubicBezTo>
                <a:cubicBezTo>
                  <a:pt x="96" y="5"/>
                  <a:pt x="98" y="6"/>
                  <a:pt x="100" y="7"/>
                </a:cubicBezTo>
                <a:cubicBezTo>
                  <a:pt x="98" y="13"/>
                  <a:pt x="98" y="13"/>
                  <a:pt x="98" y="13"/>
                </a:cubicBezTo>
                <a:cubicBezTo>
                  <a:pt x="99" y="13"/>
                  <a:pt x="99" y="13"/>
                  <a:pt x="99" y="13"/>
                </a:cubicBezTo>
                <a:cubicBezTo>
                  <a:pt x="100" y="14"/>
                  <a:pt x="101" y="15"/>
                  <a:pt x="103" y="15"/>
                </a:cubicBezTo>
                <a:cubicBezTo>
                  <a:pt x="103" y="16"/>
                  <a:pt x="103" y="16"/>
                  <a:pt x="103" y="16"/>
                </a:cubicBezTo>
                <a:cubicBezTo>
                  <a:pt x="107" y="11"/>
                  <a:pt x="107" y="11"/>
                  <a:pt x="107" y="11"/>
                </a:cubicBezTo>
                <a:cubicBezTo>
                  <a:pt x="109" y="12"/>
                  <a:pt x="111" y="13"/>
                  <a:pt x="112" y="14"/>
                </a:cubicBezTo>
                <a:cubicBezTo>
                  <a:pt x="109" y="20"/>
                  <a:pt x="109" y="20"/>
                  <a:pt x="109" y="20"/>
                </a:cubicBezTo>
                <a:cubicBezTo>
                  <a:pt x="109" y="20"/>
                  <a:pt x="109" y="20"/>
                  <a:pt x="109" y="20"/>
                </a:cubicBezTo>
                <a:cubicBezTo>
                  <a:pt x="111" y="21"/>
                  <a:pt x="112" y="22"/>
                  <a:pt x="113" y="23"/>
                </a:cubicBezTo>
                <a:cubicBezTo>
                  <a:pt x="113" y="23"/>
                  <a:pt x="113" y="23"/>
                  <a:pt x="113" y="23"/>
                </a:cubicBezTo>
                <a:cubicBezTo>
                  <a:pt x="118" y="19"/>
                  <a:pt x="118" y="19"/>
                  <a:pt x="118" y="19"/>
                </a:cubicBezTo>
                <a:cubicBezTo>
                  <a:pt x="120" y="20"/>
                  <a:pt x="121" y="22"/>
                  <a:pt x="122" y="23"/>
                </a:cubicBezTo>
                <a:cubicBezTo>
                  <a:pt x="118" y="28"/>
                  <a:pt x="118" y="28"/>
                  <a:pt x="118" y="28"/>
                </a:cubicBezTo>
                <a:cubicBezTo>
                  <a:pt x="119" y="29"/>
                  <a:pt x="119" y="29"/>
                  <a:pt x="119" y="29"/>
                </a:cubicBezTo>
                <a:cubicBezTo>
                  <a:pt x="120" y="30"/>
                  <a:pt x="121" y="31"/>
                  <a:pt x="121" y="32"/>
                </a:cubicBezTo>
                <a:cubicBezTo>
                  <a:pt x="122" y="32"/>
                  <a:pt x="122" y="32"/>
                  <a:pt x="122" y="32"/>
                </a:cubicBezTo>
                <a:cubicBezTo>
                  <a:pt x="127" y="29"/>
                  <a:pt x="127" y="29"/>
                  <a:pt x="127" y="29"/>
                </a:cubicBezTo>
                <a:cubicBezTo>
                  <a:pt x="129" y="31"/>
                  <a:pt x="130" y="33"/>
                  <a:pt x="131" y="34"/>
                </a:cubicBezTo>
                <a:cubicBezTo>
                  <a:pt x="126" y="38"/>
                  <a:pt x="126" y="38"/>
                  <a:pt x="126" y="38"/>
                </a:cubicBezTo>
                <a:cubicBezTo>
                  <a:pt x="126" y="39"/>
                  <a:pt x="126" y="39"/>
                  <a:pt x="126" y="39"/>
                </a:cubicBezTo>
                <a:cubicBezTo>
                  <a:pt x="127" y="40"/>
                  <a:pt x="128" y="41"/>
                  <a:pt x="128" y="43"/>
                </a:cubicBezTo>
                <a:cubicBezTo>
                  <a:pt x="128" y="43"/>
                  <a:pt x="128" y="43"/>
                  <a:pt x="128" y="43"/>
                </a:cubicBezTo>
                <a:cubicBezTo>
                  <a:pt x="134" y="41"/>
                  <a:pt x="134" y="41"/>
                  <a:pt x="134" y="41"/>
                </a:cubicBezTo>
                <a:cubicBezTo>
                  <a:pt x="135" y="43"/>
                  <a:pt x="136" y="45"/>
                  <a:pt x="137" y="47"/>
                </a:cubicBezTo>
                <a:cubicBezTo>
                  <a:pt x="131" y="50"/>
                  <a:pt x="131" y="50"/>
                  <a:pt x="131" y="50"/>
                </a:cubicBezTo>
                <a:cubicBezTo>
                  <a:pt x="131" y="50"/>
                  <a:pt x="131" y="50"/>
                  <a:pt x="131" y="50"/>
                </a:cubicBezTo>
                <a:cubicBezTo>
                  <a:pt x="132" y="52"/>
                  <a:pt x="132" y="53"/>
                  <a:pt x="133" y="54"/>
                </a:cubicBezTo>
                <a:cubicBezTo>
                  <a:pt x="133" y="55"/>
                  <a:pt x="133" y="55"/>
                  <a:pt x="133" y="55"/>
                </a:cubicBezTo>
                <a:cubicBezTo>
                  <a:pt x="139" y="54"/>
                  <a:pt x="139" y="54"/>
                  <a:pt x="139" y="54"/>
                </a:cubicBezTo>
                <a:cubicBezTo>
                  <a:pt x="140" y="56"/>
                  <a:pt x="140" y="58"/>
                  <a:pt x="140" y="60"/>
                </a:cubicBezTo>
                <a:cubicBezTo>
                  <a:pt x="134" y="62"/>
                  <a:pt x="134" y="62"/>
                  <a:pt x="134" y="62"/>
                </a:cubicBezTo>
                <a:cubicBezTo>
                  <a:pt x="134" y="62"/>
                  <a:pt x="134" y="62"/>
                  <a:pt x="134" y="62"/>
                </a:cubicBezTo>
                <a:cubicBezTo>
                  <a:pt x="134" y="64"/>
                  <a:pt x="134" y="65"/>
                  <a:pt x="135" y="67"/>
                </a:cubicBezTo>
                <a:cubicBezTo>
                  <a:pt x="135" y="67"/>
                  <a:pt x="135" y="67"/>
                  <a:pt x="135" y="67"/>
                </a:cubicBezTo>
                <a:cubicBezTo>
                  <a:pt x="141" y="68"/>
                  <a:pt x="141" y="68"/>
                  <a:pt x="141" y="68"/>
                </a:cubicBezTo>
                <a:cubicBezTo>
                  <a:pt x="141" y="69"/>
                  <a:pt x="141" y="70"/>
                  <a:pt x="141" y="71"/>
                </a:cubicBezTo>
                <a:cubicBezTo>
                  <a:pt x="141" y="72"/>
                  <a:pt x="141" y="73"/>
                  <a:pt x="141" y="74"/>
                </a:cubicBezTo>
                <a:cubicBezTo>
                  <a:pt x="135" y="75"/>
                  <a:pt x="135" y="75"/>
                  <a:pt x="135" y="75"/>
                </a:cubicBezTo>
                <a:cubicBezTo>
                  <a:pt x="135" y="75"/>
                  <a:pt x="135" y="75"/>
                  <a:pt x="135" y="75"/>
                </a:cubicBezTo>
                <a:cubicBezTo>
                  <a:pt x="134" y="77"/>
                  <a:pt x="134" y="78"/>
                  <a:pt x="134" y="80"/>
                </a:cubicBezTo>
                <a:cubicBezTo>
                  <a:pt x="134" y="80"/>
                  <a:pt x="134" y="80"/>
                  <a:pt x="134" y="80"/>
                </a:cubicBezTo>
                <a:cubicBezTo>
                  <a:pt x="140" y="82"/>
                  <a:pt x="140" y="82"/>
                  <a:pt x="140" y="82"/>
                </a:cubicBezTo>
                <a:cubicBezTo>
                  <a:pt x="140" y="84"/>
                  <a:pt x="140" y="86"/>
                  <a:pt x="139" y="88"/>
                </a:cubicBezTo>
                <a:cubicBezTo>
                  <a:pt x="133" y="87"/>
                  <a:pt x="133" y="87"/>
                  <a:pt x="133" y="87"/>
                </a:cubicBezTo>
                <a:cubicBezTo>
                  <a:pt x="133" y="88"/>
                  <a:pt x="133" y="88"/>
                  <a:pt x="133" y="88"/>
                </a:cubicBezTo>
                <a:cubicBezTo>
                  <a:pt x="132" y="89"/>
                  <a:pt x="132" y="90"/>
                  <a:pt x="131" y="92"/>
                </a:cubicBezTo>
                <a:cubicBezTo>
                  <a:pt x="131" y="92"/>
                  <a:pt x="131" y="92"/>
                  <a:pt x="131" y="92"/>
                </a:cubicBezTo>
                <a:cubicBezTo>
                  <a:pt x="137" y="95"/>
                  <a:pt x="137" y="95"/>
                  <a:pt x="137" y="95"/>
                </a:cubicBezTo>
                <a:cubicBezTo>
                  <a:pt x="136" y="97"/>
                  <a:pt x="135" y="99"/>
                  <a:pt x="134" y="101"/>
                </a:cubicBezTo>
                <a:cubicBezTo>
                  <a:pt x="128" y="99"/>
                  <a:pt x="128" y="99"/>
                  <a:pt x="128" y="99"/>
                </a:cubicBezTo>
                <a:cubicBezTo>
                  <a:pt x="128" y="99"/>
                  <a:pt x="128" y="99"/>
                  <a:pt x="128" y="99"/>
                </a:cubicBezTo>
                <a:cubicBezTo>
                  <a:pt x="128" y="101"/>
                  <a:pt x="127" y="102"/>
                  <a:pt x="126" y="103"/>
                </a:cubicBezTo>
                <a:cubicBezTo>
                  <a:pt x="126" y="104"/>
                  <a:pt x="126" y="104"/>
                  <a:pt x="126" y="104"/>
                </a:cubicBezTo>
                <a:cubicBezTo>
                  <a:pt x="131" y="108"/>
                  <a:pt x="131" y="108"/>
                  <a:pt x="131" y="108"/>
                </a:cubicBezTo>
                <a:cubicBezTo>
                  <a:pt x="130" y="109"/>
                  <a:pt x="129" y="111"/>
                  <a:pt x="127" y="113"/>
                </a:cubicBezTo>
                <a:cubicBezTo>
                  <a:pt x="122" y="110"/>
                  <a:pt x="122" y="110"/>
                  <a:pt x="122" y="110"/>
                </a:cubicBezTo>
                <a:cubicBezTo>
                  <a:pt x="121" y="110"/>
                  <a:pt x="121" y="110"/>
                  <a:pt x="121" y="110"/>
                </a:cubicBezTo>
                <a:cubicBezTo>
                  <a:pt x="121" y="111"/>
                  <a:pt x="120" y="112"/>
                  <a:pt x="119" y="114"/>
                </a:cubicBezTo>
                <a:cubicBezTo>
                  <a:pt x="118" y="114"/>
                  <a:pt x="118" y="114"/>
                  <a:pt x="118" y="114"/>
                </a:cubicBezTo>
                <a:cubicBezTo>
                  <a:pt x="122" y="119"/>
                  <a:pt x="122" y="119"/>
                  <a:pt x="122" y="119"/>
                </a:cubicBezTo>
                <a:cubicBezTo>
                  <a:pt x="121" y="120"/>
                  <a:pt x="120" y="122"/>
                  <a:pt x="118" y="123"/>
                </a:cubicBezTo>
                <a:cubicBezTo>
                  <a:pt x="113" y="119"/>
                  <a:pt x="113" y="119"/>
                  <a:pt x="113" y="119"/>
                </a:cubicBezTo>
                <a:cubicBezTo>
                  <a:pt x="113" y="119"/>
                  <a:pt x="113" y="119"/>
                  <a:pt x="113" y="119"/>
                </a:cubicBezTo>
                <a:cubicBezTo>
                  <a:pt x="112" y="120"/>
                  <a:pt x="111" y="121"/>
                  <a:pt x="109" y="122"/>
                </a:cubicBezTo>
                <a:cubicBezTo>
                  <a:pt x="109" y="122"/>
                  <a:pt x="109" y="122"/>
                  <a:pt x="109" y="122"/>
                </a:cubicBezTo>
                <a:cubicBezTo>
                  <a:pt x="112" y="128"/>
                  <a:pt x="112" y="128"/>
                  <a:pt x="112" y="128"/>
                </a:cubicBezTo>
                <a:cubicBezTo>
                  <a:pt x="111" y="129"/>
                  <a:pt x="109" y="130"/>
                  <a:pt x="107" y="131"/>
                </a:cubicBezTo>
                <a:cubicBezTo>
                  <a:pt x="103" y="126"/>
                  <a:pt x="103" y="126"/>
                  <a:pt x="103" y="126"/>
                </a:cubicBezTo>
                <a:cubicBezTo>
                  <a:pt x="103" y="127"/>
                  <a:pt x="103" y="127"/>
                  <a:pt x="103" y="127"/>
                </a:cubicBezTo>
                <a:cubicBezTo>
                  <a:pt x="101" y="127"/>
                  <a:pt x="100" y="128"/>
                  <a:pt x="99" y="129"/>
                </a:cubicBezTo>
                <a:cubicBezTo>
                  <a:pt x="98" y="129"/>
                  <a:pt x="98" y="129"/>
                  <a:pt x="98" y="129"/>
                </a:cubicBezTo>
                <a:cubicBezTo>
                  <a:pt x="100" y="135"/>
                  <a:pt x="100" y="135"/>
                  <a:pt x="100" y="135"/>
                </a:cubicBezTo>
                <a:cubicBezTo>
                  <a:pt x="98" y="136"/>
                  <a:pt x="96" y="137"/>
                  <a:pt x="95" y="137"/>
                </a:cubicBezTo>
                <a:cubicBezTo>
                  <a:pt x="92" y="132"/>
                  <a:pt x="92" y="132"/>
                  <a:pt x="92" y="132"/>
                </a:cubicBezTo>
                <a:cubicBezTo>
                  <a:pt x="91" y="132"/>
                  <a:pt x="91" y="132"/>
                  <a:pt x="91" y="132"/>
                </a:cubicBezTo>
                <a:cubicBezTo>
                  <a:pt x="90" y="132"/>
                  <a:pt x="88" y="133"/>
                  <a:pt x="87" y="133"/>
                </a:cubicBezTo>
                <a:cubicBezTo>
                  <a:pt x="87" y="133"/>
                  <a:pt x="87" y="133"/>
                  <a:pt x="87" y="133"/>
                </a:cubicBezTo>
                <a:cubicBezTo>
                  <a:pt x="87" y="140"/>
                  <a:pt x="87" y="140"/>
                  <a:pt x="87" y="140"/>
                </a:cubicBezTo>
                <a:cubicBezTo>
                  <a:pt x="85" y="140"/>
                  <a:pt x="83" y="141"/>
                  <a:pt x="81" y="141"/>
                </a:cubicBezTo>
                <a:cubicBezTo>
                  <a:pt x="79" y="135"/>
                  <a:pt x="79" y="135"/>
                  <a:pt x="79" y="135"/>
                </a:cubicBezTo>
                <a:cubicBezTo>
                  <a:pt x="79" y="135"/>
                  <a:pt x="79" y="135"/>
                  <a:pt x="79" y="135"/>
                </a:cubicBezTo>
                <a:cubicBezTo>
                  <a:pt x="77" y="135"/>
                  <a:pt x="76" y="135"/>
                  <a:pt x="74" y="135"/>
                </a:cubicBezTo>
                <a:cubicBezTo>
                  <a:pt x="74" y="135"/>
                  <a:pt x="74" y="135"/>
                  <a:pt x="74" y="135"/>
                </a:cubicBezTo>
                <a:cubicBezTo>
                  <a:pt x="73" y="142"/>
                  <a:pt x="73" y="142"/>
                  <a:pt x="73" y="142"/>
                </a:cubicBezTo>
                <a:cubicBezTo>
                  <a:pt x="72" y="142"/>
                  <a:pt x="71" y="142"/>
                  <a:pt x="70" y="142"/>
                </a:cubicBezTo>
                <a:close/>
              </a:path>
            </a:pathLst>
          </a:custGeom>
          <a:solidFill>
            <a:srgbClr val="AFABA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2" name="Google Shape;242;p25"/>
          <p:cNvSpPr/>
          <p:nvPr/>
        </p:nvSpPr>
        <p:spPr>
          <a:xfrm>
            <a:off x="2919002" y="1786484"/>
            <a:ext cx="307828" cy="308503"/>
          </a:xfrm>
          <a:custGeom>
            <a:avLst/>
            <a:gdLst/>
            <a:ahLst/>
            <a:cxnLst/>
            <a:rect l="l" t="t" r="r" b="b"/>
            <a:pathLst>
              <a:path w="274" h="275" extrusionOk="0">
                <a:moveTo>
                  <a:pt x="274" y="155"/>
                </a:moveTo>
                <a:cubicBezTo>
                  <a:pt x="274" y="120"/>
                  <a:pt x="274" y="120"/>
                  <a:pt x="274" y="120"/>
                </a:cubicBezTo>
                <a:cubicBezTo>
                  <a:pt x="247" y="120"/>
                  <a:pt x="247" y="120"/>
                  <a:pt x="247" y="120"/>
                </a:cubicBezTo>
                <a:cubicBezTo>
                  <a:pt x="246" y="112"/>
                  <a:pt x="244" y="105"/>
                  <a:pt x="241" y="97"/>
                </a:cubicBezTo>
                <a:cubicBezTo>
                  <a:pt x="265" y="84"/>
                  <a:pt x="265" y="84"/>
                  <a:pt x="265" y="84"/>
                </a:cubicBezTo>
                <a:cubicBezTo>
                  <a:pt x="247" y="54"/>
                  <a:pt x="247" y="54"/>
                  <a:pt x="247" y="54"/>
                </a:cubicBezTo>
                <a:cubicBezTo>
                  <a:pt x="224" y="67"/>
                  <a:pt x="224" y="67"/>
                  <a:pt x="224" y="67"/>
                </a:cubicBezTo>
                <a:cubicBezTo>
                  <a:pt x="219" y="61"/>
                  <a:pt x="213" y="56"/>
                  <a:pt x="207" y="51"/>
                </a:cubicBezTo>
                <a:cubicBezTo>
                  <a:pt x="221" y="27"/>
                  <a:pt x="221" y="27"/>
                  <a:pt x="221" y="27"/>
                </a:cubicBezTo>
                <a:cubicBezTo>
                  <a:pt x="191" y="10"/>
                  <a:pt x="191" y="10"/>
                  <a:pt x="191" y="10"/>
                </a:cubicBezTo>
                <a:cubicBezTo>
                  <a:pt x="177" y="34"/>
                  <a:pt x="177" y="34"/>
                  <a:pt x="177" y="34"/>
                </a:cubicBezTo>
                <a:cubicBezTo>
                  <a:pt x="170" y="31"/>
                  <a:pt x="162" y="29"/>
                  <a:pt x="154" y="27"/>
                </a:cubicBezTo>
                <a:cubicBezTo>
                  <a:pt x="154" y="0"/>
                  <a:pt x="154" y="0"/>
                  <a:pt x="154" y="0"/>
                </a:cubicBezTo>
                <a:cubicBezTo>
                  <a:pt x="120" y="0"/>
                  <a:pt x="120" y="0"/>
                  <a:pt x="120" y="0"/>
                </a:cubicBezTo>
                <a:cubicBezTo>
                  <a:pt x="120" y="27"/>
                  <a:pt x="120" y="27"/>
                  <a:pt x="120" y="27"/>
                </a:cubicBezTo>
                <a:cubicBezTo>
                  <a:pt x="112" y="29"/>
                  <a:pt x="104" y="31"/>
                  <a:pt x="97" y="34"/>
                </a:cubicBezTo>
                <a:cubicBezTo>
                  <a:pt x="83" y="10"/>
                  <a:pt x="83" y="10"/>
                  <a:pt x="83" y="10"/>
                </a:cubicBezTo>
                <a:cubicBezTo>
                  <a:pt x="54" y="27"/>
                  <a:pt x="54" y="27"/>
                  <a:pt x="54" y="27"/>
                </a:cubicBezTo>
                <a:cubicBezTo>
                  <a:pt x="67" y="51"/>
                  <a:pt x="67" y="51"/>
                  <a:pt x="67" y="51"/>
                </a:cubicBezTo>
                <a:cubicBezTo>
                  <a:pt x="61" y="56"/>
                  <a:pt x="55" y="61"/>
                  <a:pt x="50" y="67"/>
                </a:cubicBezTo>
                <a:cubicBezTo>
                  <a:pt x="27" y="54"/>
                  <a:pt x="27" y="54"/>
                  <a:pt x="27" y="54"/>
                </a:cubicBezTo>
                <a:cubicBezTo>
                  <a:pt x="10" y="84"/>
                  <a:pt x="10" y="84"/>
                  <a:pt x="10" y="84"/>
                </a:cubicBezTo>
                <a:cubicBezTo>
                  <a:pt x="33" y="97"/>
                  <a:pt x="33" y="97"/>
                  <a:pt x="33" y="97"/>
                </a:cubicBezTo>
                <a:cubicBezTo>
                  <a:pt x="30" y="105"/>
                  <a:pt x="28" y="112"/>
                  <a:pt x="27" y="120"/>
                </a:cubicBezTo>
                <a:cubicBezTo>
                  <a:pt x="0" y="120"/>
                  <a:pt x="0" y="120"/>
                  <a:pt x="0" y="120"/>
                </a:cubicBezTo>
                <a:cubicBezTo>
                  <a:pt x="0" y="155"/>
                  <a:pt x="0" y="155"/>
                  <a:pt x="0" y="155"/>
                </a:cubicBezTo>
                <a:cubicBezTo>
                  <a:pt x="27" y="155"/>
                  <a:pt x="27" y="155"/>
                  <a:pt x="27" y="155"/>
                </a:cubicBezTo>
                <a:cubicBezTo>
                  <a:pt x="28" y="163"/>
                  <a:pt x="30" y="170"/>
                  <a:pt x="33" y="178"/>
                </a:cubicBezTo>
                <a:cubicBezTo>
                  <a:pt x="10" y="191"/>
                  <a:pt x="10" y="191"/>
                  <a:pt x="10" y="191"/>
                </a:cubicBezTo>
                <a:cubicBezTo>
                  <a:pt x="27" y="221"/>
                  <a:pt x="27" y="221"/>
                  <a:pt x="27" y="221"/>
                </a:cubicBezTo>
                <a:cubicBezTo>
                  <a:pt x="50" y="207"/>
                  <a:pt x="50" y="207"/>
                  <a:pt x="50" y="207"/>
                </a:cubicBezTo>
                <a:cubicBezTo>
                  <a:pt x="55" y="214"/>
                  <a:pt x="61" y="219"/>
                  <a:pt x="67" y="224"/>
                </a:cubicBezTo>
                <a:cubicBezTo>
                  <a:pt x="54" y="248"/>
                  <a:pt x="54" y="248"/>
                  <a:pt x="54" y="248"/>
                </a:cubicBezTo>
                <a:cubicBezTo>
                  <a:pt x="83" y="265"/>
                  <a:pt x="83" y="265"/>
                  <a:pt x="83" y="265"/>
                </a:cubicBezTo>
                <a:cubicBezTo>
                  <a:pt x="97" y="241"/>
                  <a:pt x="97" y="241"/>
                  <a:pt x="97" y="241"/>
                </a:cubicBezTo>
                <a:cubicBezTo>
                  <a:pt x="104" y="244"/>
                  <a:pt x="112" y="246"/>
                  <a:pt x="120" y="247"/>
                </a:cubicBezTo>
                <a:cubicBezTo>
                  <a:pt x="120" y="275"/>
                  <a:pt x="120" y="275"/>
                  <a:pt x="120" y="275"/>
                </a:cubicBezTo>
                <a:cubicBezTo>
                  <a:pt x="154" y="275"/>
                  <a:pt x="154" y="275"/>
                  <a:pt x="154" y="275"/>
                </a:cubicBezTo>
                <a:cubicBezTo>
                  <a:pt x="154" y="247"/>
                  <a:pt x="154" y="247"/>
                  <a:pt x="154" y="247"/>
                </a:cubicBezTo>
                <a:cubicBezTo>
                  <a:pt x="162" y="246"/>
                  <a:pt x="170" y="244"/>
                  <a:pt x="177" y="241"/>
                </a:cubicBezTo>
                <a:cubicBezTo>
                  <a:pt x="191" y="265"/>
                  <a:pt x="191" y="265"/>
                  <a:pt x="191" y="265"/>
                </a:cubicBezTo>
                <a:cubicBezTo>
                  <a:pt x="221" y="248"/>
                  <a:pt x="221" y="248"/>
                  <a:pt x="221" y="248"/>
                </a:cubicBezTo>
                <a:cubicBezTo>
                  <a:pt x="207" y="224"/>
                  <a:pt x="207" y="224"/>
                  <a:pt x="207" y="224"/>
                </a:cubicBezTo>
                <a:cubicBezTo>
                  <a:pt x="213" y="219"/>
                  <a:pt x="219" y="214"/>
                  <a:pt x="224" y="207"/>
                </a:cubicBezTo>
                <a:cubicBezTo>
                  <a:pt x="247" y="221"/>
                  <a:pt x="247" y="221"/>
                  <a:pt x="247" y="221"/>
                </a:cubicBezTo>
                <a:cubicBezTo>
                  <a:pt x="265" y="191"/>
                  <a:pt x="265" y="191"/>
                  <a:pt x="265" y="191"/>
                </a:cubicBezTo>
                <a:cubicBezTo>
                  <a:pt x="241" y="178"/>
                  <a:pt x="241" y="178"/>
                  <a:pt x="241" y="178"/>
                </a:cubicBezTo>
                <a:cubicBezTo>
                  <a:pt x="244" y="170"/>
                  <a:pt x="246" y="163"/>
                  <a:pt x="247" y="155"/>
                </a:cubicBezTo>
                <a:cubicBezTo>
                  <a:pt x="274" y="155"/>
                  <a:pt x="274" y="155"/>
                  <a:pt x="274" y="155"/>
                </a:cubicBezTo>
                <a:close/>
                <a:moveTo>
                  <a:pt x="137" y="215"/>
                </a:moveTo>
                <a:cubicBezTo>
                  <a:pt x="95" y="215"/>
                  <a:pt x="60" y="180"/>
                  <a:pt x="60" y="137"/>
                </a:cubicBezTo>
                <a:cubicBezTo>
                  <a:pt x="60" y="95"/>
                  <a:pt x="95" y="60"/>
                  <a:pt x="137" y="60"/>
                </a:cubicBezTo>
                <a:cubicBezTo>
                  <a:pt x="180" y="60"/>
                  <a:pt x="214" y="95"/>
                  <a:pt x="214" y="137"/>
                </a:cubicBezTo>
                <a:cubicBezTo>
                  <a:pt x="214" y="180"/>
                  <a:pt x="180" y="215"/>
                  <a:pt x="137" y="215"/>
                </a:cubicBezTo>
                <a:close/>
              </a:path>
            </a:pathLst>
          </a:custGeom>
          <a:solidFill>
            <a:srgbClr val="AFABA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3" name="Google Shape;243;p25"/>
          <p:cNvSpPr/>
          <p:nvPr/>
        </p:nvSpPr>
        <p:spPr>
          <a:xfrm>
            <a:off x="1368108" y="1786484"/>
            <a:ext cx="307828" cy="308503"/>
          </a:xfrm>
          <a:custGeom>
            <a:avLst/>
            <a:gdLst/>
            <a:ahLst/>
            <a:cxnLst/>
            <a:rect l="l" t="t" r="r" b="b"/>
            <a:pathLst>
              <a:path w="274" h="275" extrusionOk="0">
                <a:moveTo>
                  <a:pt x="274" y="155"/>
                </a:moveTo>
                <a:cubicBezTo>
                  <a:pt x="274" y="120"/>
                  <a:pt x="274" y="120"/>
                  <a:pt x="274" y="120"/>
                </a:cubicBezTo>
                <a:cubicBezTo>
                  <a:pt x="247" y="120"/>
                  <a:pt x="247" y="120"/>
                  <a:pt x="247" y="120"/>
                </a:cubicBezTo>
                <a:cubicBezTo>
                  <a:pt x="246" y="112"/>
                  <a:pt x="244" y="105"/>
                  <a:pt x="241" y="97"/>
                </a:cubicBezTo>
                <a:cubicBezTo>
                  <a:pt x="265" y="84"/>
                  <a:pt x="265" y="84"/>
                  <a:pt x="265" y="84"/>
                </a:cubicBezTo>
                <a:cubicBezTo>
                  <a:pt x="247" y="54"/>
                  <a:pt x="247" y="54"/>
                  <a:pt x="247" y="54"/>
                </a:cubicBezTo>
                <a:cubicBezTo>
                  <a:pt x="224" y="67"/>
                  <a:pt x="224" y="67"/>
                  <a:pt x="224" y="67"/>
                </a:cubicBezTo>
                <a:cubicBezTo>
                  <a:pt x="219" y="61"/>
                  <a:pt x="213" y="56"/>
                  <a:pt x="207" y="51"/>
                </a:cubicBezTo>
                <a:cubicBezTo>
                  <a:pt x="221" y="27"/>
                  <a:pt x="221" y="27"/>
                  <a:pt x="221" y="27"/>
                </a:cubicBezTo>
                <a:cubicBezTo>
                  <a:pt x="191" y="10"/>
                  <a:pt x="191" y="10"/>
                  <a:pt x="191" y="10"/>
                </a:cubicBezTo>
                <a:cubicBezTo>
                  <a:pt x="177" y="34"/>
                  <a:pt x="177" y="34"/>
                  <a:pt x="177" y="34"/>
                </a:cubicBezTo>
                <a:cubicBezTo>
                  <a:pt x="170" y="31"/>
                  <a:pt x="162" y="29"/>
                  <a:pt x="154" y="27"/>
                </a:cubicBezTo>
                <a:cubicBezTo>
                  <a:pt x="154" y="0"/>
                  <a:pt x="154" y="0"/>
                  <a:pt x="154" y="0"/>
                </a:cubicBezTo>
                <a:cubicBezTo>
                  <a:pt x="120" y="0"/>
                  <a:pt x="120" y="0"/>
                  <a:pt x="120" y="0"/>
                </a:cubicBezTo>
                <a:cubicBezTo>
                  <a:pt x="120" y="27"/>
                  <a:pt x="120" y="27"/>
                  <a:pt x="120" y="27"/>
                </a:cubicBezTo>
                <a:cubicBezTo>
                  <a:pt x="112" y="29"/>
                  <a:pt x="104" y="31"/>
                  <a:pt x="97" y="34"/>
                </a:cubicBezTo>
                <a:cubicBezTo>
                  <a:pt x="83" y="10"/>
                  <a:pt x="83" y="10"/>
                  <a:pt x="83" y="10"/>
                </a:cubicBezTo>
                <a:cubicBezTo>
                  <a:pt x="54" y="27"/>
                  <a:pt x="54" y="27"/>
                  <a:pt x="54" y="27"/>
                </a:cubicBezTo>
                <a:cubicBezTo>
                  <a:pt x="67" y="51"/>
                  <a:pt x="67" y="51"/>
                  <a:pt x="67" y="51"/>
                </a:cubicBezTo>
                <a:cubicBezTo>
                  <a:pt x="61" y="56"/>
                  <a:pt x="55" y="61"/>
                  <a:pt x="50" y="67"/>
                </a:cubicBezTo>
                <a:cubicBezTo>
                  <a:pt x="27" y="54"/>
                  <a:pt x="27" y="54"/>
                  <a:pt x="27" y="54"/>
                </a:cubicBezTo>
                <a:cubicBezTo>
                  <a:pt x="10" y="84"/>
                  <a:pt x="10" y="84"/>
                  <a:pt x="10" y="84"/>
                </a:cubicBezTo>
                <a:cubicBezTo>
                  <a:pt x="33" y="97"/>
                  <a:pt x="33" y="97"/>
                  <a:pt x="33" y="97"/>
                </a:cubicBezTo>
                <a:cubicBezTo>
                  <a:pt x="30" y="105"/>
                  <a:pt x="28" y="112"/>
                  <a:pt x="27" y="120"/>
                </a:cubicBezTo>
                <a:cubicBezTo>
                  <a:pt x="0" y="120"/>
                  <a:pt x="0" y="120"/>
                  <a:pt x="0" y="120"/>
                </a:cubicBezTo>
                <a:cubicBezTo>
                  <a:pt x="0" y="155"/>
                  <a:pt x="0" y="155"/>
                  <a:pt x="0" y="155"/>
                </a:cubicBezTo>
                <a:cubicBezTo>
                  <a:pt x="27" y="155"/>
                  <a:pt x="27" y="155"/>
                  <a:pt x="27" y="155"/>
                </a:cubicBezTo>
                <a:cubicBezTo>
                  <a:pt x="28" y="163"/>
                  <a:pt x="30" y="170"/>
                  <a:pt x="33" y="178"/>
                </a:cubicBezTo>
                <a:cubicBezTo>
                  <a:pt x="10" y="191"/>
                  <a:pt x="10" y="191"/>
                  <a:pt x="10" y="191"/>
                </a:cubicBezTo>
                <a:cubicBezTo>
                  <a:pt x="27" y="221"/>
                  <a:pt x="27" y="221"/>
                  <a:pt x="27" y="221"/>
                </a:cubicBezTo>
                <a:cubicBezTo>
                  <a:pt x="50" y="207"/>
                  <a:pt x="50" y="207"/>
                  <a:pt x="50" y="207"/>
                </a:cubicBezTo>
                <a:cubicBezTo>
                  <a:pt x="55" y="214"/>
                  <a:pt x="61" y="219"/>
                  <a:pt x="67" y="224"/>
                </a:cubicBezTo>
                <a:cubicBezTo>
                  <a:pt x="54" y="248"/>
                  <a:pt x="54" y="248"/>
                  <a:pt x="54" y="248"/>
                </a:cubicBezTo>
                <a:cubicBezTo>
                  <a:pt x="83" y="265"/>
                  <a:pt x="83" y="265"/>
                  <a:pt x="83" y="265"/>
                </a:cubicBezTo>
                <a:cubicBezTo>
                  <a:pt x="97" y="241"/>
                  <a:pt x="97" y="241"/>
                  <a:pt x="97" y="241"/>
                </a:cubicBezTo>
                <a:cubicBezTo>
                  <a:pt x="104" y="244"/>
                  <a:pt x="112" y="246"/>
                  <a:pt x="120" y="247"/>
                </a:cubicBezTo>
                <a:cubicBezTo>
                  <a:pt x="120" y="275"/>
                  <a:pt x="120" y="275"/>
                  <a:pt x="120" y="275"/>
                </a:cubicBezTo>
                <a:cubicBezTo>
                  <a:pt x="154" y="275"/>
                  <a:pt x="154" y="275"/>
                  <a:pt x="154" y="275"/>
                </a:cubicBezTo>
                <a:cubicBezTo>
                  <a:pt x="154" y="247"/>
                  <a:pt x="154" y="247"/>
                  <a:pt x="154" y="247"/>
                </a:cubicBezTo>
                <a:cubicBezTo>
                  <a:pt x="162" y="246"/>
                  <a:pt x="170" y="244"/>
                  <a:pt x="177" y="241"/>
                </a:cubicBezTo>
                <a:cubicBezTo>
                  <a:pt x="191" y="265"/>
                  <a:pt x="191" y="265"/>
                  <a:pt x="191" y="265"/>
                </a:cubicBezTo>
                <a:cubicBezTo>
                  <a:pt x="221" y="248"/>
                  <a:pt x="221" y="248"/>
                  <a:pt x="221" y="248"/>
                </a:cubicBezTo>
                <a:cubicBezTo>
                  <a:pt x="207" y="224"/>
                  <a:pt x="207" y="224"/>
                  <a:pt x="207" y="224"/>
                </a:cubicBezTo>
                <a:cubicBezTo>
                  <a:pt x="213" y="219"/>
                  <a:pt x="219" y="214"/>
                  <a:pt x="224" y="207"/>
                </a:cubicBezTo>
                <a:cubicBezTo>
                  <a:pt x="247" y="221"/>
                  <a:pt x="247" y="221"/>
                  <a:pt x="247" y="221"/>
                </a:cubicBezTo>
                <a:cubicBezTo>
                  <a:pt x="265" y="191"/>
                  <a:pt x="265" y="191"/>
                  <a:pt x="265" y="191"/>
                </a:cubicBezTo>
                <a:cubicBezTo>
                  <a:pt x="241" y="178"/>
                  <a:pt x="241" y="178"/>
                  <a:pt x="241" y="178"/>
                </a:cubicBezTo>
                <a:cubicBezTo>
                  <a:pt x="244" y="170"/>
                  <a:pt x="246" y="163"/>
                  <a:pt x="247" y="155"/>
                </a:cubicBezTo>
                <a:cubicBezTo>
                  <a:pt x="274" y="155"/>
                  <a:pt x="274" y="155"/>
                  <a:pt x="274" y="155"/>
                </a:cubicBezTo>
                <a:close/>
                <a:moveTo>
                  <a:pt x="137" y="215"/>
                </a:moveTo>
                <a:cubicBezTo>
                  <a:pt x="95" y="215"/>
                  <a:pt x="60" y="180"/>
                  <a:pt x="60" y="137"/>
                </a:cubicBezTo>
                <a:cubicBezTo>
                  <a:pt x="60" y="95"/>
                  <a:pt x="95" y="60"/>
                  <a:pt x="137" y="60"/>
                </a:cubicBezTo>
                <a:cubicBezTo>
                  <a:pt x="180" y="60"/>
                  <a:pt x="214" y="95"/>
                  <a:pt x="214" y="137"/>
                </a:cubicBezTo>
                <a:cubicBezTo>
                  <a:pt x="214" y="180"/>
                  <a:pt x="180" y="215"/>
                  <a:pt x="137" y="215"/>
                </a:cubicBezTo>
                <a:close/>
              </a:path>
            </a:pathLst>
          </a:custGeom>
          <a:solidFill>
            <a:srgbClr val="AFABA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4" name="Google Shape;244;p25"/>
          <p:cNvSpPr/>
          <p:nvPr/>
        </p:nvSpPr>
        <p:spPr>
          <a:xfrm>
            <a:off x="1788445" y="2568965"/>
            <a:ext cx="645361" cy="646778"/>
          </a:xfrm>
          <a:custGeom>
            <a:avLst/>
            <a:gdLst/>
            <a:ahLst/>
            <a:cxnLst/>
            <a:rect l="l" t="t" r="r" b="b"/>
            <a:pathLst>
              <a:path w="274" h="275" extrusionOk="0">
                <a:moveTo>
                  <a:pt x="274" y="155"/>
                </a:moveTo>
                <a:cubicBezTo>
                  <a:pt x="274" y="120"/>
                  <a:pt x="274" y="120"/>
                  <a:pt x="274" y="120"/>
                </a:cubicBezTo>
                <a:cubicBezTo>
                  <a:pt x="247" y="120"/>
                  <a:pt x="247" y="120"/>
                  <a:pt x="247" y="120"/>
                </a:cubicBezTo>
                <a:cubicBezTo>
                  <a:pt x="246" y="112"/>
                  <a:pt x="244" y="105"/>
                  <a:pt x="241" y="97"/>
                </a:cubicBezTo>
                <a:cubicBezTo>
                  <a:pt x="265" y="84"/>
                  <a:pt x="265" y="84"/>
                  <a:pt x="265" y="84"/>
                </a:cubicBezTo>
                <a:cubicBezTo>
                  <a:pt x="247" y="54"/>
                  <a:pt x="247" y="54"/>
                  <a:pt x="247" y="54"/>
                </a:cubicBezTo>
                <a:cubicBezTo>
                  <a:pt x="224" y="67"/>
                  <a:pt x="224" y="67"/>
                  <a:pt x="224" y="67"/>
                </a:cubicBezTo>
                <a:cubicBezTo>
                  <a:pt x="219" y="61"/>
                  <a:pt x="213" y="56"/>
                  <a:pt x="207" y="51"/>
                </a:cubicBezTo>
                <a:cubicBezTo>
                  <a:pt x="221" y="27"/>
                  <a:pt x="221" y="27"/>
                  <a:pt x="221" y="27"/>
                </a:cubicBezTo>
                <a:cubicBezTo>
                  <a:pt x="191" y="10"/>
                  <a:pt x="191" y="10"/>
                  <a:pt x="191" y="10"/>
                </a:cubicBezTo>
                <a:cubicBezTo>
                  <a:pt x="177" y="34"/>
                  <a:pt x="177" y="34"/>
                  <a:pt x="177" y="34"/>
                </a:cubicBezTo>
                <a:cubicBezTo>
                  <a:pt x="170" y="31"/>
                  <a:pt x="162" y="29"/>
                  <a:pt x="154" y="27"/>
                </a:cubicBezTo>
                <a:cubicBezTo>
                  <a:pt x="154" y="0"/>
                  <a:pt x="154" y="0"/>
                  <a:pt x="154" y="0"/>
                </a:cubicBezTo>
                <a:cubicBezTo>
                  <a:pt x="120" y="0"/>
                  <a:pt x="120" y="0"/>
                  <a:pt x="120" y="0"/>
                </a:cubicBezTo>
                <a:cubicBezTo>
                  <a:pt x="120" y="27"/>
                  <a:pt x="120" y="27"/>
                  <a:pt x="120" y="27"/>
                </a:cubicBezTo>
                <a:cubicBezTo>
                  <a:pt x="112" y="29"/>
                  <a:pt x="104" y="31"/>
                  <a:pt x="97" y="34"/>
                </a:cubicBezTo>
                <a:cubicBezTo>
                  <a:pt x="83" y="10"/>
                  <a:pt x="83" y="10"/>
                  <a:pt x="83" y="10"/>
                </a:cubicBezTo>
                <a:cubicBezTo>
                  <a:pt x="54" y="27"/>
                  <a:pt x="54" y="27"/>
                  <a:pt x="54" y="27"/>
                </a:cubicBezTo>
                <a:cubicBezTo>
                  <a:pt x="67" y="51"/>
                  <a:pt x="67" y="51"/>
                  <a:pt x="67" y="51"/>
                </a:cubicBezTo>
                <a:cubicBezTo>
                  <a:pt x="61" y="56"/>
                  <a:pt x="55" y="61"/>
                  <a:pt x="50" y="67"/>
                </a:cubicBezTo>
                <a:cubicBezTo>
                  <a:pt x="27" y="54"/>
                  <a:pt x="27" y="54"/>
                  <a:pt x="27" y="54"/>
                </a:cubicBezTo>
                <a:cubicBezTo>
                  <a:pt x="10" y="84"/>
                  <a:pt x="10" y="84"/>
                  <a:pt x="10" y="84"/>
                </a:cubicBezTo>
                <a:cubicBezTo>
                  <a:pt x="33" y="97"/>
                  <a:pt x="33" y="97"/>
                  <a:pt x="33" y="97"/>
                </a:cubicBezTo>
                <a:cubicBezTo>
                  <a:pt x="30" y="105"/>
                  <a:pt x="28" y="112"/>
                  <a:pt x="27" y="120"/>
                </a:cubicBezTo>
                <a:cubicBezTo>
                  <a:pt x="0" y="120"/>
                  <a:pt x="0" y="120"/>
                  <a:pt x="0" y="120"/>
                </a:cubicBezTo>
                <a:cubicBezTo>
                  <a:pt x="0" y="155"/>
                  <a:pt x="0" y="155"/>
                  <a:pt x="0" y="155"/>
                </a:cubicBezTo>
                <a:cubicBezTo>
                  <a:pt x="27" y="155"/>
                  <a:pt x="27" y="155"/>
                  <a:pt x="27" y="155"/>
                </a:cubicBezTo>
                <a:cubicBezTo>
                  <a:pt x="28" y="163"/>
                  <a:pt x="30" y="170"/>
                  <a:pt x="33" y="178"/>
                </a:cubicBezTo>
                <a:cubicBezTo>
                  <a:pt x="10" y="191"/>
                  <a:pt x="10" y="191"/>
                  <a:pt x="10" y="191"/>
                </a:cubicBezTo>
                <a:cubicBezTo>
                  <a:pt x="27" y="221"/>
                  <a:pt x="27" y="221"/>
                  <a:pt x="27" y="221"/>
                </a:cubicBezTo>
                <a:cubicBezTo>
                  <a:pt x="50" y="207"/>
                  <a:pt x="50" y="207"/>
                  <a:pt x="50" y="207"/>
                </a:cubicBezTo>
                <a:cubicBezTo>
                  <a:pt x="55" y="214"/>
                  <a:pt x="61" y="219"/>
                  <a:pt x="67" y="224"/>
                </a:cubicBezTo>
                <a:cubicBezTo>
                  <a:pt x="54" y="248"/>
                  <a:pt x="54" y="248"/>
                  <a:pt x="54" y="248"/>
                </a:cubicBezTo>
                <a:cubicBezTo>
                  <a:pt x="83" y="265"/>
                  <a:pt x="83" y="265"/>
                  <a:pt x="83" y="265"/>
                </a:cubicBezTo>
                <a:cubicBezTo>
                  <a:pt x="97" y="241"/>
                  <a:pt x="97" y="241"/>
                  <a:pt x="97" y="241"/>
                </a:cubicBezTo>
                <a:cubicBezTo>
                  <a:pt x="104" y="244"/>
                  <a:pt x="112" y="246"/>
                  <a:pt x="120" y="247"/>
                </a:cubicBezTo>
                <a:cubicBezTo>
                  <a:pt x="120" y="275"/>
                  <a:pt x="120" y="275"/>
                  <a:pt x="120" y="275"/>
                </a:cubicBezTo>
                <a:cubicBezTo>
                  <a:pt x="154" y="275"/>
                  <a:pt x="154" y="275"/>
                  <a:pt x="154" y="275"/>
                </a:cubicBezTo>
                <a:cubicBezTo>
                  <a:pt x="154" y="247"/>
                  <a:pt x="154" y="247"/>
                  <a:pt x="154" y="247"/>
                </a:cubicBezTo>
                <a:cubicBezTo>
                  <a:pt x="162" y="246"/>
                  <a:pt x="170" y="244"/>
                  <a:pt x="177" y="241"/>
                </a:cubicBezTo>
                <a:cubicBezTo>
                  <a:pt x="191" y="265"/>
                  <a:pt x="191" y="265"/>
                  <a:pt x="191" y="265"/>
                </a:cubicBezTo>
                <a:cubicBezTo>
                  <a:pt x="221" y="248"/>
                  <a:pt x="221" y="248"/>
                  <a:pt x="221" y="248"/>
                </a:cubicBezTo>
                <a:cubicBezTo>
                  <a:pt x="207" y="224"/>
                  <a:pt x="207" y="224"/>
                  <a:pt x="207" y="224"/>
                </a:cubicBezTo>
                <a:cubicBezTo>
                  <a:pt x="213" y="219"/>
                  <a:pt x="219" y="214"/>
                  <a:pt x="224" y="207"/>
                </a:cubicBezTo>
                <a:cubicBezTo>
                  <a:pt x="247" y="221"/>
                  <a:pt x="247" y="221"/>
                  <a:pt x="247" y="221"/>
                </a:cubicBezTo>
                <a:cubicBezTo>
                  <a:pt x="265" y="191"/>
                  <a:pt x="265" y="191"/>
                  <a:pt x="265" y="191"/>
                </a:cubicBezTo>
                <a:cubicBezTo>
                  <a:pt x="241" y="178"/>
                  <a:pt x="241" y="178"/>
                  <a:pt x="241" y="178"/>
                </a:cubicBezTo>
                <a:cubicBezTo>
                  <a:pt x="244" y="170"/>
                  <a:pt x="246" y="163"/>
                  <a:pt x="247" y="155"/>
                </a:cubicBezTo>
                <a:cubicBezTo>
                  <a:pt x="274" y="155"/>
                  <a:pt x="274" y="155"/>
                  <a:pt x="274" y="155"/>
                </a:cubicBezTo>
                <a:close/>
                <a:moveTo>
                  <a:pt x="137" y="215"/>
                </a:moveTo>
                <a:cubicBezTo>
                  <a:pt x="95" y="215"/>
                  <a:pt x="60" y="180"/>
                  <a:pt x="60" y="137"/>
                </a:cubicBezTo>
                <a:cubicBezTo>
                  <a:pt x="60" y="95"/>
                  <a:pt x="95" y="60"/>
                  <a:pt x="137" y="60"/>
                </a:cubicBezTo>
                <a:cubicBezTo>
                  <a:pt x="180" y="60"/>
                  <a:pt x="214" y="95"/>
                  <a:pt x="214" y="137"/>
                </a:cubicBezTo>
                <a:cubicBezTo>
                  <a:pt x="214" y="180"/>
                  <a:pt x="180" y="215"/>
                  <a:pt x="137" y="215"/>
                </a:cubicBezTo>
                <a:close/>
              </a:path>
            </a:pathLst>
          </a:custGeom>
          <a:solidFill>
            <a:srgbClr val="AFABA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5" name="Google Shape;245;p25"/>
          <p:cNvSpPr/>
          <p:nvPr/>
        </p:nvSpPr>
        <p:spPr>
          <a:xfrm>
            <a:off x="2439377" y="2537868"/>
            <a:ext cx="353710" cy="354487"/>
          </a:xfrm>
          <a:custGeom>
            <a:avLst/>
            <a:gdLst/>
            <a:ahLst/>
            <a:cxnLst/>
            <a:rect l="l" t="t" r="r" b="b"/>
            <a:pathLst>
              <a:path w="274" h="275" extrusionOk="0">
                <a:moveTo>
                  <a:pt x="274" y="155"/>
                </a:moveTo>
                <a:cubicBezTo>
                  <a:pt x="274" y="120"/>
                  <a:pt x="274" y="120"/>
                  <a:pt x="274" y="120"/>
                </a:cubicBezTo>
                <a:cubicBezTo>
                  <a:pt x="247" y="120"/>
                  <a:pt x="247" y="120"/>
                  <a:pt x="247" y="120"/>
                </a:cubicBezTo>
                <a:cubicBezTo>
                  <a:pt x="246" y="112"/>
                  <a:pt x="244" y="105"/>
                  <a:pt x="241" y="97"/>
                </a:cubicBezTo>
                <a:cubicBezTo>
                  <a:pt x="265" y="84"/>
                  <a:pt x="265" y="84"/>
                  <a:pt x="265" y="84"/>
                </a:cubicBezTo>
                <a:cubicBezTo>
                  <a:pt x="247" y="54"/>
                  <a:pt x="247" y="54"/>
                  <a:pt x="247" y="54"/>
                </a:cubicBezTo>
                <a:cubicBezTo>
                  <a:pt x="224" y="67"/>
                  <a:pt x="224" y="67"/>
                  <a:pt x="224" y="67"/>
                </a:cubicBezTo>
                <a:cubicBezTo>
                  <a:pt x="219" y="61"/>
                  <a:pt x="213" y="56"/>
                  <a:pt x="207" y="51"/>
                </a:cubicBezTo>
                <a:cubicBezTo>
                  <a:pt x="221" y="27"/>
                  <a:pt x="221" y="27"/>
                  <a:pt x="221" y="27"/>
                </a:cubicBezTo>
                <a:cubicBezTo>
                  <a:pt x="191" y="10"/>
                  <a:pt x="191" y="10"/>
                  <a:pt x="191" y="10"/>
                </a:cubicBezTo>
                <a:cubicBezTo>
                  <a:pt x="177" y="34"/>
                  <a:pt x="177" y="34"/>
                  <a:pt x="177" y="34"/>
                </a:cubicBezTo>
                <a:cubicBezTo>
                  <a:pt x="170" y="31"/>
                  <a:pt x="162" y="29"/>
                  <a:pt x="154" y="27"/>
                </a:cubicBezTo>
                <a:cubicBezTo>
                  <a:pt x="154" y="0"/>
                  <a:pt x="154" y="0"/>
                  <a:pt x="154" y="0"/>
                </a:cubicBezTo>
                <a:cubicBezTo>
                  <a:pt x="120" y="0"/>
                  <a:pt x="120" y="0"/>
                  <a:pt x="120" y="0"/>
                </a:cubicBezTo>
                <a:cubicBezTo>
                  <a:pt x="120" y="27"/>
                  <a:pt x="120" y="27"/>
                  <a:pt x="120" y="27"/>
                </a:cubicBezTo>
                <a:cubicBezTo>
                  <a:pt x="112" y="29"/>
                  <a:pt x="104" y="31"/>
                  <a:pt x="97" y="34"/>
                </a:cubicBezTo>
                <a:cubicBezTo>
                  <a:pt x="83" y="10"/>
                  <a:pt x="83" y="10"/>
                  <a:pt x="83" y="10"/>
                </a:cubicBezTo>
                <a:cubicBezTo>
                  <a:pt x="54" y="27"/>
                  <a:pt x="54" y="27"/>
                  <a:pt x="54" y="27"/>
                </a:cubicBezTo>
                <a:cubicBezTo>
                  <a:pt x="67" y="51"/>
                  <a:pt x="67" y="51"/>
                  <a:pt x="67" y="51"/>
                </a:cubicBezTo>
                <a:cubicBezTo>
                  <a:pt x="61" y="56"/>
                  <a:pt x="55" y="61"/>
                  <a:pt x="50" y="67"/>
                </a:cubicBezTo>
                <a:cubicBezTo>
                  <a:pt x="27" y="54"/>
                  <a:pt x="27" y="54"/>
                  <a:pt x="27" y="54"/>
                </a:cubicBezTo>
                <a:cubicBezTo>
                  <a:pt x="10" y="84"/>
                  <a:pt x="10" y="84"/>
                  <a:pt x="10" y="84"/>
                </a:cubicBezTo>
                <a:cubicBezTo>
                  <a:pt x="33" y="97"/>
                  <a:pt x="33" y="97"/>
                  <a:pt x="33" y="97"/>
                </a:cubicBezTo>
                <a:cubicBezTo>
                  <a:pt x="30" y="105"/>
                  <a:pt x="28" y="112"/>
                  <a:pt x="27" y="120"/>
                </a:cubicBezTo>
                <a:cubicBezTo>
                  <a:pt x="0" y="120"/>
                  <a:pt x="0" y="120"/>
                  <a:pt x="0" y="120"/>
                </a:cubicBezTo>
                <a:cubicBezTo>
                  <a:pt x="0" y="155"/>
                  <a:pt x="0" y="155"/>
                  <a:pt x="0" y="155"/>
                </a:cubicBezTo>
                <a:cubicBezTo>
                  <a:pt x="27" y="155"/>
                  <a:pt x="27" y="155"/>
                  <a:pt x="27" y="155"/>
                </a:cubicBezTo>
                <a:cubicBezTo>
                  <a:pt x="28" y="163"/>
                  <a:pt x="30" y="170"/>
                  <a:pt x="33" y="178"/>
                </a:cubicBezTo>
                <a:cubicBezTo>
                  <a:pt x="10" y="191"/>
                  <a:pt x="10" y="191"/>
                  <a:pt x="10" y="191"/>
                </a:cubicBezTo>
                <a:cubicBezTo>
                  <a:pt x="27" y="221"/>
                  <a:pt x="27" y="221"/>
                  <a:pt x="27" y="221"/>
                </a:cubicBezTo>
                <a:cubicBezTo>
                  <a:pt x="50" y="207"/>
                  <a:pt x="50" y="207"/>
                  <a:pt x="50" y="207"/>
                </a:cubicBezTo>
                <a:cubicBezTo>
                  <a:pt x="55" y="214"/>
                  <a:pt x="61" y="219"/>
                  <a:pt x="67" y="224"/>
                </a:cubicBezTo>
                <a:cubicBezTo>
                  <a:pt x="54" y="248"/>
                  <a:pt x="54" y="248"/>
                  <a:pt x="54" y="248"/>
                </a:cubicBezTo>
                <a:cubicBezTo>
                  <a:pt x="83" y="265"/>
                  <a:pt x="83" y="265"/>
                  <a:pt x="83" y="265"/>
                </a:cubicBezTo>
                <a:cubicBezTo>
                  <a:pt x="97" y="241"/>
                  <a:pt x="97" y="241"/>
                  <a:pt x="97" y="241"/>
                </a:cubicBezTo>
                <a:cubicBezTo>
                  <a:pt x="104" y="244"/>
                  <a:pt x="112" y="246"/>
                  <a:pt x="120" y="247"/>
                </a:cubicBezTo>
                <a:cubicBezTo>
                  <a:pt x="120" y="275"/>
                  <a:pt x="120" y="275"/>
                  <a:pt x="120" y="275"/>
                </a:cubicBezTo>
                <a:cubicBezTo>
                  <a:pt x="154" y="275"/>
                  <a:pt x="154" y="275"/>
                  <a:pt x="154" y="275"/>
                </a:cubicBezTo>
                <a:cubicBezTo>
                  <a:pt x="154" y="247"/>
                  <a:pt x="154" y="247"/>
                  <a:pt x="154" y="247"/>
                </a:cubicBezTo>
                <a:cubicBezTo>
                  <a:pt x="162" y="246"/>
                  <a:pt x="170" y="244"/>
                  <a:pt x="177" y="241"/>
                </a:cubicBezTo>
                <a:cubicBezTo>
                  <a:pt x="191" y="265"/>
                  <a:pt x="191" y="265"/>
                  <a:pt x="191" y="265"/>
                </a:cubicBezTo>
                <a:cubicBezTo>
                  <a:pt x="221" y="248"/>
                  <a:pt x="221" y="248"/>
                  <a:pt x="221" y="248"/>
                </a:cubicBezTo>
                <a:cubicBezTo>
                  <a:pt x="207" y="224"/>
                  <a:pt x="207" y="224"/>
                  <a:pt x="207" y="224"/>
                </a:cubicBezTo>
                <a:cubicBezTo>
                  <a:pt x="213" y="219"/>
                  <a:pt x="219" y="214"/>
                  <a:pt x="224" y="207"/>
                </a:cubicBezTo>
                <a:cubicBezTo>
                  <a:pt x="247" y="221"/>
                  <a:pt x="247" y="221"/>
                  <a:pt x="247" y="221"/>
                </a:cubicBezTo>
                <a:cubicBezTo>
                  <a:pt x="265" y="191"/>
                  <a:pt x="265" y="191"/>
                  <a:pt x="265" y="191"/>
                </a:cubicBezTo>
                <a:cubicBezTo>
                  <a:pt x="241" y="178"/>
                  <a:pt x="241" y="178"/>
                  <a:pt x="241" y="178"/>
                </a:cubicBezTo>
                <a:cubicBezTo>
                  <a:pt x="244" y="170"/>
                  <a:pt x="246" y="163"/>
                  <a:pt x="247" y="155"/>
                </a:cubicBezTo>
                <a:cubicBezTo>
                  <a:pt x="274" y="155"/>
                  <a:pt x="274" y="155"/>
                  <a:pt x="274" y="155"/>
                </a:cubicBezTo>
                <a:close/>
                <a:moveTo>
                  <a:pt x="137" y="215"/>
                </a:moveTo>
                <a:cubicBezTo>
                  <a:pt x="95" y="215"/>
                  <a:pt x="60" y="180"/>
                  <a:pt x="60" y="137"/>
                </a:cubicBezTo>
                <a:cubicBezTo>
                  <a:pt x="60" y="95"/>
                  <a:pt x="95" y="60"/>
                  <a:pt x="137" y="60"/>
                </a:cubicBezTo>
                <a:cubicBezTo>
                  <a:pt x="180" y="60"/>
                  <a:pt x="214" y="95"/>
                  <a:pt x="214" y="137"/>
                </a:cubicBezTo>
                <a:cubicBezTo>
                  <a:pt x="214" y="180"/>
                  <a:pt x="180" y="215"/>
                  <a:pt x="137" y="215"/>
                </a:cubicBezTo>
                <a:close/>
              </a:path>
            </a:pathLst>
          </a:custGeom>
          <a:solidFill>
            <a:srgbClr val="AFABA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6" name="Google Shape;246;p25"/>
          <p:cNvSpPr/>
          <p:nvPr/>
        </p:nvSpPr>
        <p:spPr>
          <a:xfrm>
            <a:off x="2032446" y="3192855"/>
            <a:ext cx="733858" cy="735469"/>
          </a:xfrm>
          <a:custGeom>
            <a:avLst/>
            <a:gdLst/>
            <a:ahLst/>
            <a:cxnLst/>
            <a:rect l="l" t="t" r="r" b="b"/>
            <a:pathLst>
              <a:path w="274" h="275" extrusionOk="0">
                <a:moveTo>
                  <a:pt x="274" y="155"/>
                </a:moveTo>
                <a:cubicBezTo>
                  <a:pt x="274" y="120"/>
                  <a:pt x="274" y="120"/>
                  <a:pt x="274" y="120"/>
                </a:cubicBezTo>
                <a:cubicBezTo>
                  <a:pt x="247" y="120"/>
                  <a:pt x="247" y="120"/>
                  <a:pt x="247" y="120"/>
                </a:cubicBezTo>
                <a:cubicBezTo>
                  <a:pt x="246" y="112"/>
                  <a:pt x="244" y="105"/>
                  <a:pt x="241" y="97"/>
                </a:cubicBezTo>
                <a:cubicBezTo>
                  <a:pt x="265" y="84"/>
                  <a:pt x="265" y="84"/>
                  <a:pt x="265" y="84"/>
                </a:cubicBezTo>
                <a:cubicBezTo>
                  <a:pt x="247" y="54"/>
                  <a:pt x="247" y="54"/>
                  <a:pt x="247" y="54"/>
                </a:cubicBezTo>
                <a:cubicBezTo>
                  <a:pt x="224" y="67"/>
                  <a:pt x="224" y="67"/>
                  <a:pt x="224" y="67"/>
                </a:cubicBezTo>
                <a:cubicBezTo>
                  <a:pt x="219" y="61"/>
                  <a:pt x="213" y="56"/>
                  <a:pt x="207" y="51"/>
                </a:cubicBezTo>
                <a:cubicBezTo>
                  <a:pt x="221" y="27"/>
                  <a:pt x="221" y="27"/>
                  <a:pt x="221" y="27"/>
                </a:cubicBezTo>
                <a:cubicBezTo>
                  <a:pt x="191" y="10"/>
                  <a:pt x="191" y="10"/>
                  <a:pt x="191" y="10"/>
                </a:cubicBezTo>
                <a:cubicBezTo>
                  <a:pt x="177" y="34"/>
                  <a:pt x="177" y="34"/>
                  <a:pt x="177" y="34"/>
                </a:cubicBezTo>
                <a:cubicBezTo>
                  <a:pt x="170" y="31"/>
                  <a:pt x="162" y="29"/>
                  <a:pt x="154" y="27"/>
                </a:cubicBezTo>
                <a:cubicBezTo>
                  <a:pt x="154" y="0"/>
                  <a:pt x="154" y="0"/>
                  <a:pt x="154" y="0"/>
                </a:cubicBezTo>
                <a:cubicBezTo>
                  <a:pt x="120" y="0"/>
                  <a:pt x="120" y="0"/>
                  <a:pt x="120" y="0"/>
                </a:cubicBezTo>
                <a:cubicBezTo>
                  <a:pt x="120" y="27"/>
                  <a:pt x="120" y="27"/>
                  <a:pt x="120" y="27"/>
                </a:cubicBezTo>
                <a:cubicBezTo>
                  <a:pt x="112" y="29"/>
                  <a:pt x="104" y="31"/>
                  <a:pt x="97" y="34"/>
                </a:cubicBezTo>
                <a:cubicBezTo>
                  <a:pt x="83" y="10"/>
                  <a:pt x="83" y="10"/>
                  <a:pt x="83" y="10"/>
                </a:cubicBezTo>
                <a:cubicBezTo>
                  <a:pt x="54" y="27"/>
                  <a:pt x="54" y="27"/>
                  <a:pt x="54" y="27"/>
                </a:cubicBezTo>
                <a:cubicBezTo>
                  <a:pt x="67" y="51"/>
                  <a:pt x="67" y="51"/>
                  <a:pt x="67" y="51"/>
                </a:cubicBezTo>
                <a:cubicBezTo>
                  <a:pt x="61" y="56"/>
                  <a:pt x="55" y="61"/>
                  <a:pt x="50" y="67"/>
                </a:cubicBezTo>
                <a:cubicBezTo>
                  <a:pt x="27" y="54"/>
                  <a:pt x="27" y="54"/>
                  <a:pt x="27" y="54"/>
                </a:cubicBezTo>
                <a:cubicBezTo>
                  <a:pt x="10" y="84"/>
                  <a:pt x="10" y="84"/>
                  <a:pt x="10" y="84"/>
                </a:cubicBezTo>
                <a:cubicBezTo>
                  <a:pt x="33" y="97"/>
                  <a:pt x="33" y="97"/>
                  <a:pt x="33" y="97"/>
                </a:cubicBezTo>
                <a:cubicBezTo>
                  <a:pt x="30" y="105"/>
                  <a:pt x="28" y="112"/>
                  <a:pt x="27" y="120"/>
                </a:cubicBezTo>
                <a:cubicBezTo>
                  <a:pt x="0" y="120"/>
                  <a:pt x="0" y="120"/>
                  <a:pt x="0" y="120"/>
                </a:cubicBezTo>
                <a:cubicBezTo>
                  <a:pt x="0" y="155"/>
                  <a:pt x="0" y="155"/>
                  <a:pt x="0" y="155"/>
                </a:cubicBezTo>
                <a:cubicBezTo>
                  <a:pt x="27" y="155"/>
                  <a:pt x="27" y="155"/>
                  <a:pt x="27" y="155"/>
                </a:cubicBezTo>
                <a:cubicBezTo>
                  <a:pt x="28" y="163"/>
                  <a:pt x="30" y="170"/>
                  <a:pt x="33" y="178"/>
                </a:cubicBezTo>
                <a:cubicBezTo>
                  <a:pt x="10" y="191"/>
                  <a:pt x="10" y="191"/>
                  <a:pt x="10" y="191"/>
                </a:cubicBezTo>
                <a:cubicBezTo>
                  <a:pt x="27" y="221"/>
                  <a:pt x="27" y="221"/>
                  <a:pt x="27" y="221"/>
                </a:cubicBezTo>
                <a:cubicBezTo>
                  <a:pt x="50" y="207"/>
                  <a:pt x="50" y="207"/>
                  <a:pt x="50" y="207"/>
                </a:cubicBezTo>
                <a:cubicBezTo>
                  <a:pt x="55" y="214"/>
                  <a:pt x="61" y="219"/>
                  <a:pt x="67" y="224"/>
                </a:cubicBezTo>
                <a:cubicBezTo>
                  <a:pt x="54" y="248"/>
                  <a:pt x="54" y="248"/>
                  <a:pt x="54" y="248"/>
                </a:cubicBezTo>
                <a:cubicBezTo>
                  <a:pt x="83" y="265"/>
                  <a:pt x="83" y="265"/>
                  <a:pt x="83" y="265"/>
                </a:cubicBezTo>
                <a:cubicBezTo>
                  <a:pt x="97" y="241"/>
                  <a:pt x="97" y="241"/>
                  <a:pt x="97" y="241"/>
                </a:cubicBezTo>
                <a:cubicBezTo>
                  <a:pt x="104" y="244"/>
                  <a:pt x="112" y="246"/>
                  <a:pt x="120" y="247"/>
                </a:cubicBezTo>
                <a:cubicBezTo>
                  <a:pt x="120" y="275"/>
                  <a:pt x="120" y="275"/>
                  <a:pt x="120" y="275"/>
                </a:cubicBezTo>
                <a:cubicBezTo>
                  <a:pt x="154" y="275"/>
                  <a:pt x="154" y="275"/>
                  <a:pt x="154" y="275"/>
                </a:cubicBezTo>
                <a:cubicBezTo>
                  <a:pt x="154" y="247"/>
                  <a:pt x="154" y="247"/>
                  <a:pt x="154" y="247"/>
                </a:cubicBezTo>
                <a:cubicBezTo>
                  <a:pt x="162" y="246"/>
                  <a:pt x="170" y="244"/>
                  <a:pt x="177" y="241"/>
                </a:cubicBezTo>
                <a:cubicBezTo>
                  <a:pt x="191" y="265"/>
                  <a:pt x="191" y="265"/>
                  <a:pt x="191" y="265"/>
                </a:cubicBezTo>
                <a:cubicBezTo>
                  <a:pt x="221" y="248"/>
                  <a:pt x="221" y="248"/>
                  <a:pt x="221" y="248"/>
                </a:cubicBezTo>
                <a:cubicBezTo>
                  <a:pt x="207" y="224"/>
                  <a:pt x="207" y="224"/>
                  <a:pt x="207" y="224"/>
                </a:cubicBezTo>
                <a:cubicBezTo>
                  <a:pt x="213" y="219"/>
                  <a:pt x="219" y="214"/>
                  <a:pt x="224" y="207"/>
                </a:cubicBezTo>
                <a:cubicBezTo>
                  <a:pt x="247" y="221"/>
                  <a:pt x="247" y="221"/>
                  <a:pt x="247" y="221"/>
                </a:cubicBezTo>
                <a:cubicBezTo>
                  <a:pt x="265" y="191"/>
                  <a:pt x="265" y="191"/>
                  <a:pt x="265" y="191"/>
                </a:cubicBezTo>
                <a:cubicBezTo>
                  <a:pt x="241" y="178"/>
                  <a:pt x="241" y="178"/>
                  <a:pt x="241" y="178"/>
                </a:cubicBezTo>
                <a:cubicBezTo>
                  <a:pt x="244" y="170"/>
                  <a:pt x="246" y="163"/>
                  <a:pt x="247" y="155"/>
                </a:cubicBezTo>
                <a:cubicBezTo>
                  <a:pt x="274" y="155"/>
                  <a:pt x="274" y="155"/>
                  <a:pt x="274" y="155"/>
                </a:cubicBezTo>
                <a:close/>
                <a:moveTo>
                  <a:pt x="137" y="215"/>
                </a:moveTo>
                <a:cubicBezTo>
                  <a:pt x="95" y="215"/>
                  <a:pt x="60" y="180"/>
                  <a:pt x="60" y="137"/>
                </a:cubicBezTo>
                <a:cubicBezTo>
                  <a:pt x="60" y="95"/>
                  <a:pt x="95" y="60"/>
                  <a:pt x="137" y="60"/>
                </a:cubicBezTo>
                <a:cubicBezTo>
                  <a:pt x="180" y="60"/>
                  <a:pt x="214" y="95"/>
                  <a:pt x="214" y="137"/>
                </a:cubicBezTo>
                <a:cubicBezTo>
                  <a:pt x="214" y="180"/>
                  <a:pt x="180" y="215"/>
                  <a:pt x="137" y="215"/>
                </a:cubicBezTo>
                <a:close/>
              </a:path>
            </a:pathLst>
          </a:custGeom>
          <a:solidFill>
            <a:srgbClr val="AFABA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7" name="Google Shape;247;p25"/>
          <p:cNvSpPr/>
          <p:nvPr/>
        </p:nvSpPr>
        <p:spPr>
          <a:xfrm>
            <a:off x="2549940" y="2935329"/>
            <a:ext cx="306648" cy="308798"/>
          </a:xfrm>
          <a:custGeom>
            <a:avLst/>
            <a:gdLst/>
            <a:ahLst/>
            <a:cxnLst/>
            <a:rect l="l" t="t" r="r" b="b"/>
            <a:pathLst>
              <a:path w="141" h="142" extrusionOk="0">
                <a:moveTo>
                  <a:pt x="70" y="142"/>
                </a:moveTo>
                <a:cubicBezTo>
                  <a:pt x="69" y="142"/>
                  <a:pt x="68" y="142"/>
                  <a:pt x="67" y="142"/>
                </a:cubicBezTo>
                <a:cubicBezTo>
                  <a:pt x="67" y="135"/>
                  <a:pt x="67" y="135"/>
                  <a:pt x="67" y="135"/>
                </a:cubicBezTo>
                <a:cubicBezTo>
                  <a:pt x="66" y="135"/>
                  <a:pt x="66" y="135"/>
                  <a:pt x="66" y="135"/>
                </a:cubicBezTo>
                <a:cubicBezTo>
                  <a:pt x="65" y="135"/>
                  <a:pt x="63" y="135"/>
                  <a:pt x="62" y="135"/>
                </a:cubicBezTo>
                <a:cubicBezTo>
                  <a:pt x="61" y="135"/>
                  <a:pt x="61" y="135"/>
                  <a:pt x="61" y="135"/>
                </a:cubicBezTo>
                <a:cubicBezTo>
                  <a:pt x="60" y="141"/>
                  <a:pt x="60" y="141"/>
                  <a:pt x="60" y="141"/>
                </a:cubicBezTo>
                <a:cubicBezTo>
                  <a:pt x="58" y="141"/>
                  <a:pt x="56" y="140"/>
                  <a:pt x="54" y="140"/>
                </a:cubicBezTo>
                <a:cubicBezTo>
                  <a:pt x="54" y="133"/>
                  <a:pt x="54" y="133"/>
                  <a:pt x="54" y="133"/>
                </a:cubicBezTo>
                <a:cubicBezTo>
                  <a:pt x="54" y="133"/>
                  <a:pt x="54" y="133"/>
                  <a:pt x="54" y="133"/>
                </a:cubicBezTo>
                <a:cubicBezTo>
                  <a:pt x="52" y="133"/>
                  <a:pt x="51" y="132"/>
                  <a:pt x="50" y="132"/>
                </a:cubicBezTo>
                <a:cubicBezTo>
                  <a:pt x="49" y="132"/>
                  <a:pt x="49" y="132"/>
                  <a:pt x="49" y="132"/>
                </a:cubicBezTo>
                <a:cubicBezTo>
                  <a:pt x="46" y="137"/>
                  <a:pt x="46" y="137"/>
                  <a:pt x="46" y="137"/>
                </a:cubicBezTo>
                <a:cubicBezTo>
                  <a:pt x="44" y="137"/>
                  <a:pt x="42" y="136"/>
                  <a:pt x="41" y="135"/>
                </a:cubicBezTo>
                <a:cubicBezTo>
                  <a:pt x="42" y="129"/>
                  <a:pt x="42" y="129"/>
                  <a:pt x="42" y="129"/>
                </a:cubicBezTo>
                <a:cubicBezTo>
                  <a:pt x="42" y="129"/>
                  <a:pt x="42" y="129"/>
                  <a:pt x="42" y="129"/>
                </a:cubicBezTo>
                <a:cubicBezTo>
                  <a:pt x="41" y="128"/>
                  <a:pt x="39" y="127"/>
                  <a:pt x="38" y="127"/>
                </a:cubicBezTo>
                <a:cubicBezTo>
                  <a:pt x="38" y="126"/>
                  <a:pt x="38" y="126"/>
                  <a:pt x="38" y="126"/>
                </a:cubicBezTo>
                <a:cubicBezTo>
                  <a:pt x="34" y="131"/>
                  <a:pt x="34" y="131"/>
                  <a:pt x="34" y="131"/>
                </a:cubicBezTo>
                <a:cubicBezTo>
                  <a:pt x="32" y="130"/>
                  <a:pt x="30" y="129"/>
                  <a:pt x="29" y="128"/>
                </a:cubicBezTo>
                <a:cubicBezTo>
                  <a:pt x="32" y="122"/>
                  <a:pt x="32" y="122"/>
                  <a:pt x="32" y="122"/>
                </a:cubicBezTo>
                <a:cubicBezTo>
                  <a:pt x="31" y="122"/>
                  <a:pt x="31" y="122"/>
                  <a:pt x="31" y="122"/>
                </a:cubicBezTo>
                <a:cubicBezTo>
                  <a:pt x="30" y="121"/>
                  <a:pt x="29" y="120"/>
                  <a:pt x="28" y="119"/>
                </a:cubicBezTo>
                <a:cubicBezTo>
                  <a:pt x="28" y="119"/>
                  <a:pt x="28" y="119"/>
                  <a:pt x="28" y="119"/>
                </a:cubicBezTo>
                <a:cubicBezTo>
                  <a:pt x="23" y="123"/>
                  <a:pt x="23" y="123"/>
                  <a:pt x="23" y="123"/>
                </a:cubicBezTo>
                <a:cubicBezTo>
                  <a:pt x="21" y="122"/>
                  <a:pt x="20" y="120"/>
                  <a:pt x="18" y="119"/>
                </a:cubicBezTo>
                <a:cubicBezTo>
                  <a:pt x="22" y="114"/>
                  <a:pt x="22" y="114"/>
                  <a:pt x="22" y="114"/>
                </a:cubicBezTo>
                <a:cubicBezTo>
                  <a:pt x="22" y="114"/>
                  <a:pt x="22" y="114"/>
                  <a:pt x="22" y="114"/>
                </a:cubicBezTo>
                <a:cubicBezTo>
                  <a:pt x="21" y="112"/>
                  <a:pt x="20" y="111"/>
                  <a:pt x="19" y="110"/>
                </a:cubicBezTo>
                <a:cubicBezTo>
                  <a:pt x="19" y="110"/>
                  <a:pt x="19" y="110"/>
                  <a:pt x="19" y="110"/>
                </a:cubicBezTo>
                <a:cubicBezTo>
                  <a:pt x="13" y="113"/>
                  <a:pt x="13" y="113"/>
                  <a:pt x="13" y="113"/>
                </a:cubicBezTo>
                <a:cubicBezTo>
                  <a:pt x="12" y="111"/>
                  <a:pt x="11" y="109"/>
                  <a:pt x="10" y="108"/>
                </a:cubicBezTo>
                <a:cubicBezTo>
                  <a:pt x="15" y="104"/>
                  <a:pt x="15" y="104"/>
                  <a:pt x="15" y="104"/>
                </a:cubicBezTo>
                <a:cubicBezTo>
                  <a:pt x="15" y="103"/>
                  <a:pt x="15" y="103"/>
                  <a:pt x="15" y="103"/>
                </a:cubicBezTo>
                <a:cubicBezTo>
                  <a:pt x="14" y="102"/>
                  <a:pt x="13" y="101"/>
                  <a:pt x="13" y="99"/>
                </a:cubicBezTo>
                <a:cubicBezTo>
                  <a:pt x="12" y="99"/>
                  <a:pt x="12" y="99"/>
                  <a:pt x="12" y="99"/>
                </a:cubicBezTo>
                <a:cubicBezTo>
                  <a:pt x="6" y="101"/>
                  <a:pt x="6" y="101"/>
                  <a:pt x="6" y="101"/>
                </a:cubicBezTo>
                <a:cubicBezTo>
                  <a:pt x="5" y="99"/>
                  <a:pt x="5" y="97"/>
                  <a:pt x="4" y="95"/>
                </a:cubicBezTo>
                <a:cubicBezTo>
                  <a:pt x="10" y="92"/>
                  <a:pt x="10" y="92"/>
                  <a:pt x="10" y="92"/>
                </a:cubicBezTo>
                <a:cubicBezTo>
                  <a:pt x="10" y="92"/>
                  <a:pt x="10" y="92"/>
                  <a:pt x="10" y="92"/>
                </a:cubicBezTo>
                <a:cubicBezTo>
                  <a:pt x="9" y="90"/>
                  <a:pt x="9" y="89"/>
                  <a:pt x="8" y="88"/>
                </a:cubicBezTo>
                <a:cubicBezTo>
                  <a:pt x="8" y="87"/>
                  <a:pt x="8" y="87"/>
                  <a:pt x="8" y="87"/>
                </a:cubicBezTo>
                <a:cubicBezTo>
                  <a:pt x="2" y="88"/>
                  <a:pt x="2" y="88"/>
                  <a:pt x="2" y="88"/>
                </a:cubicBezTo>
                <a:cubicBezTo>
                  <a:pt x="1" y="86"/>
                  <a:pt x="1" y="84"/>
                  <a:pt x="1" y="82"/>
                </a:cubicBezTo>
                <a:cubicBezTo>
                  <a:pt x="7" y="80"/>
                  <a:pt x="7" y="80"/>
                  <a:pt x="7" y="80"/>
                </a:cubicBezTo>
                <a:cubicBezTo>
                  <a:pt x="7" y="80"/>
                  <a:pt x="7" y="80"/>
                  <a:pt x="7" y="80"/>
                </a:cubicBezTo>
                <a:cubicBezTo>
                  <a:pt x="6" y="78"/>
                  <a:pt x="6" y="77"/>
                  <a:pt x="6" y="75"/>
                </a:cubicBezTo>
                <a:cubicBezTo>
                  <a:pt x="6" y="75"/>
                  <a:pt x="6" y="75"/>
                  <a:pt x="6" y="75"/>
                </a:cubicBezTo>
                <a:cubicBezTo>
                  <a:pt x="0" y="74"/>
                  <a:pt x="0" y="74"/>
                  <a:pt x="0" y="74"/>
                </a:cubicBezTo>
                <a:cubicBezTo>
                  <a:pt x="0" y="73"/>
                  <a:pt x="0" y="72"/>
                  <a:pt x="0" y="71"/>
                </a:cubicBezTo>
                <a:cubicBezTo>
                  <a:pt x="0" y="70"/>
                  <a:pt x="0" y="69"/>
                  <a:pt x="0" y="68"/>
                </a:cubicBezTo>
                <a:cubicBezTo>
                  <a:pt x="6" y="67"/>
                  <a:pt x="6" y="67"/>
                  <a:pt x="6" y="67"/>
                </a:cubicBezTo>
                <a:cubicBezTo>
                  <a:pt x="6" y="67"/>
                  <a:pt x="6" y="67"/>
                  <a:pt x="6" y="67"/>
                </a:cubicBezTo>
                <a:cubicBezTo>
                  <a:pt x="6" y="65"/>
                  <a:pt x="6" y="64"/>
                  <a:pt x="7" y="62"/>
                </a:cubicBezTo>
                <a:cubicBezTo>
                  <a:pt x="7" y="62"/>
                  <a:pt x="7" y="62"/>
                  <a:pt x="7" y="62"/>
                </a:cubicBezTo>
                <a:cubicBezTo>
                  <a:pt x="1" y="60"/>
                  <a:pt x="1" y="60"/>
                  <a:pt x="1" y="60"/>
                </a:cubicBezTo>
                <a:cubicBezTo>
                  <a:pt x="1" y="58"/>
                  <a:pt x="1" y="56"/>
                  <a:pt x="2" y="54"/>
                </a:cubicBezTo>
                <a:cubicBezTo>
                  <a:pt x="8" y="55"/>
                  <a:pt x="8" y="55"/>
                  <a:pt x="8" y="55"/>
                </a:cubicBezTo>
                <a:cubicBezTo>
                  <a:pt x="8" y="54"/>
                  <a:pt x="8" y="54"/>
                  <a:pt x="8" y="54"/>
                </a:cubicBezTo>
                <a:cubicBezTo>
                  <a:pt x="9" y="53"/>
                  <a:pt x="9" y="52"/>
                  <a:pt x="10" y="50"/>
                </a:cubicBezTo>
                <a:cubicBezTo>
                  <a:pt x="10" y="50"/>
                  <a:pt x="10" y="50"/>
                  <a:pt x="10" y="50"/>
                </a:cubicBezTo>
                <a:cubicBezTo>
                  <a:pt x="4" y="47"/>
                  <a:pt x="4" y="47"/>
                  <a:pt x="4" y="47"/>
                </a:cubicBezTo>
                <a:cubicBezTo>
                  <a:pt x="5" y="45"/>
                  <a:pt x="5" y="43"/>
                  <a:pt x="6" y="41"/>
                </a:cubicBezTo>
                <a:cubicBezTo>
                  <a:pt x="12" y="43"/>
                  <a:pt x="12" y="43"/>
                  <a:pt x="12" y="43"/>
                </a:cubicBezTo>
                <a:cubicBezTo>
                  <a:pt x="13" y="43"/>
                  <a:pt x="13" y="43"/>
                  <a:pt x="13" y="43"/>
                </a:cubicBezTo>
                <a:cubicBezTo>
                  <a:pt x="13" y="41"/>
                  <a:pt x="14" y="40"/>
                  <a:pt x="15" y="39"/>
                </a:cubicBezTo>
                <a:cubicBezTo>
                  <a:pt x="15" y="38"/>
                  <a:pt x="15" y="38"/>
                  <a:pt x="15" y="38"/>
                </a:cubicBezTo>
                <a:cubicBezTo>
                  <a:pt x="10" y="34"/>
                  <a:pt x="10" y="34"/>
                  <a:pt x="10" y="34"/>
                </a:cubicBezTo>
                <a:cubicBezTo>
                  <a:pt x="11" y="33"/>
                  <a:pt x="12" y="31"/>
                  <a:pt x="13" y="29"/>
                </a:cubicBezTo>
                <a:cubicBezTo>
                  <a:pt x="19" y="32"/>
                  <a:pt x="19" y="32"/>
                  <a:pt x="19" y="32"/>
                </a:cubicBezTo>
                <a:cubicBezTo>
                  <a:pt x="19" y="32"/>
                  <a:pt x="19" y="32"/>
                  <a:pt x="19" y="32"/>
                </a:cubicBezTo>
                <a:cubicBezTo>
                  <a:pt x="20" y="31"/>
                  <a:pt x="21" y="30"/>
                  <a:pt x="22" y="29"/>
                </a:cubicBezTo>
                <a:cubicBezTo>
                  <a:pt x="22" y="28"/>
                  <a:pt x="22" y="28"/>
                  <a:pt x="22" y="28"/>
                </a:cubicBezTo>
                <a:cubicBezTo>
                  <a:pt x="18" y="23"/>
                  <a:pt x="18" y="23"/>
                  <a:pt x="18" y="23"/>
                </a:cubicBezTo>
                <a:cubicBezTo>
                  <a:pt x="20" y="22"/>
                  <a:pt x="21" y="20"/>
                  <a:pt x="23" y="19"/>
                </a:cubicBezTo>
                <a:cubicBezTo>
                  <a:pt x="28" y="23"/>
                  <a:pt x="28" y="23"/>
                  <a:pt x="28" y="23"/>
                </a:cubicBezTo>
                <a:cubicBezTo>
                  <a:pt x="28" y="23"/>
                  <a:pt x="28" y="23"/>
                  <a:pt x="28" y="23"/>
                </a:cubicBezTo>
                <a:cubicBezTo>
                  <a:pt x="29" y="22"/>
                  <a:pt x="30" y="21"/>
                  <a:pt x="31" y="20"/>
                </a:cubicBezTo>
                <a:cubicBezTo>
                  <a:pt x="32" y="20"/>
                  <a:pt x="32" y="20"/>
                  <a:pt x="32" y="20"/>
                </a:cubicBezTo>
                <a:cubicBezTo>
                  <a:pt x="29" y="14"/>
                  <a:pt x="29" y="14"/>
                  <a:pt x="29" y="14"/>
                </a:cubicBezTo>
                <a:cubicBezTo>
                  <a:pt x="30" y="13"/>
                  <a:pt x="32" y="12"/>
                  <a:pt x="34" y="11"/>
                </a:cubicBezTo>
                <a:cubicBezTo>
                  <a:pt x="38" y="16"/>
                  <a:pt x="38" y="16"/>
                  <a:pt x="38" y="16"/>
                </a:cubicBezTo>
                <a:cubicBezTo>
                  <a:pt x="38" y="15"/>
                  <a:pt x="38" y="15"/>
                  <a:pt x="38" y="15"/>
                </a:cubicBezTo>
                <a:cubicBezTo>
                  <a:pt x="39" y="15"/>
                  <a:pt x="41" y="14"/>
                  <a:pt x="42" y="13"/>
                </a:cubicBezTo>
                <a:cubicBezTo>
                  <a:pt x="42" y="13"/>
                  <a:pt x="42" y="13"/>
                  <a:pt x="42" y="13"/>
                </a:cubicBezTo>
                <a:cubicBezTo>
                  <a:pt x="41" y="7"/>
                  <a:pt x="41" y="7"/>
                  <a:pt x="41" y="7"/>
                </a:cubicBezTo>
                <a:cubicBezTo>
                  <a:pt x="42" y="6"/>
                  <a:pt x="44" y="5"/>
                  <a:pt x="46" y="5"/>
                </a:cubicBezTo>
                <a:cubicBezTo>
                  <a:pt x="49" y="10"/>
                  <a:pt x="49" y="10"/>
                  <a:pt x="49" y="10"/>
                </a:cubicBezTo>
                <a:cubicBezTo>
                  <a:pt x="50" y="10"/>
                  <a:pt x="50" y="10"/>
                  <a:pt x="50" y="10"/>
                </a:cubicBezTo>
                <a:cubicBezTo>
                  <a:pt x="51" y="10"/>
                  <a:pt x="52" y="9"/>
                  <a:pt x="54" y="9"/>
                </a:cubicBezTo>
                <a:cubicBezTo>
                  <a:pt x="54" y="9"/>
                  <a:pt x="54" y="9"/>
                  <a:pt x="54" y="9"/>
                </a:cubicBezTo>
                <a:cubicBezTo>
                  <a:pt x="54" y="2"/>
                  <a:pt x="54" y="2"/>
                  <a:pt x="54" y="2"/>
                </a:cubicBezTo>
                <a:cubicBezTo>
                  <a:pt x="56" y="2"/>
                  <a:pt x="58" y="1"/>
                  <a:pt x="60" y="1"/>
                </a:cubicBezTo>
                <a:cubicBezTo>
                  <a:pt x="61" y="7"/>
                  <a:pt x="61" y="7"/>
                  <a:pt x="61" y="7"/>
                </a:cubicBezTo>
                <a:cubicBezTo>
                  <a:pt x="62" y="7"/>
                  <a:pt x="62" y="7"/>
                  <a:pt x="62" y="7"/>
                </a:cubicBezTo>
                <a:cubicBezTo>
                  <a:pt x="63" y="7"/>
                  <a:pt x="65" y="7"/>
                  <a:pt x="66" y="7"/>
                </a:cubicBezTo>
                <a:cubicBezTo>
                  <a:pt x="67" y="7"/>
                  <a:pt x="67" y="7"/>
                  <a:pt x="67" y="7"/>
                </a:cubicBezTo>
                <a:cubicBezTo>
                  <a:pt x="67" y="0"/>
                  <a:pt x="67" y="0"/>
                  <a:pt x="67" y="0"/>
                </a:cubicBezTo>
                <a:cubicBezTo>
                  <a:pt x="68" y="0"/>
                  <a:pt x="69" y="0"/>
                  <a:pt x="70" y="0"/>
                </a:cubicBezTo>
                <a:cubicBezTo>
                  <a:pt x="71" y="0"/>
                  <a:pt x="72" y="0"/>
                  <a:pt x="73" y="0"/>
                </a:cubicBezTo>
                <a:cubicBezTo>
                  <a:pt x="74" y="7"/>
                  <a:pt x="74" y="7"/>
                  <a:pt x="74" y="7"/>
                </a:cubicBezTo>
                <a:cubicBezTo>
                  <a:pt x="74" y="7"/>
                  <a:pt x="74" y="7"/>
                  <a:pt x="74" y="7"/>
                </a:cubicBezTo>
                <a:cubicBezTo>
                  <a:pt x="76" y="7"/>
                  <a:pt x="77" y="7"/>
                  <a:pt x="79" y="7"/>
                </a:cubicBezTo>
                <a:cubicBezTo>
                  <a:pt x="79" y="7"/>
                  <a:pt x="79" y="7"/>
                  <a:pt x="79" y="7"/>
                </a:cubicBezTo>
                <a:cubicBezTo>
                  <a:pt x="81" y="1"/>
                  <a:pt x="81" y="1"/>
                  <a:pt x="81" y="1"/>
                </a:cubicBezTo>
                <a:cubicBezTo>
                  <a:pt x="83" y="1"/>
                  <a:pt x="85" y="2"/>
                  <a:pt x="87" y="2"/>
                </a:cubicBezTo>
                <a:cubicBezTo>
                  <a:pt x="87" y="9"/>
                  <a:pt x="87" y="9"/>
                  <a:pt x="87" y="9"/>
                </a:cubicBezTo>
                <a:cubicBezTo>
                  <a:pt x="87" y="9"/>
                  <a:pt x="87" y="9"/>
                  <a:pt x="87" y="9"/>
                </a:cubicBezTo>
                <a:cubicBezTo>
                  <a:pt x="88" y="9"/>
                  <a:pt x="90" y="10"/>
                  <a:pt x="91" y="10"/>
                </a:cubicBezTo>
                <a:cubicBezTo>
                  <a:pt x="92" y="10"/>
                  <a:pt x="92" y="10"/>
                  <a:pt x="92" y="10"/>
                </a:cubicBezTo>
                <a:cubicBezTo>
                  <a:pt x="95" y="5"/>
                  <a:pt x="95" y="5"/>
                  <a:pt x="95" y="5"/>
                </a:cubicBezTo>
                <a:cubicBezTo>
                  <a:pt x="96" y="5"/>
                  <a:pt x="98" y="6"/>
                  <a:pt x="100" y="7"/>
                </a:cubicBezTo>
                <a:cubicBezTo>
                  <a:pt x="98" y="13"/>
                  <a:pt x="98" y="13"/>
                  <a:pt x="98" y="13"/>
                </a:cubicBezTo>
                <a:cubicBezTo>
                  <a:pt x="99" y="13"/>
                  <a:pt x="99" y="13"/>
                  <a:pt x="99" y="13"/>
                </a:cubicBezTo>
                <a:cubicBezTo>
                  <a:pt x="100" y="14"/>
                  <a:pt x="101" y="15"/>
                  <a:pt x="103" y="15"/>
                </a:cubicBezTo>
                <a:cubicBezTo>
                  <a:pt x="103" y="16"/>
                  <a:pt x="103" y="16"/>
                  <a:pt x="103" y="16"/>
                </a:cubicBezTo>
                <a:cubicBezTo>
                  <a:pt x="107" y="11"/>
                  <a:pt x="107" y="11"/>
                  <a:pt x="107" y="11"/>
                </a:cubicBezTo>
                <a:cubicBezTo>
                  <a:pt x="109" y="12"/>
                  <a:pt x="111" y="13"/>
                  <a:pt x="112" y="14"/>
                </a:cubicBezTo>
                <a:cubicBezTo>
                  <a:pt x="109" y="20"/>
                  <a:pt x="109" y="20"/>
                  <a:pt x="109" y="20"/>
                </a:cubicBezTo>
                <a:cubicBezTo>
                  <a:pt x="109" y="20"/>
                  <a:pt x="109" y="20"/>
                  <a:pt x="109" y="20"/>
                </a:cubicBezTo>
                <a:cubicBezTo>
                  <a:pt x="111" y="21"/>
                  <a:pt x="112" y="22"/>
                  <a:pt x="113" y="23"/>
                </a:cubicBezTo>
                <a:cubicBezTo>
                  <a:pt x="113" y="23"/>
                  <a:pt x="113" y="23"/>
                  <a:pt x="113" y="23"/>
                </a:cubicBezTo>
                <a:cubicBezTo>
                  <a:pt x="118" y="19"/>
                  <a:pt x="118" y="19"/>
                  <a:pt x="118" y="19"/>
                </a:cubicBezTo>
                <a:cubicBezTo>
                  <a:pt x="120" y="20"/>
                  <a:pt x="121" y="22"/>
                  <a:pt x="122" y="23"/>
                </a:cubicBezTo>
                <a:cubicBezTo>
                  <a:pt x="118" y="28"/>
                  <a:pt x="118" y="28"/>
                  <a:pt x="118" y="28"/>
                </a:cubicBezTo>
                <a:cubicBezTo>
                  <a:pt x="119" y="29"/>
                  <a:pt x="119" y="29"/>
                  <a:pt x="119" y="29"/>
                </a:cubicBezTo>
                <a:cubicBezTo>
                  <a:pt x="120" y="30"/>
                  <a:pt x="121" y="31"/>
                  <a:pt x="121" y="32"/>
                </a:cubicBezTo>
                <a:cubicBezTo>
                  <a:pt x="122" y="32"/>
                  <a:pt x="122" y="32"/>
                  <a:pt x="122" y="32"/>
                </a:cubicBezTo>
                <a:cubicBezTo>
                  <a:pt x="127" y="29"/>
                  <a:pt x="127" y="29"/>
                  <a:pt x="127" y="29"/>
                </a:cubicBezTo>
                <a:cubicBezTo>
                  <a:pt x="129" y="31"/>
                  <a:pt x="130" y="33"/>
                  <a:pt x="131" y="34"/>
                </a:cubicBezTo>
                <a:cubicBezTo>
                  <a:pt x="126" y="38"/>
                  <a:pt x="126" y="38"/>
                  <a:pt x="126" y="38"/>
                </a:cubicBezTo>
                <a:cubicBezTo>
                  <a:pt x="126" y="39"/>
                  <a:pt x="126" y="39"/>
                  <a:pt x="126" y="39"/>
                </a:cubicBezTo>
                <a:cubicBezTo>
                  <a:pt x="127" y="40"/>
                  <a:pt x="128" y="41"/>
                  <a:pt x="128" y="43"/>
                </a:cubicBezTo>
                <a:cubicBezTo>
                  <a:pt x="128" y="43"/>
                  <a:pt x="128" y="43"/>
                  <a:pt x="128" y="43"/>
                </a:cubicBezTo>
                <a:cubicBezTo>
                  <a:pt x="134" y="41"/>
                  <a:pt x="134" y="41"/>
                  <a:pt x="134" y="41"/>
                </a:cubicBezTo>
                <a:cubicBezTo>
                  <a:pt x="135" y="43"/>
                  <a:pt x="136" y="45"/>
                  <a:pt x="137" y="47"/>
                </a:cubicBezTo>
                <a:cubicBezTo>
                  <a:pt x="131" y="50"/>
                  <a:pt x="131" y="50"/>
                  <a:pt x="131" y="50"/>
                </a:cubicBezTo>
                <a:cubicBezTo>
                  <a:pt x="131" y="50"/>
                  <a:pt x="131" y="50"/>
                  <a:pt x="131" y="50"/>
                </a:cubicBezTo>
                <a:cubicBezTo>
                  <a:pt x="132" y="52"/>
                  <a:pt x="132" y="53"/>
                  <a:pt x="133" y="54"/>
                </a:cubicBezTo>
                <a:cubicBezTo>
                  <a:pt x="133" y="55"/>
                  <a:pt x="133" y="55"/>
                  <a:pt x="133" y="55"/>
                </a:cubicBezTo>
                <a:cubicBezTo>
                  <a:pt x="139" y="54"/>
                  <a:pt x="139" y="54"/>
                  <a:pt x="139" y="54"/>
                </a:cubicBezTo>
                <a:cubicBezTo>
                  <a:pt x="140" y="56"/>
                  <a:pt x="140" y="58"/>
                  <a:pt x="140" y="60"/>
                </a:cubicBezTo>
                <a:cubicBezTo>
                  <a:pt x="134" y="62"/>
                  <a:pt x="134" y="62"/>
                  <a:pt x="134" y="62"/>
                </a:cubicBezTo>
                <a:cubicBezTo>
                  <a:pt x="134" y="62"/>
                  <a:pt x="134" y="62"/>
                  <a:pt x="134" y="62"/>
                </a:cubicBezTo>
                <a:cubicBezTo>
                  <a:pt x="134" y="64"/>
                  <a:pt x="134" y="65"/>
                  <a:pt x="135" y="67"/>
                </a:cubicBezTo>
                <a:cubicBezTo>
                  <a:pt x="135" y="67"/>
                  <a:pt x="135" y="67"/>
                  <a:pt x="135" y="67"/>
                </a:cubicBezTo>
                <a:cubicBezTo>
                  <a:pt x="141" y="68"/>
                  <a:pt x="141" y="68"/>
                  <a:pt x="141" y="68"/>
                </a:cubicBezTo>
                <a:cubicBezTo>
                  <a:pt x="141" y="69"/>
                  <a:pt x="141" y="70"/>
                  <a:pt x="141" y="71"/>
                </a:cubicBezTo>
                <a:cubicBezTo>
                  <a:pt x="141" y="72"/>
                  <a:pt x="141" y="73"/>
                  <a:pt x="141" y="74"/>
                </a:cubicBezTo>
                <a:cubicBezTo>
                  <a:pt x="135" y="75"/>
                  <a:pt x="135" y="75"/>
                  <a:pt x="135" y="75"/>
                </a:cubicBezTo>
                <a:cubicBezTo>
                  <a:pt x="135" y="75"/>
                  <a:pt x="135" y="75"/>
                  <a:pt x="135" y="75"/>
                </a:cubicBezTo>
                <a:cubicBezTo>
                  <a:pt x="134" y="77"/>
                  <a:pt x="134" y="78"/>
                  <a:pt x="134" y="80"/>
                </a:cubicBezTo>
                <a:cubicBezTo>
                  <a:pt x="134" y="80"/>
                  <a:pt x="134" y="80"/>
                  <a:pt x="134" y="80"/>
                </a:cubicBezTo>
                <a:cubicBezTo>
                  <a:pt x="140" y="82"/>
                  <a:pt x="140" y="82"/>
                  <a:pt x="140" y="82"/>
                </a:cubicBezTo>
                <a:cubicBezTo>
                  <a:pt x="140" y="84"/>
                  <a:pt x="140" y="86"/>
                  <a:pt x="139" y="88"/>
                </a:cubicBezTo>
                <a:cubicBezTo>
                  <a:pt x="133" y="87"/>
                  <a:pt x="133" y="87"/>
                  <a:pt x="133" y="87"/>
                </a:cubicBezTo>
                <a:cubicBezTo>
                  <a:pt x="133" y="88"/>
                  <a:pt x="133" y="88"/>
                  <a:pt x="133" y="88"/>
                </a:cubicBezTo>
                <a:cubicBezTo>
                  <a:pt x="132" y="89"/>
                  <a:pt x="132" y="90"/>
                  <a:pt x="131" y="92"/>
                </a:cubicBezTo>
                <a:cubicBezTo>
                  <a:pt x="131" y="92"/>
                  <a:pt x="131" y="92"/>
                  <a:pt x="131" y="92"/>
                </a:cubicBezTo>
                <a:cubicBezTo>
                  <a:pt x="137" y="95"/>
                  <a:pt x="137" y="95"/>
                  <a:pt x="137" y="95"/>
                </a:cubicBezTo>
                <a:cubicBezTo>
                  <a:pt x="136" y="97"/>
                  <a:pt x="135" y="99"/>
                  <a:pt x="134" y="101"/>
                </a:cubicBezTo>
                <a:cubicBezTo>
                  <a:pt x="128" y="99"/>
                  <a:pt x="128" y="99"/>
                  <a:pt x="128" y="99"/>
                </a:cubicBezTo>
                <a:cubicBezTo>
                  <a:pt x="128" y="99"/>
                  <a:pt x="128" y="99"/>
                  <a:pt x="128" y="99"/>
                </a:cubicBezTo>
                <a:cubicBezTo>
                  <a:pt x="128" y="101"/>
                  <a:pt x="127" y="102"/>
                  <a:pt x="126" y="103"/>
                </a:cubicBezTo>
                <a:cubicBezTo>
                  <a:pt x="126" y="104"/>
                  <a:pt x="126" y="104"/>
                  <a:pt x="126" y="104"/>
                </a:cubicBezTo>
                <a:cubicBezTo>
                  <a:pt x="131" y="108"/>
                  <a:pt x="131" y="108"/>
                  <a:pt x="131" y="108"/>
                </a:cubicBezTo>
                <a:cubicBezTo>
                  <a:pt x="130" y="109"/>
                  <a:pt x="129" y="111"/>
                  <a:pt x="127" y="113"/>
                </a:cubicBezTo>
                <a:cubicBezTo>
                  <a:pt x="122" y="110"/>
                  <a:pt x="122" y="110"/>
                  <a:pt x="122" y="110"/>
                </a:cubicBezTo>
                <a:cubicBezTo>
                  <a:pt x="121" y="110"/>
                  <a:pt x="121" y="110"/>
                  <a:pt x="121" y="110"/>
                </a:cubicBezTo>
                <a:cubicBezTo>
                  <a:pt x="121" y="111"/>
                  <a:pt x="120" y="112"/>
                  <a:pt x="119" y="114"/>
                </a:cubicBezTo>
                <a:cubicBezTo>
                  <a:pt x="118" y="114"/>
                  <a:pt x="118" y="114"/>
                  <a:pt x="118" y="114"/>
                </a:cubicBezTo>
                <a:cubicBezTo>
                  <a:pt x="122" y="119"/>
                  <a:pt x="122" y="119"/>
                  <a:pt x="122" y="119"/>
                </a:cubicBezTo>
                <a:cubicBezTo>
                  <a:pt x="121" y="120"/>
                  <a:pt x="120" y="122"/>
                  <a:pt x="118" y="123"/>
                </a:cubicBezTo>
                <a:cubicBezTo>
                  <a:pt x="113" y="119"/>
                  <a:pt x="113" y="119"/>
                  <a:pt x="113" y="119"/>
                </a:cubicBezTo>
                <a:cubicBezTo>
                  <a:pt x="113" y="119"/>
                  <a:pt x="113" y="119"/>
                  <a:pt x="113" y="119"/>
                </a:cubicBezTo>
                <a:cubicBezTo>
                  <a:pt x="112" y="120"/>
                  <a:pt x="111" y="121"/>
                  <a:pt x="109" y="122"/>
                </a:cubicBezTo>
                <a:cubicBezTo>
                  <a:pt x="109" y="122"/>
                  <a:pt x="109" y="122"/>
                  <a:pt x="109" y="122"/>
                </a:cubicBezTo>
                <a:cubicBezTo>
                  <a:pt x="112" y="128"/>
                  <a:pt x="112" y="128"/>
                  <a:pt x="112" y="128"/>
                </a:cubicBezTo>
                <a:cubicBezTo>
                  <a:pt x="111" y="129"/>
                  <a:pt x="109" y="130"/>
                  <a:pt x="107" y="131"/>
                </a:cubicBezTo>
                <a:cubicBezTo>
                  <a:pt x="103" y="126"/>
                  <a:pt x="103" y="126"/>
                  <a:pt x="103" y="126"/>
                </a:cubicBezTo>
                <a:cubicBezTo>
                  <a:pt x="103" y="127"/>
                  <a:pt x="103" y="127"/>
                  <a:pt x="103" y="127"/>
                </a:cubicBezTo>
                <a:cubicBezTo>
                  <a:pt x="101" y="127"/>
                  <a:pt x="100" y="128"/>
                  <a:pt x="99" y="129"/>
                </a:cubicBezTo>
                <a:cubicBezTo>
                  <a:pt x="98" y="129"/>
                  <a:pt x="98" y="129"/>
                  <a:pt x="98" y="129"/>
                </a:cubicBezTo>
                <a:cubicBezTo>
                  <a:pt x="100" y="135"/>
                  <a:pt x="100" y="135"/>
                  <a:pt x="100" y="135"/>
                </a:cubicBezTo>
                <a:cubicBezTo>
                  <a:pt x="98" y="136"/>
                  <a:pt x="96" y="137"/>
                  <a:pt x="95" y="137"/>
                </a:cubicBezTo>
                <a:cubicBezTo>
                  <a:pt x="92" y="132"/>
                  <a:pt x="92" y="132"/>
                  <a:pt x="92" y="132"/>
                </a:cubicBezTo>
                <a:cubicBezTo>
                  <a:pt x="91" y="132"/>
                  <a:pt x="91" y="132"/>
                  <a:pt x="91" y="132"/>
                </a:cubicBezTo>
                <a:cubicBezTo>
                  <a:pt x="90" y="132"/>
                  <a:pt x="88" y="133"/>
                  <a:pt x="87" y="133"/>
                </a:cubicBezTo>
                <a:cubicBezTo>
                  <a:pt x="87" y="133"/>
                  <a:pt x="87" y="133"/>
                  <a:pt x="87" y="133"/>
                </a:cubicBezTo>
                <a:cubicBezTo>
                  <a:pt x="87" y="140"/>
                  <a:pt x="87" y="140"/>
                  <a:pt x="87" y="140"/>
                </a:cubicBezTo>
                <a:cubicBezTo>
                  <a:pt x="85" y="140"/>
                  <a:pt x="83" y="141"/>
                  <a:pt x="81" y="141"/>
                </a:cubicBezTo>
                <a:cubicBezTo>
                  <a:pt x="79" y="135"/>
                  <a:pt x="79" y="135"/>
                  <a:pt x="79" y="135"/>
                </a:cubicBezTo>
                <a:cubicBezTo>
                  <a:pt x="79" y="135"/>
                  <a:pt x="79" y="135"/>
                  <a:pt x="79" y="135"/>
                </a:cubicBezTo>
                <a:cubicBezTo>
                  <a:pt x="77" y="135"/>
                  <a:pt x="76" y="135"/>
                  <a:pt x="74" y="135"/>
                </a:cubicBezTo>
                <a:cubicBezTo>
                  <a:pt x="74" y="135"/>
                  <a:pt x="74" y="135"/>
                  <a:pt x="74" y="135"/>
                </a:cubicBezTo>
                <a:cubicBezTo>
                  <a:pt x="73" y="142"/>
                  <a:pt x="73" y="142"/>
                  <a:pt x="73" y="142"/>
                </a:cubicBezTo>
                <a:cubicBezTo>
                  <a:pt x="72" y="142"/>
                  <a:pt x="71" y="142"/>
                  <a:pt x="70" y="142"/>
                </a:cubicBezTo>
                <a:close/>
              </a:path>
            </a:pathLst>
          </a:custGeom>
          <a:solidFill>
            <a:srgbClr val="AFABA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8" name="Google Shape;248;p25"/>
          <p:cNvSpPr/>
          <p:nvPr/>
        </p:nvSpPr>
        <p:spPr>
          <a:xfrm>
            <a:off x="1797555" y="4623218"/>
            <a:ext cx="1037033" cy="147223"/>
          </a:xfrm>
          <a:custGeom>
            <a:avLst/>
            <a:gdLst/>
            <a:ahLst/>
            <a:cxnLst/>
            <a:rect l="l" t="t" r="r" b="b"/>
            <a:pathLst>
              <a:path w="56" h="8" extrusionOk="0">
                <a:moveTo>
                  <a:pt x="52" y="0"/>
                </a:moveTo>
                <a:cubicBezTo>
                  <a:pt x="4" y="0"/>
                  <a:pt x="4" y="0"/>
                  <a:pt x="4" y="0"/>
                </a:cubicBezTo>
                <a:cubicBezTo>
                  <a:pt x="2" y="0"/>
                  <a:pt x="0" y="2"/>
                  <a:pt x="0" y="4"/>
                </a:cubicBezTo>
                <a:cubicBezTo>
                  <a:pt x="0" y="6"/>
                  <a:pt x="2" y="8"/>
                  <a:pt x="4" y="8"/>
                </a:cubicBezTo>
                <a:cubicBezTo>
                  <a:pt x="52" y="8"/>
                  <a:pt x="52" y="8"/>
                  <a:pt x="52" y="8"/>
                </a:cubicBezTo>
                <a:cubicBezTo>
                  <a:pt x="54" y="8"/>
                  <a:pt x="56" y="6"/>
                  <a:pt x="56" y="4"/>
                </a:cubicBezTo>
                <a:cubicBezTo>
                  <a:pt x="56" y="2"/>
                  <a:pt x="54" y="0"/>
                  <a:pt x="52" y="0"/>
                </a:cubicBezTo>
                <a:close/>
              </a:path>
            </a:pathLst>
          </a:custGeom>
          <a:solidFill>
            <a:srgbClr val="AFABA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9" name="Google Shape;249;p25"/>
          <p:cNvSpPr/>
          <p:nvPr/>
        </p:nvSpPr>
        <p:spPr>
          <a:xfrm>
            <a:off x="1797555" y="4917664"/>
            <a:ext cx="1037033" cy="147223"/>
          </a:xfrm>
          <a:custGeom>
            <a:avLst/>
            <a:gdLst/>
            <a:ahLst/>
            <a:cxnLst/>
            <a:rect l="l" t="t" r="r" b="b"/>
            <a:pathLst>
              <a:path w="56" h="8" extrusionOk="0">
                <a:moveTo>
                  <a:pt x="52" y="0"/>
                </a:moveTo>
                <a:cubicBezTo>
                  <a:pt x="4" y="0"/>
                  <a:pt x="4" y="0"/>
                  <a:pt x="4" y="0"/>
                </a:cubicBezTo>
                <a:cubicBezTo>
                  <a:pt x="2" y="0"/>
                  <a:pt x="0" y="2"/>
                  <a:pt x="0" y="4"/>
                </a:cubicBezTo>
                <a:cubicBezTo>
                  <a:pt x="0" y="6"/>
                  <a:pt x="2" y="8"/>
                  <a:pt x="4" y="8"/>
                </a:cubicBezTo>
                <a:cubicBezTo>
                  <a:pt x="52" y="8"/>
                  <a:pt x="52" y="8"/>
                  <a:pt x="52" y="8"/>
                </a:cubicBezTo>
                <a:cubicBezTo>
                  <a:pt x="54" y="8"/>
                  <a:pt x="56" y="6"/>
                  <a:pt x="56" y="4"/>
                </a:cubicBezTo>
                <a:cubicBezTo>
                  <a:pt x="56" y="2"/>
                  <a:pt x="54" y="0"/>
                  <a:pt x="52" y="0"/>
                </a:cubicBezTo>
                <a:close/>
              </a:path>
            </a:pathLst>
          </a:custGeom>
          <a:solidFill>
            <a:srgbClr val="AFABA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0" name="Google Shape;250;p25"/>
          <p:cNvSpPr/>
          <p:nvPr/>
        </p:nvSpPr>
        <p:spPr>
          <a:xfrm>
            <a:off x="1797555" y="5213729"/>
            <a:ext cx="1037033" cy="441668"/>
          </a:xfrm>
          <a:custGeom>
            <a:avLst/>
            <a:gdLst/>
            <a:ahLst/>
            <a:cxnLst/>
            <a:rect l="l" t="t" r="r" b="b"/>
            <a:pathLst>
              <a:path w="56" h="24" extrusionOk="0">
                <a:moveTo>
                  <a:pt x="52" y="0"/>
                </a:moveTo>
                <a:cubicBezTo>
                  <a:pt x="4" y="0"/>
                  <a:pt x="4" y="0"/>
                  <a:pt x="4" y="0"/>
                </a:cubicBezTo>
                <a:cubicBezTo>
                  <a:pt x="2" y="0"/>
                  <a:pt x="0" y="2"/>
                  <a:pt x="0" y="4"/>
                </a:cubicBezTo>
                <a:cubicBezTo>
                  <a:pt x="0" y="6"/>
                  <a:pt x="2" y="8"/>
                  <a:pt x="4" y="8"/>
                </a:cubicBezTo>
                <a:cubicBezTo>
                  <a:pt x="24" y="8"/>
                  <a:pt x="24" y="8"/>
                  <a:pt x="24" y="8"/>
                </a:cubicBezTo>
                <a:cubicBezTo>
                  <a:pt x="24" y="20"/>
                  <a:pt x="24" y="20"/>
                  <a:pt x="24" y="20"/>
                </a:cubicBezTo>
                <a:cubicBezTo>
                  <a:pt x="24" y="22"/>
                  <a:pt x="26" y="24"/>
                  <a:pt x="28" y="24"/>
                </a:cubicBezTo>
                <a:cubicBezTo>
                  <a:pt x="30" y="24"/>
                  <a:pt x="32" y="22"/>
                  <a:pt x="32" y="20"/>
                </a:cubicBezTo>
                <a:cubicBezTo>
                  <a:pt x="32" y="8"/>
                  <a:pt x="32" y="8"/>
                  <a:pt x="32" y="8"/>
                </a:cubicBezTo>
                <a:cubicBezTo>
                  <a:pt x="52" y="8"/>
                  <a:pt x="52" y="8"/>
                  <a:pt x="52" y="8"/>
                </a:cubicBezTo>
                <a:cubicBezTo>
                  <a:pt x="54" y="8"/>
                  <a:pt x="56" y="6"/>
                  <a:pt x="56" y="4"/>
                </a:cubicBezTo>
                <a:cubicBezTo>
                  <a:pt x="56" y="2"/>
                  <a:pt x="54" y="0"/>
                  <a:pt x="52" y="0"/>
                </a:cubicBezTo>
                <a:close/>
              </a:path>
            </a:pathLst>
          </a:custGeom>
          <a:solidFill>
            <a:srgbClr val="AFABA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1" name="Google Shape;251;p25"/>
          <p:cNvSpPr txBox="1"/>
          <p:nvPr/>
        </p:nvSpPr>
        <p:spPr>
          <a:xfrm>
            <a:off x="4288657" y="1580224"/>
            <a:ext cx="69165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Open Sans"/>
                <a:ea typeface="Open Sans"/>
                <a:cs typeface="Open Sans"/>
                <a:sym typeface="Open Sans"/>
              </a:rPr>
              <a:t>The life stage approach provides an opportunity for targeted </a:t>
            </a:r>
            <a:r>
              <a:rPr lang="en-US" sz="1800">
                <a:latin typeface="Open Sans"/>
                <a:ea typeface="Open Sans"/>
                <a:cs typeface="Open Sans"/>
                <a:sym typeface="Open Sans"/>
              </a:rPr>
              <a:t>messaging</a:t>
            </a:r>
            <a:r>
              <a:rPr lang="en-US" sz="1800" b="0" i="0" u="none" strike="noStrike" cap="none">
                <a:solidFill>
                  <a:srgbClr val="000000"/>
                </a:solidFill>
                <a:latin typeface="Open Sans"/>
                <a:ea typeface="Open Sans"/>
                <a:cs typeface="Open Sans"/>
                <a:sym typeface="Open Sans"/>
              </a:rPr>
              <a:t> in a</a:t>
            </a:r>
            <a:r>
              <a:rPr lang="en-US" sz="1800">
                <a:latin typeface="Open Sans"/>
                <a:ea typeface="Open Sans"/>
                <a:cs typeface="Open Sans"/>
                <a:sym typeface="Open Sans"/>
              </a:rPr>
              <a:t>n</a:t>
            </a:r>
            <a:r>
              <a:rPr lang="en-US" sz="1800" b="0" i="0" u="none" strike="noStrike" cap="none">
                <a:solidFill>
                  <a:srgbClr val="000000"/>
                </a:solidFill>
                <a:latin typeface="Open Sans"/>
                <a:ea typeface="Open Sans"/>
                <a:cs typeface="Open Sans"/>
                <a:sym typeface="Open Sans"/>
              </a:rPr>
              <a:t>integrated intervention, and helps focus nutrition SBC based on client or household needs in </a:t>
            </a:r>
            <a:r>
              <a:rPr lang="en-US" sz="1800">
                <a:latin typeface="Open Sans"/>
                <a:ea typeface="Open Sans"/>
                <a:cs typeface="Open Sans"/>
                <a:sym typeface="Open Sans"/>
              </a:rPr>
              <a:t>the </a:t>
            </a:r>
            <a:r>
              <a:rPr lang="en-US" sz="1800" b="0" i="0" u="none" strike="noStrike" cap="none">
                <a:solidFill>
                  <a:srgbClr val="000000"/>
                </a:solidFill>
                <a:latin typeface="Open Sans"/>
                <a:ea typeface="Open Sans"/>
                <a:cs typeface="Open Sans"/>
                <a:sym typeface="Open Sans"/>
              </a:rPr>
              <a:t>different life stages</a:t>
            </a:r>
            <a:endParaRPr sz="1800" b="0" i="0" u="none" strike="noStrike" cap="none">
              <a:solidFill>
                <a:srgbClr val="000000"/>
              </a:solidFill>
              <a:latin typeface="Open Sans"/>
              <a:ea typeface="Open Sans"/>
              <a:cs typeface="Open Sans"/>
              <a:sym typeface="Open Sans"/>
            </a:endParaRPr>
          </a:p>
        </p:txBody>
      </p:sp>
      <p:sp>
        <p:nvSpPr>
          <p:cNvPr id="252" name="Google Shape;252;p25"/>
          <p:cNvSpPr txBox="1"/>
          <p:nvPr/>
        </p:nvSpPr>
        <p:spPr>
          <a:xfrm>
            <a:off x="4288657" y="3046457"/>
            <a:ext cx="6916372"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Open Sans"/>
                <a:ea typeface="Open Sans"/>
                <a:cs typeface="Open Sans"/>
                <a:sym typeface="Open Sans"/>
              </a:rPr>
              <a:t>Using a human-centered approach </a:t>
            </a:r>
            <a:r>
              <a:rPr lang="en-US" sz="1800">
                <a:latin typeface="Open Sans"/>
                <a:ea typeface="Open Sans"/>
                <a:cs typeface="Open Sans"/>
                <a:sym typeface="Open Sans"/>
              </a:rPr>
              <a:t>for the SBC interventions</a:t>
            </a:r>
            <a:r>
              <a:rPr lang="en-US" sz="1800" b="0" i="0" u="none" strike="noStrike" cap="none">
                <a:solidFill>
                  <a:srgbClr val="000000"/>
                </a:solidFill>
                <a:latin typeface="Open Sans"/>
                <a:ea typeface="Open Sans"/>
                <a:cs typeface="Open Sans"/>
                <a:sym typeface="Open Sans"/>
              </a:rPr>
              <a:t> helped to identify opportunities within the community and maximize same for improved nutrition outcomes</a:t>
            </a:r>
            <a:endParaRPr/>
          </a:p>
        </p:txBody>
      </p:sp>
      <p:sp>
        <p:nvSpPr>
          <p:cNvPr id="253" name="Google Shape;253;p25"/>
          <p:cNvSpPr txBox="1"/>
          <p:nvPr/>
        </p:nvSpPr>
        <p:spPr>
          <a:xfrm>
            <a:off x="4288650" y="4260750"/>
            <a:ext cx="65583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Open Sans"/>
                <a:ea typeface="Open Sans"/>
                <a:cs typeface="Open Sans"/>
                <a:sym typeface="Open Sans"/>
              </a:rPr>
              <a:t>Socio-cultural norms shifting strategies </a:t>
            </a:r>
            <a:r>
              <a:rPr lang="en-US" sz="1800">
                <a:latin typeface="Open Sans"/>
                <a:ea typeface="Open Sans"/>
                <a:cs typeface="Open Sans"/>
                <a:sym typeface="Open Sans"/>
              </a:rPr>
              <a:t>can</a:t>
            </a:r>
            <a:r>
              <a:rPr lang="en-US" sz="1800" b="0" i="0" u="none" strike="noStrike" cap="none">
                <a:solidFill>
                  <a:srgbClr val="000000"/>
                </a:solidFill>
                <a:latin typeface="Open Sans"/>
                <a:ea typeface="Open Sans"/>
                <a:cs typeface="Open Sans"/>
                <a:sym typeface="Open Sans"/>
              </a:rPr>
              <a:t> promote collective change through the involvement of all key family and community actors. Determining the roles and degree of influence of each type of actor is key.</a:t>
            </a:r>
            <a:endParaRPr/>
          </a:p>
        </p:txBody>
      </p:sp>
      <p:sp>
        <p:nvSpPr>
          <p:cNvPr id="254" name="Google Shape;254;p25"/>
          <p:cNvSpPr txBox="1"/>
          <p:nvPr/>
        </p:nvSpPr>
        <p:spPr>
          <a:xfrm>
            <a:off x="1184931" y="-70772"/>
            <a:ext cx="9822138" cy="1228296"/>
          </a:xfrm>
          <a:prstGeom prst="rect">
            <a:avLst/>
          </a:prstGeom>
          <a:noFill/>
          <a:ln>
            <a:noFill/>
          </a:ln>
        </p:spPr>
        <p:txBody>
          <a:bodyPr spcFirstLastPara="1" wrap="square" lIns="137150" tIns="0" rIns="45700" bIns="0" anchor="ctr" anchorCtr="0">
            <a:noAutofit/>
          </a:bodyPr>
          <a:lstStyle/>
          <a:p>
            <a:pPr marL="0" marR="0" lvl="0" indent="0" algn="ctr" rtl="0">
              <a:lnSpc>
                <a:spcPct val="90000"/>
              </a:lnSpc>
              <a:spcBef>
                <a:spcPts val="0"/>
              </a:spcBef>
              <a:spcAft>
                <a:spcPts val="0"/>
              </a:spcAft>
              <a:buNone/>
            </a:pPr>
            <a:r>
              <a:rPr lang="en-US" sz="3600" b="1" i="0" u="none" strike="noStrike" cap="none">
                <a:solidFill>
                  <a:srgbClr val="1CA5DF"/>
                </a:solidFill>
                <a:latin typeface="Calibri"/>
                <a:ea typeface="Calibri"/>
                <a:cs typeface="Calibri"/>
                <a:sym typeface="Calibri"/>
              </a:rPr>
              <a:t>Learnings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6"/>
          <p:cNvSpPr/>
          <p:nvPr/>
        </p:nvSpPr>
        <p:spPr>
          <a:xfrm>
            <a:off x="0" y="0"/>
            <a:ext cx="12192000" cy="5857810"/>
          </a:xfrm>
          <a:prstGeom prst="rect">
            <a:avLst/>
          </a:prstGeom>
          <a:solidFill>
            <a:srgbClr val="2B2B2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61" name="Google Shape;261;p26" descr="A group of people sitting on the ground&#10;&#10;Description automatically generated with low confidence"/>
          <p:cNvPicPr preferRelativeResize="0"/>
          <p:nvPr/>
        </p:nvPicPr>
        <p:blipFill rotWithShape="1">
          <a:blip r:embed="rId3">
            <a:alphaModFix amt="35000"/>
          </a:blip>
          <a:srcRect b="27902"/>
          <a:stretch/>
        </p:blipFill>
        <p:spPr>
          <a:xfrm>
            <a:off x="0" y="-1"/>
            <a:ext cx="12192000" cy="5857811"/>
          </a:xfrm>
          <a:prstGeom prst="rect">
            <a:avLst/>
          </a:prstGeom>
          <a:noFill/>
          <a:ln>
            <a:noFill/>
          </a:ln>
        </p:spPr>
      </p:pic>
      <p:sp>
        <p:nvSpPr>
          <p:cNvPr id="262" name="Google Shape;262;p26"/>
          <p:cNvSpPr txBox="1"/>
          <p:nvPr/>
        </p:nvSpPr>
        <p:spPr>
          <a:xfrm>
            <a:off x="0" y="2513405"/>
            <a:ext cx="4933508" cy="830997"/>
          </a:xfrm>
          <a:prstGeom prst="rect">
            <a:avLst/>
          </a:prstGeom>
          <a:solidFill>
            <a:srgbClr val="FFC000"/>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4800" b="1" i="0" u="none" strike="noStrike" cap="none">
                <a:solidFill>
                  <a:srgbClr val="000000"/>
                </a:solidFill>
                <a:latin typeface="Arial"/>
                <a:ea typeface="Arial"/>
                <a:cs typeface="Arial"/>
                <a:sym typeface="Arial"/>
              </a:rPr>
              <a:t>Conclusion</a:t>
            </a:r>
            <a:endParaRPr/>
          </a:p>
        </p:txBody>
      </p:sp>
      <p:sp>
        <p:nvSpPr>
          <p:cNvPr id="263" name="Google Shape;263;p26"/>
          <p:cNvSpPr/>
          <p:nvPr/>
        </p:nvSpPr>
        <p:spPr>
          <a:xfrm>
            <a:off x="5279572" y="0"/>
            <a:ext cx="4354286" cy="4281714"/>
          </a:xfrm>
          <a:prstGeom prst="rect">
            <a:avLst/>
          </a:prstGeom>
          <a:solidFill>
            <a:srgbClr val="1CA5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4" name="Google Shape;264;p26"/>
          <p:cNvSpPr txBox="1"/>
          <p:nvPr/>
        </p:nvSpPr>
        <p:spPr>
          <a:xfrm>
            <a:off x="5526568" y="1347841"/>
            <a:ext cx="3922200" cy="224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lt1"/>
                </a:solidFill>
                <a:latin typeface="Open Sans"/>
                <a:ea typeface="Open Sans"/>
                <a:cs typeface="Open Sans"/>
                <a:sym typeface="Open Sans"/>
              </a:rPr>
              <a:t>Breakthrough </a:t>
            </a:r>
            <a:r>
              <a:rPr lang="en-US" sz="2000">
                <a:solidFill>
                  <a:schemeClr val="lt1"/>
                </a:solidFill>
                <a:latin typeface="Open Sans"/>
                <a:ea typeface="Open Sans"/>
                <a:cs typeface="Open Sans"/>
                <a:sym typeface="Open Sans"/>
              </a:rPr>
              <a:t>R</a:t>
            </a:r>
            <a:r>
              <a:rPr lang="en-US" sz="2000" b="0" i="0" u="none" strike="noStrike" cap="none">
                <a:solidFill>
                  <a:schemeClr val="lt1"/>
                </a:solidFill>
                <a:latin typeface="Open Sans"/>
                <a:ea typeface="Open Sans"/>
                <a:cs typeface="Open Sans"/>
                <a:sym typeface="Open Sans"/>
              </a:rPr>
              <a:t>esearch’s </a:t>
            </a:r>
            <a:r>
              <a:rPr lang="en-US" sz="2000">
                <a:solidFill>
                  <a:schemeClr val="lt1"/>
                </a:solidFill>
                <a:latin typeface="Open Sans"/>
                <a:ea typeface="Open Sans"/>
                <a:cs typeface="Open Sans"/>
                <a:sym typeface="Open Sans"/>
              </a:rPr>
              <a:t>B</a:t>
            </a:r>
            <a:r>
              <a:rPr lang="en-US" sz="2000" b="0" i="0" u="none" strike="noStrike" cap="none">
                <a:solidFill>
                  <a:schemeClr val="lt1"/>
                </a:solidFill>
                <a:latin typeface="Open Sans"/>
                <a:ea typeface="Open Sans"/>
                <a:cs typeface="Open Sans"/>
                <a:sym typeface="Open Sans"/>
              </a:rPr>
              <a:t>ehavioural </a:t>
            </a:r>
            <a:r>
              <a:rPr lang="en-US" sz="2000">
                <a:solidFill>
                  <a:schemeClr val="lt1"/>
                </a:solidFill>
                <a:latin typeface="Open Sans"/>
                <a:ea typeface="Open Sans"/>
                <a:cs typeface="Open Sans"/>
                <a:sym typeface="Open Sans"/>
              </a:rPr>
              <a:t>S</a:t>
            </a:r>
            <a:r>
              <a:rPr lang="en-US" sz="2000" b="0" i="0" u="none" strike="noStrike" cap="none">
                <a:solidFill>
                  <a:schemeClr val="lt1"/>
                </a:solidFill>
                <a:latin typeface="Open Sans"/>
                <a:ea typeface="Open Sans"/>
                <a:cs typeface="Open Sans"/>
                <a:sym typeface="Open Sans"/>
              </a:rPr>
              <a:t>entinel </a:t>
            </a:r>
            <a:r>
              <a:rPr lang="en-US" sz="2000">
                <a:solidFill>
                  <a:schemeClr val="lt1"/>
                </a:solidFill>
                <a:latin typeface="Open Sans"/>
                <a:ea typeface="Open Sans"/>
                <a:cs typeface="Open Sans"/>
                <a:sym typeface="Open Sans"/>
              </a:rPr>
              <a:t>S</a:t>
            </a:r>
            <a:r>
              <a:rPr lang="en-US" sz="2000" b="0" i="0" u="none" strike="noStrike" cap="none">
                <a:solidFill>
                  <a:schemeClr val="lt1"/>
                </a:solidFill>
                <a:latin typeface="Open Sans"/>
                <a:ea typeface="Open Sans"/>
                <a:cs typeface="Open Sans"/>
                <a:sym typeface="Open Sans"/>
              </a:rPr>
              <a:t>urvey (BSS) showed improvement in nutrition and associated behaviours and ideation around nutrition at midline compared to baseline. </a:t>
            </a:r>
            <a:endParaRPr sz="2000" b="0" i="0" u="none" strike="noStrike" cap="none">
              <a:solidFill>
                <a:schemeClr val="lt1"/>
              </a:solidFill>
              <a:latin typeface="Open Sans"/>
              <a:ea typeface="Open Sans"/>
              <a:cs typeface="Open Sans"/>
              <a:sym typeface="Open Sans"/>
            </a:endParaRPr>
          </a:p>
        </p:txBody>
      </p:sp>
      <p:sp>
        <p:nvSpPr>
          <p:cNvPr id="265" name="Google Shape;265;p26"/>
          <p:cNvSpPr/>
          <p:nvPr/>
        </p:nvSpPr>
        <p:spPr>
          <a:xfrm>
            <a:off x="5279572" y="3878943"/>
            <a:ext cx="4354286" cy="186690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66" name="Google Shape;266;p26" descr="A person and person holding a baby&#10;&#10;Description automatically generated with medium confidence"/>
          <p:cNvPicPr preferRelativeResize="0"/>
          <p:nvPr/>
        </p:nvPicPr>
        <p:blipFill rotWithShape="1">
          <a:blip r:embed="rId4">
            <a:alphaModFix/>
          </a:blip>
          <a:srcRect t="5037" r="2222" b="12021"/>
          <a:stretch/>
        </p:blipFill>
        <p:spPr>
          <a:xfrm>
            <a:off x="7239256" y="3971124"/>
            <a:ext cx="2394602" cy="1582577"/>
          </a:xfrm>
          <a:prstGeom prst="rect">
            <a:avLst/>
          </a:prstGeom>
          <a:noFill/>
          <a:ln>
            <a:noFill/>
          </a:ln>
        </p:spPr>
      </p:pic>
      <p:pic>
        <p:nvPicPr>
          <p:cNvPr id="267" name="Google Shape;267;p26" descr="A close up of a sign&#10;&#10;Description automatically generated"/>
          <p:cNvPicPr preferRelativeResize="0"/>
          <p:nvPr/>
        </p:nvPicPr>
        <p:blipFill rotWithShape="1">
          <a:blip r:embed="rId5">
            <a:alphaModFix/>
          </a:blip>
          <a:srcRect/>
          <a:stretch/>
        </p:blipFill>
        <p:spPr>
          <a:xfrm>
            <a:off x="5526569" y="3971125"/>
            <a:ext cx="1712686" cy="1582576"/>
          </a:xfrm>
          <a:custGeom>
            <a:avLst/>
            <a:gdLst/>
            <a:ahLst/>
            <a:cxnLst/>
            <a:rect l="l" t="t" r="r" b="b"/>
            <a:pathLst>
              <a:path w="5092062" h="5759450" extrusionOk="0">
                <a:moveTo>
                  <a:pt x="0" y="0"/>
                </a:moveTo>
                <a:lnTo>
                  <a:pt x="5092062" y="0"/>
                </a:lnTo>
                <a:lnTo>
                  <a:pt x="5092062" y="5759450"/>
                </a:lnTo>
                <a:lnTo>
                  <a:pt x="0" y="5759450"/>
                </a:lnTo>
                <a:close/>
              </a:path>
            </a:pathLst>
          </a:cu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7"/>
          <p:cNvSpPr/>
          <p:nvPr/>
        </p:nvSpPr>
        <p:spPr>
          <a:xfrm>
            <a:off x="0" y="0"/>
            <a:ext cx="12192000" cy="58578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4" name="Google Shape;274;p27" descr="A group of people sitting on the ground&#10;&#10;Description automatically generated with low confidence"/>
          <p:cNvPicPr preferRelativeResize="0"/>
          <p:nvPr/>
        </p:nvPicPr>
        <p:blipFill rotWithShape="1">
          <a:blip r:embed="rId3">
            <a:alphaModFix amt="35000"/>
          </a:blip>
          <a:srcRect b="27902"/>
          <a:stretch/>
        </p:blipFill>
        <p:spPr>
          <a:xfrm>
            <a:off x="0" y="-1"/>
            <a:ext cx="12192000" cy="5857811"/>
          </a:xfrm>
          <a:prstGeom prst="rect">
            <a:avLst/>
          </a:prstGeom>
          <a:noFill/>
          <a:ln>
            <a:noFill/>
          </a:ln>
        </p:spPr>
      </p:pic>
      <p:sp>
        <p:nvSpPr>
          <p:cNvPr id="275" name="Google Shape;275;p27"/>
          <p:cNvSpPr txBox="1"/>
          <p:nvPr/>
        </p:nvSpPr>
        <p:spPr>
          <a:xfrm>
            <a:off x="0" y="2513405"/>
            <a:ext cx="4933508" cy="830997"/>
          </a:xfrm>
          <a:prstGeom prst="rect">
            <a:avLst/>
          </a:prstGeom>
          <a:solidFill>
            <a:srgbClr val="FFC000"/>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4800" b="1" i="0" u="none" strike="noStrike" cap="none">
                <a:solidFill>
                  <a:srgbClr val="000000"/>
                </a:solidFill>
                <a:latin typeface="Arial"/>
                <a:ea typeface="Arial"/>
                <a:cs typeface="Arial"/>
                <a:sym typeface="Arial"/>
              </a:rPr>
              <a:t>Questions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8"/>
          <p:cNvSpPr/>
          <p:nvPr/>
        </p:nvSpPr>
        <p:spPr>
          <a:xfrm>
            <a:off x="0" y="0"/>
            <a:ext cx="12192000" cy="24454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82" name="Google Shape;282;p28" descr="A group of people sitting on the ground&#10;&#10;Description automatically generated with low confidence"/>
          <p:cNvPicPr preferRelativeResize="0"/>
          <p:nvPr/>
        </p:nvPicPr>
        <p:blipFill rotWithShape="1">
          <a:blip r:embed="rId3">
            <a:alphaModFix amt="35000"/>
          </a:blip>
          <a:srcRect b="69901"/>
          <a:stretch/>
        </p:blipFill>
        <p:spPr>
          <a:xfrm>
            <a:off x="0" y="-1"/>
            <a:ext cx="12192000" cy="2445489"/>
          </a:xfrm>
          <a:prstGeom prst="rect">
            <a:avLst/>
          </a:prstGeom>
          <a:noFill/>
          <a:ln>
            <a:noFill/>
          </a:ln>
        </p:spPr>
      </p:pic>
      <p:sp>
        <p:nvSpPr>
          <p:cNvPr id="283" name="Google Shape;283;p28"/>
          <p:cNvSpPr txBox="1"/>
          <p:nvPr/>
        </p:nvSpPr>
        <p:spPr>
          <a:xfrm>
            <a:off x="1641975" y="3208136"/>
            <a:ext cx="5426482" cy="17851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1CA5DF"/>
                </a:solidFill>
                <a:latin typeface="Arial"/>
                <a:ea typeface="Arial"/>
                <a:cs typeface="Arial"/>
                <a:sym typeface="Arial"/>
              </a:rPr>
              <a:t> </a:t>
            </a:r>
            <a:r>
              <a:rPr lang="en-US" sz="1600" b="0" i="0" u="none" strike="noStrike" cap="none">
                <a:solidFill>
                  <a:srgbClr val="1CA5DF"/>
                </a:solidFill>
                <a:latin typeface="Arial"/>
                <a:ea typeface="Arial"/>
                <a:cs typeface="Arial"/>
                <a:sym typeface="Arial"/>
              </a:rPr>
              <a:t>Breakthrough ACTION- Nigeria</a:t>
            </a:r>
            <a:r>
              <a:rPr lang="en-US" sz="800" b="0" i="0" u="none" strike="noStrike" cap="none">
                <a:solidFill>
                  <a:srgbClr val="1CA5DF"/>
                </a:solidFill>
                <a:latin typeface="Arial"/>
                <a:ea typeface="Arial"/>
                <a:cs typeface="Arial"/>
                <a:sym typeface="Arial"/>
              </a:rPr>
              <a:t>                                     </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1CA5D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1CA5DF"/>
                </a:solidFill>
                <a:latin typeface="Arial"/>
                <a:ea typeface="Arial"/>
                <a:cs typeface="Arial"/>
                <a:sym typeface="Arial"/>
              </a:rPr>
              <a:t>@BANigeria</a:t>
            </a:r>
            <a:endParaRPr sz="800" b="0" i="0" u="none" strike="noStrike" cap="none">
              <a:solidFill>
                <a:srgbClr val="1CA5D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1CA5D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1CA5DF"/>
                </a:solidFill>
                <a:latin typeface="Arial"/>
                <a:ea typeface="Arial"/>
                <a:cs typeface="Arial"/>
                <a:sym typeface="Arial"/>
              </a:rPr>
              <a:t>Abuja, Nigeria</a:t>
            </a:r>
            <a:endParaRPr sz="800" b="0" i="0" u="none" strike="noStrike" cap="none">
              <a:solidFill>
                <a:srgbClr val="1CA5D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1CA5D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1CA5DF"/>
                </a:solidFill>
                <a:latin typeface="Arial"/>
                <a:ea typeface="Arial"/>
                <a:cs typeface="Arial"/>
                <a:sym typeface="Arial"/>
              </a:rPr>
              <a:t>Breakthroughactionandresearch.org/tag/Nigeria/</a:t>
            </a:r>
            <a:endParaRPr sz="800" b="0" i="0" u="none" strike="noStrike" cap="none">
              <a:solidFill>
                <a:srgbClr val="1CA5DF"/>
              </a:solidFill>
              <a:latin typeface="Arial"/>
              <a:ea typeface="Arial"/>
              <a:cs typeface="Arial"/>
              <a:sym typeface="Arial"/>
            </a:endParaRPr>
          </a:p>
        </p:txBody>
      </p:sp>
      <p:grpSp>
        <p:nvGrpSpPr>
          <p:cNvPr id="284" name="Google Shape;284;p28"/>
          <p:cNvGrpSpPr/>
          <p:nvPr/>
        </p:nvGrpSpPr>
        <p:grpSpPr>
          <a:xfrm>
            <a:off x="1106139" y="3233704"/>
            <a:ext cx="416764" cy="435839"/>
            <a:chOff x="-12633325" y="10841038"/>
            <a:chExt cx="3986213" cy="3986212"/>
          </a:xfrm>
        </p:grpSpPr>
        <p:sp>
          <p:nvSpPr>
            <p:cNvPr id="285" name="Google Shape;285;p28"/>
            <p:cNvSpPr/>
            <p:nvPr/>
          </p:nvSpPr>
          <p:spPr>
            <a:xfrm>
              <a:off x="-12633325" y="10841038"/>
              <a:ext cx="3986213" cy="3986212"/>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a:solidFill>
                  <a:schemeClr val="dk1"/>
                </a:solidFill>
                <a:latin typeface="Open Sans Light"/>
                <a:ea typeface="Open Sans Light"/>
                <a:cs typeface="Open Sans Light"/>
                <a:sym typeface="Open Sans Light"/>
              </a:endParaRPr>
            </a:p>
          </p:txBody>
        </p:sp>
        <p:sp>
          <p:nvSpPr>
            <p:cNvPr id="286" name="Google Shape;286;p28"/>
            <p:cNvSpPr/>
            <p:nvPr/>
          </p:nvSpPr>
          <p:spPr>
            <a:xfrm>
              <a:off x="-11166475" y="11699875"/>
              <a:ext cx="1057275" cy="2265362"/>
            </a:xfrm>
            <a:custGeom>
              <a:avLst/>
              <a:gdLst/>
              <a:ahLst/>
              <a:cxnLst/>
              <a:rect l="l" t="t" r="r" b="b"/>
              <a:pathLst>
                <a:path w="282" h="604" extrusionOk="0">
                  <a:moveTo>
                    <a:pt x="187" y="146"/>
                  </a:moveTo>
                  <a:cubicBezTo>
                    <a:pt x="187" y="198"/>
                    <a:pt x="187" y="198"/>
                    <a:pt x="187" y="198"/>
                  </a:cubicBezTo>
                  <a:cubicBezTo>
                    <a:pt x="282" y="198"/>
                    <a:pt x="282" y="198"/>
                    <a:pt x="282" y="198"/>
                  </a:cubicBezTo>
                  <a:cubicBezTo>
                    <a:pt x="272" y="301"/>
                    <a:pt x="272" y="301"/>
                    <a:pt x="272" y="301"/>
                  </a:cubicBezTo>
                  <a:cubicBezTo>
                    <a:pt x="187" y="301"/>
                    <a:pt x="187" y="301"/>
                    <a:pt x="187" y="301"/>
                  </a:cubicBezTo>
                  <a:cubicBezTo>
                    <a:pt x="187" y="604"/>
                    <a:pt x="187" y="604"/>
                    <a:pt x="187" y="604"/>
                  </a:cubicBezTo>
                  <a:cubicBezTo>
                    <a:pt x="62" y="604"/>
                    <a:pt x="62" y="604"/>
                    <a:pt x="62" y="604"/>
                  </a:cubicBezTo>
                  <a:cubicBezTo>
                    <a:pt x="62" y="301"/>
                    <a:pt x="62" y="301"/>
                    <a:pt x="62" y="301"/>
                  </a:cubicBezTo>
                  <a:cubicBezTo>
                    <a:pt x="0" y="301"/>
                    <a:pt x="0" y="301"/>
                    <a:pt x="0" y="301"/>
                  </a:cubicBezTo>
                  <a:cubicBezTo>
                    <a:pt x="0" y="198"/>
                    <a:pt x="0" y="198"/>
                    <a:pt x="0" y="198"/>
                  </a:cubicBezTo>
                  <a:cubicBezTo>
                    <a:pt x="62" y="198"/>
                    <a:pt x="62" y="198"/>
                    <a:pt x="62" y="198"/>
                  </a:cubicBezTo>
                  <a:cubicBezTo>
                    <a:pt x="62" y="136"/>
                    <a:pt x="62" y="136"/>
                    <a:pt x="62" y="136"/>
                  </a:cubicBezTo>
                  <a:cubicBezTo>
                    <a:pt x="62" y="50"/>
                    <a:pt x="97" y="0"/>
                    <a:pt x="197" y="0"/>
                  </a:cubicBezTo>
                  <a:cubicBezTo>
                    <a:pt x="282" y="0"/>
                    <a:pt x="282" y="0"/>
                    <a:pt x="282" y="0"/>
                  </a:cubicBezTo>
                  <a:cubicBezTo>
                    <a:pt x="282" y="103"/>
                    <a:pt x="282" y="103"/>
                    <a:pt x="282" y="103"/>
                  </a:cubicBezTo>
                  <a:cubicBezTo>
                    <a:pt x="229" y="103"/>
                    <a:pt x="229" y="103"/>
                    <a:pt x="229" y="103"/>
                  </a:cubicBezTo>
                  <a:cubicBezTo>
                    <a:pt x="190" y="103"/>
                    <a:pt x="187" y="118"/>
                    <a:pt x="187" y="14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a:solidFill>
                  <a:schemeClr val="dk1"/>
                </a:solidFill>
                <a:latin typeface="Open Sans Light"/>
                <a:ea typeface="Open Sans Light"/>
                <a:cs typeface="Open Sans Light"/>
                <a:sym typeface="Open Sans Light"/>
              </a:endParaRPr>
            </a:p>
          </p:txBody>
        </p:sp>
      </p:grpSp>
      <p:grpSp>
        <p:nvGrpSpPr>
          <p:cNvPr id="287" name="Google Shape;287;p28"/>
          <p:cNvGrpSpPr/>
          <p:nvPr/>
        </p:nvGrpSpPr>
        <p:grpSpPr>
          <a:xfrm>
            <a:off x="1106139" y="3713166"/>
            <a:ext cx="416764" cy="435839"/>
            <a:chOff x="21953538" y="10841038"/>
            <a:chExt cx="3986213" cy="3986212"/>
          </a:xfrm>
        </p:grpSpPr>
        <p:sp>
          <p:nvSpPr>
            <p:cNvPr id="288" name="Google Shape;288;p28"/>
            <p:cNvSpPr/>
            <p:nvPr/>
          </p:nvSpPr>
          <p:spPr>
            <a:xfrm>
              <a:off x="21953538" y="10841038"/>
              <a:ext cx="3986213" cy="3986212"/>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a:solidFill>
                  <a:schemeClr val="dk1"/>
                </a:solidFill>
                <a:latin typeface="Open Sans Light"/>
                <a:ea typeface="Open Sans Light"/>
                <a:cs typeface="Open Sans Light"/>
                <a:sym typeface="Open Sans Light"/>
              </a:endParaRPr>
            </a:p>
          </p:txBody>
        </p:sp>
        <p:sp>
          <p:nvSpPr>
            <p:cNvPr id="289" name="Google Shape;289;p28"/>
            <p:cNvSpPr/>
            <p:nvPr/>
          </p:nvSpPr>
          <p:spPr>
            <a:xfrm>
              <a:off x="23175913" y="11699875"/>
              <a:ext cx="1695450" cy="2265362"/>
            </a:xfrm>
            <a:custGeom>
              <a:avLst/>
              <a:gdLst/>
              <a:ahLst/>
              <a:cxnLst/>
              <a:rect l="l" t="t" r="r" b="b"/>
              <a:pathLst>
                <a:path w="452" h="604" extrusionOk="0">
                  <a:moveTo>
                    <a:pt x="430" y="477"/>
                  </a:moveTo>
                  <a:cubicBezTo>
                    <a:pt x="445" y="492"/>
                    <a:pt x="452" y="509"/>
                    <a:pt x="452" y="529"/>
                  </a:cubicBezTo>
                  <a:cubicBezTo>
                    <a:pt x="452" y="549"/>
                    <a:pt x="445" y="567"/>
                    <a:pt x="430" y="582"/>
                  </a:cubicBezTo>
                  <a:cubicBezTo>
                    <a:pt x="415" y="597"/>
                    <a:pt x="397" y="604"/>
                    <a:pt x="375" y="604"/>
                  </a:cubicBezTo>
                  <a:cubicBezTo>
                    <a:pt x="375" y="604"/>
                    <a:pt x="375" y="604"/>
                    <a:pt x="227" y="604"/>
                  </a:cubicBezTo>
                  <a:cubicBezTo>
                    <a:pt x="165" y="604"/>
                    <a:pt x="110" y="582"/>
                    <a:pt x="67" y="539"/>
                  </a:cubicBezTo>
                  <a:cubicBezTo>
                    <a:pt x="23" y="494"/>
                    <a:pt x="0" y="441"/>
                    <a:pt x="0" y="379"/>
                  </a:cubicBezTo>
                  <a:cubicBezTo>
                    <a:pt x="0" y="379"/>
                    <a:pt x="0" y="379"/>
                    <a:pt x="0" y="75"/>
                  </a:cubicBezTo>
                  <a:cubicBezTo>
                    <a:pt x="0" y="55"/>
                    <a:pt x="8" y="38"/>
                    <a:pt x="23" y="23"/>
                  </a:cubicBezTo>
                  <a:cubicBezTo>
                    <a:pt x="38" y="8"/>
                    <a:pt x="55" y="0"/>
                    <a:pt x="77" y="0"/>
                  </a:cubicBezTo>
                  <a:cubicBezTo>
                    <a:pt x="97" y="0"/>
                    <a:pt x="115" y="8"/>
                    <a:pt x="130" y="23"/>
                  </a:cubicBezTo>
                  <a:cubicBezTo>
                    <a:pt x="145" y="38"/>
                    <a:pt x="152" y="55"/>
                    <a:pt x="152" y="75"/>
                  </a:cubicBezTo>
                  <a:cubicBezTo>
                    <a:pt x="152" y="75"/>
                    <a:pt x="152" y="75"/>
                    <a:pt x="152" y="151"/>
                  </a:cubicBezTo>
                  <a:cubicBezTo>
                    <a:pt x="152" y="151"/>
                    <a:pt x="152" y="151"/>
                    <a:pt x="375" y="151"/>
                  </a:cubicBezTo>
                  <a:cubicBezTo>
                    <a:pt x="397" y="151"/>
                    <a:pt x="415" y="158"/>
                    <a:pt x="430" y="173"/>
                  </a:cubicBezTo>
                  <a:cubicBezTo>
                    <a:pt x="445" y="188"/>
                    <a:pt x="452" y="206"/>
                    <a:pt x="452" y="228"/>
                  </a:cubicBezTo>
                  <a:cubicBezTo>
                    <a:pt x="452" y="248"/>
                    <a:pt x="445" y="266"/>
                    <a:pt x="430" y="281"/>
                  </a:cubicBezTo>
                  <a:cubicBezTo>
                    <a:pt x="415" y="296"/>
                    <a:pt x="397" y="304"/>
                    <a:pt x="375" y="304"/>
                  </a:cubicBezTo>
                  <a:cubicBezTo>
                    <a:pt x="375" y="304"/>
                    <a:pt x="375" y="304"/>
                    <a:pt x="152" y="304"/>
                  </a:cubicBezTo>
                  <a:cubicBezTo>
                    <a:pt x="152" y="304"/>
                    <a:pt x="152" y="304"/>
                    <a:pt x="152" y="379"/>
                  </a:cubicBezTo>
                  <a:cubicBezTo>
                    <a:pt x="152" y="399"/>
                    <a:pt x="160" y="416"/>
                    <a:pt x="172" y="431"/>
                  </a:cubicBezTo>
                  <a:cubicBezTo>
                    <a:pt x="187" y="446"/>
                    <a:pt x="205" y="454"/>
                    <a:pt x="227" y="454"/>
                  </a:cubicBezTo>
                  <a:cubicBezTo>
                    <a:pt x="227" y="454"/>
                    <a:pt x="227" y="454"/>
                    <a:pt x="375" y="454"/>
                  </a:cubicBezTo>
                  <a:cubicBezTo>
                    <a:pt x="397" y="454"/>
                    <a:pt x="415" y="462"/>
                    <a:pt x="430" y="477"/>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a:solidFill>
                  <a:schemeClr val="dk1"/>
                </a:solidFill>
                <a:latin typeface="Open Sans Light"/>
                <a:ea typeface="Open Sans Light"/>
                <a:cs typeface="Open Sans Light"/>
                <a:sym typeface="Open Sans Light"/>
              </a:endParaRPr>
            </a:p>
          </p:txBody>
        </p:sp>
      </p:grpSp>
      <p:sp>
        <p:nvSpPr>
          <p:cNvPr id="290" name="Google Shape;290;p28"/>
          <p:cNvSpPr/>
          <p:nvPr/>
        </p:nvSpPr>
        <p:spPr>
          <a:xfrm>
            <a:off x="1106140" y="4192628"/>
            <a:ext cx="416764" cy="390182"/>
          </a:xfrm>
          <a:prstGeom prst="ellipse">
            <a:avLst/>
          </a:prstGeom>
          <a:solidFill>
            <a:schemeClr val="accen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None/>
            </a:pPr>
            <a:endParaRPr sz="3200" b="0" i="0" u="none" strike="noStrike" cap="none">
              <a:solidFill>
                <a:schemeClr val="dk1"/>
              </a:solidFill>
              <a:latin typeface="Open Sans Light"/>
              <a:ea typeface="Open Sans Light"/>
              <a:cs typeface="Open Sans Light"/>
              <a:sym typeface="Open Sans Light"/>
            </a:endParaRPr>
          </a:p>
        </p:txBody>
      </p:sp>
      <p:sp>
        <p:nvSpPr>
          <p:cNvPr id="291" name="Google Shape;291;p28"/>
          <p:cNvSpPr/>
          <p:nvPr/>
        </p:nvSpPr>
        <p:spPr>
          <a:xfrm>
            <a:off x="1238907" y="4284227"/>
            <a:ext cx="151226" cy="273058"/>
          </a:xfrm>
          <a:custGeom>
            <a:avLst/>
            <a:gdLst/>
            <a:ahLst/>
            <a:cxnLst/>
            <a:rect l="l" t="t" r="r" b="b"/>
            <a:pathLst>
              <a:path w="155" h="242" extrusionOk="0">
                <a:moveTo>
                  <a:pt x="155" y="76"/>
                </a:moveTo>
                <a:cubicBezTo>
                  <a:pt x="155" y="76"/>
                  <a:pt x="155" y="76"/>
                  <a:pt x="155" y="76"/>
                </a:cubicBezTo>
                <a:cubicBezTo>
                  <a:pt x="153" y="34"/>
                  <a:pt x="119" y="1"/>
                  <a:pt x="78" y="0"/>
                </a:cubicBezTo>
                <a:cubicBezTo>
                  <a:pt x="36" y="1"/>
                  <a:pt x="2" y="34"/>
                  <a:pt x="0" y="76"/>
                </a:cubicBezTo>
                <a:cubicBezTo>
                  <a:pt x="0" y="76"/>
                  <a:pt x="0" y="76"/>
                  <a:pt x="0" y="76"/>
                </a:cubicBezTo>
                <a:cubicBezTo>
                  <a:pt x="0" y="77"/>
                  <a:pt x="0" y="78"/>
                  <a:pt x="0" y="79"/>
                </a:cubicBezTo>
                <a:cubicBezTo>
                  <a:pt x="0" y="111"/>
                  <a:pt x="26" y="130"/>
                  <a:pt x="46" y="156"/>
                </a:cubicBezTo>
                <a:cubicBezTo>
                  <a:pt x="70" y="186"/>
                  <a:pt x="78" y="242"/>
                  <a:pt x="78" y="242"/>
                </a:cubicBezTo>
                <a:cubicBezTo>
                  <a:pt x="78" y="242"/>
                  <a:pt x="86" y="186"/>
                  <a:pt x="109" y="156"/>
                </a:cubicBezTo>
                <a:cubicBezTo>
                  <a:pt x="129" y="130"/>
                  <a:pt x="155" y="111"/>
                  <a:pt x="155" y="79"/>
                </a:cubicBezTo>
                <a:cubicBezTo>
                  <a:pt x="155" y="78"/>
                  <a:pt x="155" y="77"/>
                  <a:pt x="155" y="76"/>
                </a:cubicBezTo>
                <a:close/>
                <a:moveTo>
                  <a:pt x="78" y="100"/>
                </a:moveTo>
                <a:cubicBezTo>
                  <a:pt x="65" y="100"/>
                  <a:pt x="54" y="89"/>
                  <a:pt x="54" y="76"/>
                </a:cubicBezTo>
                <a:cubicBezTo>
                  <a:pt x="54" y="63"/>
                  <a:pt x="65" y="53"/>
                  <a:pt x="78" y="53"/>
                </a:cubicBezTo>
                <a:cubicBezTo>
                  <a:pt x="91" y="53"/>
                  <a:pt x="101" y="63"/>
                  <a:pt x="101" y="76"/>
                </a:cubicBezTo>
                <a:cubicBezTo>
                  <a:pt x="101" y="89"/>
                  <a:pt x="91" y="100"/>
                  <a:pt x="78" y="100"/>
                </a:cubicBezTo>
                <a:close/>
              </a:path>
            </a:pathLst>
          </a:custGeom>
          <a:solidFill>
            <a:srgbClr val="FFFFFF"/>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None/>
            </a:pPr>
            <a:endParaRPr sz="3200" b="0" i="0" u="none" strike="noStrike" cap="none">
              <a:solidFill>
                <a:schemeClr val="dk1"/>
              </a:solidFill>
              <a:latin typeface="Open Sans Light"/>
              <a:ea typeface="Open Sans Light"/>
              <a:cs typeface="Open Sans Light"/>
              <a:sym typeface="Open Sans Light"/>
            </a:endParaRPr>
          </a:p>
        </p:txBody>
      </p:sp>
      <p:sp>
        <p:nvSpPr>
          <p:cNvPr id="292" name="Google Shape;292;p28"/>
          <p:cNvSpPr/>
          <p:nvPr/>
        </p:nvSpPr>
        <p:spPr>
          <a:xfrm>
            <a:off x="1106140" y="4601290"/>
            <a:ext cx="416764" cy="390182"/>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a:solidFill>
                <a:schemeClr val="dk1"/>
              </a:solidFill>
              <a:latin typeface="Open Sans Light"/>
              <a:ea typeface="Open Sans Light"/>
              <a:cs typeface="Open Sans Light"/>
              <a:sym typeface="Open Sans Light"/>
            </a:endParaRPr>
          </a:p>
        </p:txBody>
      </p:sp>
      <p:sp>
        <p:nvSpPr>
          <p:cNvPr id="293" name="Google Shape;293;p28"/>
          <p:cNvSpPr/>
          <p:nvPr/>
        </p:nvSpPr>
        <p:spPr>
          <a:xfrm>
            <a:off x="1185696" y="4658646"/>
            <a:ext cx="258949" cy="277469"/>
          </a:xfrm>
          <a:custGeom>
            <a:avLst/>
            <a:gdLst/>
            <a:ahLst/>
            <a:cxnLst/>
            <a:rect l="l" t="t" r="r" b="b"/>
            <a:pathLst>
              <a:path w="730" h="729" extrusionOk="0">
                <a:moveTo>
                  <a:pt x="678" y="551"/>
                </a:moveTo>
                <a:cubicBezTo>
                  <a:pt x="711" y="496"/>
                  <a:pt x="730" y="432"/>
                  <a:pt x="730" y="364"/>
                </a:cubicBezTo>
                <a:cubicBezTo>
                  <a:pt x="730" y="296"/>
                  <a:pt x="711" y="233"/>
                  <a:pt x="678" y="178"/>
                </a:cubicBezTo>
                <a:cubicBezTo>
                  <a:pt x="678" y="177"/>
                  <a:pt x="678" y="177"/>
                  <a:pt x="677" y="176"/>
                </a:cubicBezTo>
                <a:cubicBezTo>
                  <a:pt x="613" y="70"/>
                  <a:pt x="497" y="0"/>
                  <a:pt x="365" y="0"/>
                </a:cubicBezTo>
                <a:cubicBezTo>
                  <a:pt x="233" y="0"/>
                  <a:pt x="117" y="70"/>
                  <a:pt x="53" y="176"/>
                </a:cubicBezTo>
                <a:cubicBezTo>
                  <a:pt x="52" y="177"/>
                  <a:pt x="52" y="177"/>
                  <a:pt x="51" y="178"/>
                </a:cubicBezTo>
                <a:cubicBezTo>
                  <a:pt x="19" y="233"/>
                  <a:pt x="0" y="296"/>
                  <a:pt x="0" y="364"/>
                </a:cubicBezTo>
                <a:cubicBezTo>
                  <a:pt x="0" y="432"/>
                  <a:pt x="19" y="496"/>
                  <a:pt x="51" y="551"/>
                </a:cubicBezTo>
                <a:cubicBezTo>
                  <a:pt x="52" y="552"/>
                  <a:pt x="52" y="552"/>
                  <a:pt x="53" y="553"/>
                </a:cubicBezTo>
                <a:cubicBezTo>
                  <a:pt x="117" y="658"/>
                  <a:pt x="233" y="729"/>
                  <a:pt x="365" y="729"/>
                </a:cubicBezTo>
                <a:cubicBezTo>
                  <a:pt x="497" y="729"/>
                  <a:pt x="613" y="658"/>
                  <a:pt x="677" y="553"/>
                </a:cubicBezTo>
                <a:cubicBezTo>
                  <a:pt x="678" y="552"/>
                  <a:pt x="678" y="552"/>
                  <a:pt x="678" y="551"/>
                </a:cubicBezTo>
                <a:close/>
                <a:moveTo>
                  <a:pt x="14" y="371"/>
                </a:moveTo>
                <a:cubicBezTo>
                  <a:pt x="166" y="371"/>
                  <a:pt x="166" y="371"/>
                  <a:pt x="166" y="371"/>
                </a:cubicBezTo>
                <a:cubicBezTo>
                  <a:pt x="166" y="432"/>
                  <a:pt x="175" y="490"/>
                  <a:pt x="191" y="541"/>
                </a:cubicBezTo>
                <a:cubicBezTo>
                  <a:pt x="62" y="541"/>
                  <a:pt x="62" y="541"/>
                  <a:pt x="62" y="541"/>
                </a:cubicBezTo>
                <a:cubicBezTo>
                  <a:pt x="33" y="491"/>
                  <a:pt x="15" y="433"/>
                  <a:pt x="14" y="371"/>
                </a:cubicBezTo>
                <a:close/>
                <a:moveTo>
                  <a:pt x="62" y="187"/>
                </a:moveTo>
                <a:cubicBezTo>
                  <a:pt x="191" y="187"/>
                  <a:pt x="191" y="187"/>
                  <a:pt x="191" y="187"/>
                </a:cubicBezTo>
                <a:cubicBezTo>
                  <a:pt x="175" y="239"/>
                  <a:pt x="166" y="297"/>
                  <a:pt x="166" y="357"/>
                </a:cubicBezTo>
                <a:cubicBezTo>
                  <a:pt x="14" y="357"/>
                  <a:pt x="14" y="357"/>
                  <a:pt x="14" y="357"/>
                </a:cubicBezTo>
                <a:cubicBezTo>
                  <a:pt x="15" y="296"/>
                  <a:pt x="33" y="238"/>
                  <a:pt x="62" y="187"/>
                </a:cubicBezTo>
                <a:close/>
                <a:moveTo>
                  <a:pt x="716" y="357"/>
                </a:moveTo>
                <a:cubicBezTo>
                  <a:pt x="564" y="357"/>
                  <a:pt x="564" y="357"/>
                  <a:pt x="564" y="357"/>
                </a:cubicBezTo>
                <a:cubicBezTo>
                  <a:pt x="563" y="297"/>
                  <a:pt x="555" y="239"/>
                  <a:pt x="539" y="187"/>
                </a:cubicBezTo>
                <a:cubicBezTo>
                  <a:pt x="668" y="187"/>
                  <a:pt x="668" y="187"/>
                  <a:pt x="668" y="187"/>
                </a:cubicBezTo>
                <a:cubicBezTo>
                  <a:pt x="697" y="238"/>
                  <a:pt x="714" y="296"/>
                  <a:pt x="716" y="357"/>
                </a:cubicBezTo>
                <a:close/>
                <a:moveTo>
                  <a:pt x="550" y="357"/>
                </a:moveTo>
                <a:cubicBezTo>
                  <a:pt x="372" y="357"/>
                  <a:pt x="372" y="357"/>
                  <a:pt x="372" y="357"/>
                </a:cubicBezTo>
                <a:cubicBezTo>
                  <a:pt x="372" y="187"/>
                  <a:pt x="372" y="187"/>
                  <a:pt x="372" y="187"/>
                </a:cubicBezTo>
                <a:cubicBezTo>
                  <a:pt x="525" y="187"/>
                  <a:pt x="525" y="187"/>
                  <a:pt x="525" y="187"/>
                </a:cubicBezTo>
                <a:cubicBezTo>
                  <a:pt x="540" y="238"/>
                  <a:pt x="549" y="296"/>
                  <a:pt x="550" y="357"/>
                </a:cubicBezTo>
                <a:close/>
                <a:moveTo>
                  <a:pt x="372" y="173"/>
                </a:moveTo>
                <a:cubicBezTo>
                  <a:pt x="372" y="14"/>
                  <a:pt x="372" y="14"/>
                  <a:pt x="372" y="14"/>
                </a:cubicBezTo>
                <a:cubicBezTo>
                  <a:pt x="434" y="18"/>
                  <a:pt x="488" y="81"/>
                  <a:pt x="520" y="173"/>
                </a:cubicBezTo>
                <a:lnTo>
                  <a:pt x="372" y="173"/>
                </a:lnTo>
                <a:close/>
                <a:moveTo>
                  <a:pt x="358" y="173"/>
                </a:moveTo>
                <a:cubicBezTo>
                  <a:pt x="210" y="173"/>
                  <a:pt x="210" y="173"/>
                  <a:pt x="210" y="173"/>
                </a:cubicBezTo>
                <a:cubicBezTo>
                  <a:pt x="241" y="81"/>
                  <a:pt x="296" y="18"/>
                  <a:pt x="358" y="14"/>
                </a:cubicBezTo>
                <a:lnTo>
                  <a:pt x="358" y="173"/>
                </a:lnTo>
                <a:close/>
                <a:moveTo>
                  <a:pt x="358" y="187"/>
                </a:moveTo>
                <a:cubicBezTo>
                  <a:pt x="358" y="357"/>
                  <a:pt x="358" y="357"/>
                  <a:pt x="358" y="357"/>
                </a:cubicBezTo>
                <a:cubicBezTo>
                  <a:pt x="180" y="357"/>
                  <a:pt x="180" y="357"/>
                  <a:pt x="180" y="357"/>
                </a:cubicBezTo>
                <a:cubicBezTo>
                  <a:pt x="180" y="296"/>
                  <a:pt x="190" y="238"/>
                  <a:pt x="205" y="187"/>
                </a:cubicBezTo>
                <a:lnTo>
                  <a:pt x="358" y="187"/>
                </a:lnTo>
                <a:close/>
                <a:moveTo>
                  <a:pt x="180" y="371"/>
                </a:moveTo>
                <a:cubicBezTo>
                  <a:pt x="358" y="371"/>
                  <a:pt x="358" y="371"/>
                  <a:pt x="358" y="371"/>
                </a:cubicBezTo>
                <a:cubicBezTo>
                  <a:pt x="358" y="541"/>
                  <a:pt x="358" y="541"/>
                  <a:pt x="358" y="541"/>
                </a:cubicBezTo>
                <a:cubicBezTo>
                  <a:pt x="205" y="541"/>
                  <a:pt x="205" y="541"/>
                  <a:pt x="205" y="541"/>
                </a:cubicBezTo>
                <a:cubicBezTo>
                  <a:pt x="190" y="491"/>
                  <a:pt x="180" y="433"/>
                  <a:pt x="180" y="371"/>
                </a:cubicBezTo>
                <a:close/>
                <a:moveTo>
                  <a:pt x="358" y="555"/>
                </a:moveTo>
                <a:cubicBezTo>
                  <a:pt x="358" y="715"/>
                  <a:pt x="358" y="715"/>
                  <a:pt x="358" y="715"/>
                </a:cubicBezTo>
                <a:cubicBezTo>
                  <a:pt x="296" y="710"/>
                  <a:pt x="241" y="648"/>
                  <a:pt x="210" y="555"/>
                </a:cubicBezTo>
                <a:lnTo>
                  <a:pt x="358" y="555"/>
                </a:lnTo>
                <a:close/>
                <a:moveTo>
                  <a:pt x="372" y="555"/>
                </a:moveTo>
                <a:cubicBezTo>
                  <a:pt x="520" y="555"/>
                  <a:pt x="520" y="555"/>
                  <a:pt x="520" y="555"/>
                </a:cubicBezTo>
                <a:cubicBezTo>
                  <a:pt x="488" y="648"/>
                  <a:pt x="434" y="710"/>
                  <a:pt x="372" y="715"/>
                </a:cubicBezTo>
                <a:lnTo>
                  <a:pt x="372" y="555"/>
                </a:lnTo>
                <a:close/>
                <a:moveTo>
                  <a:pt x="372" y="541"/>
                </a:moveTo>
                <a:cubicBezTo>
                  <a:pt x="372" y="371"/>
                  <a:pt x="372" y="371"/>
                  <a:pt x="372" y="371"/>
                </a:cubicBezTo>
                <a:cubicBezTo>
                  <a:pt x="550" y="371"/>
                  <a:pt x="550" y="371"/>
                  <a:pt x="550" y="371"/>
                </a:cubicBezTo>
                <a:cubicBezTo>
                  <a:pt x="549" y="433"/>
                  <a:pt x="540" y="491"/>
                  <a:pt x="525" y="541"/>
                </a:cubicBezTo>
                <a:lnTo>
                  <a:pt x="372" y="541"/>
                </a:lnTo>
                <a:close/>
                <a:moveTo>
                  <a:pt x="564" y="371"/>
                </a:moveTo>
                <a:cubicBezTo>
                  <a:pt x="716" y="371"/>
                  <a:pt x="716" y="371"/>
                  <a:pt x="716" y="371"/>
                </a:cubicBezTo>
                <a:cubicBezTo>
                  <a:pt x="714" y="433"/>
                  <a:pt x="697" y="491"/>
                  <a:pt x="668" y="541"/>
                </a:cubicBezTo>
                <a:cubicBezTo>
                  <a:pt x="539" y="541"/>
                  <a:pt x="539" y="541"/>
                  <a:pt x="539" y="541"/>
                </a:cubicBezTo>
                <a:cubicBezTo>
                  <a:pt x="555" y="490"/>
                  <a:pt x="563" y="432"/>
                  <a:pt x="564" y="371"/>
                </a:cubicBezTo>
                <a:close/>
                <a:moveTo>
                  <a:pt x="659" y="173"/>
                </a:moveTo>
                <a:cubicBezTo>
                  <a:pt x="535" y="173"/>
                  <a:pt x="535" y="173"/>
                  <a:pt x="535" y="173"/>
                </a:cubicBezTo>
                <a:cubicBezTo>
                  <a:pt x="527" y="150"/>
                  <a:pt x="518" y="128"/>
                  <a:pt x="507" y="108"/>
                </a:cubicBezTo>
                <a:cubicBezTo>
                  <a:pt x="485" y="68"/>
                  <a:pt x="459" y="38"/>
                  <a:pt x="431" y="20"/>
                </a:cubicBezTo>
                <a:cubicBezTo>
                  <a:pt x="526" y="38"/>
                  <a:pt x="608" y="95"/>
                  <a:pt x="659" y="173"/>
                </a:cubicBezTo>
                <a:close/>
                <a:moveTo>
                  <a:pt x="299" y="20"/>
                </a:moveTo>
                <a:cubicBezTo>
                  <a:pt x="270" y="38"/>
                  <a:pt x="244" y="68"/>
                  <a:pt x="223" y="108"/>
                </a:cubicBezTo>
                <a:cubicBezTo>
                  <a:pt x="212" y="128"/>
                  <a:pt x="203" y="150"/>
                  <a:pt x="195" y="173"/>
                </a:cubicBezTo>
                <a:cubicBezTo>
                  <a:pt x="71" y="173"/>
                  <a:pt x="71" y="173"/>
                  <a:pt x="71" y="173"/>
                </a:cubicBezTo>
                <a:cubicBezTo>
                  <a:pt x="122" y="95"/>
                  <a:pt x="204" y="38"/>
                  <a:pt x="299" y="20"/>
                </a:cubicBezTo>
                <a:close/>
                <a:moveTo>
                  <a:pt x="71" y="555"/>
                </a:moveTo>
                <a:cubicBezTo>
                  <a:pt x="195" y="555"/>
                  <a:pt x="195" y="555"/>
                  <a:pt x="195" y="555"/>
                </a:cubicBezTo>
                <a:cubicBezTo>
                  <a:pt x="203" y="579"/>
                  <a:pt x="212" y="601"/>
                  <a:pt x="223" y="621"/>
                </a:cubicBezTo>
                <a:cubicBezTo>
                  <a:pt x="244" y="661"/>
                  <a:pt x="270" y="691"/>
                  <a:pt x="299" y="709"/>
                </a:cubicBezTo>
                <a:cubicBezTo>
                  <a:pt x="204" y="691"/>
                  <a:pt x="122" y="634"/>
                  <a:pt x="71" y="555"/>
                </a:cubicBezTo>
                <a:close/>
                <a:moveTo>
                  <a:pt x="431" y="709"/>
                </a:moveTo>
                <a:cubicBezTo>
                  <a:pt x="459" y="691"/>
                  <a:pt x="485" y="661"/>
                  <a:pt x="507" y="621"/>
                </a:cubicBezTo>
                <a:cubicBezTo>
                  <a:pt x="518" y="601"/>
                  <a:pt x="527" y="579"/>
                  <a:pt x="535" y="555"/>
                </a:cubicBezTo>
                <a:cubicBezTo>
                  <a:pt x="659" y="555"/>
                  <a:pt x="659" y="555"/>
                  <a:pt x="659" y="555"/>
                </a:cubicBezTo>
                <a:cubicBezTo>
                  <a:pt x="608" y="634"/>
                  <a:pt x="526" y="691"/>
                  <a:pt x="431" y="70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a:solidFill>
                <a:schemeClr val="dk1"/>
              </a:solidFill>
              <a:latin typeface="Open Sans Light"/>
              <a:ea typeface="Open Sans Light"/>
              <a:cs typeface="Open Sans Light"/>
              <a:sym typeface="Open Sans Light"/>
            </a:endParaRPr>
          </a:p>
        </p:txBody>
      </p:sp>
      <p:sp>
        <p:nvSpPr>
          <p:cNvPr id="294" name="Google Shape;294;p28"/>
          <p:cNvSpPr txBox="1"/>
          <p:nvPr/>
        </p:nvSpPr>
        <p:spPr>
          <a:xfrm>
            <a:off x="993002" y="984368"/>
            <a:ext cx="6057698" cy="1228296"/>
          </a:xfrm>
          <a:prstGeom prst="rect">
            <a:avLst/>
          </a:prstGeom>
          <a:noFill/>
          <a:ln>
            <a:noFill/>
          </a:ln>
        </p:spPr>
        <p:txBody>
          <a:bodyPr spcFirstLastPara="1" wrap="square" lIns="137150" tIns="0" rIns="45700" bIns="0" anchor="ctr" anchorCtr="0">
            <a:noAutofit/>
          </a:bodyPr>
          <a:lstStyle/>
          <a:p>
            <a:pPr marL="0" marR="0" lvl="0" indent="0" algn="l" rtl="0">
              <a:lnSpc>
                <a:spcPct val="90000"/>
              </a:lnSpc>
              <a:spcBef>
                <a:spcPts val="0"/>
              </a:spcBef>
              <a:spcAft>
                <a:spcPts val="0"/>
              </a:spcAft>
              <a:buNone/>
            </a:pPr>
            <a:r>
              <a:rPr lang="en-US" sz="3600" b="1" i="0" u="none" strike="noStrike" cap="none">
                <a:solidFill>
                  <a:schemeClr val="lt1"/>
                </a:solidFill>
                <a:latin typeface="Calibri"/>
                <a:ea typeface="Calibri"/>
                <a:cs typeface="Calibri"/>
                <a:sym typeface="Calibri"/>
              </a:rPr>
              <a:t>Connect with Breakthrough ACTION- Nigeria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2"/>
          <p:cNvPicPr preferRelativeResize="0"/>
          <p:nvPr/>
        </p:nvPicPr>
        <p:blipFill rotWithShape="1">
          <a:blip r:embed="rId3">
            <a:alphaModFix amt="20000"/>
          </a:blip>
          <a:srcRect l="14601" r="14600"/>
          <a:stretch/>
        </p:blipFill>
        <p:spPr>
          <a:xfrm>
            <a:off x="1095411" y="861717"/>
            <a:ext cx="4814154" cy="4817562"/>
          </a:xfrm>
          <a:prstGeom prst="ellipse">
            <a:avLst/>
          </a:prstGeom>
          <a:noFill/>
          <a:ln>
            <a:noFill/>
          </a:ln>
        </p:spPr>
      </p:pic>
      <p:sp>
        <p:nvSpPr>
          <p:cNvPr id="69" name="Google Shape;69;p2"/>
          <p:cNvSpPr/>
          <p:nvPr/>
        </p:nvSpPr>
        <p:spPr>
          <a:xfrm>
            <a:off x="-94302" y="-81403"/>
            <a:ext cx="6755495" cy="6788448"/>
          </a:xfrm>
          <a:prstGeom prst="blockArc">
            <a:avLst>
              <a:gd name="adj1" fmla="val 18900000"/>
              <a:gd name="adj2" fmla="val 2700000"/>
              <a:gd name="adj3" fmla="val 282"/>
            </a:avLst>
          </a:prstGeom>
          <a:noFill/>
          <a:ln w="25400" cap="flat" cmpd="sng">
            <a:solidFill>
              <a:srgbClr val="1679A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0" name="Google Shape;70;p2"/>
          <p:cNvGrpSpPr/>
          <p:nvPr/>
        </p:nvGrpSpPr>
        <p:grpSpPr>
          <a:xfrm>
            <a:off x="5643972" y="946069"/>
            <a:ext cx="4829516" cy="4716662"/>
            <a:chOff x="5643972" y="946069"/>
            <a:chExt cx="4829516" cy="4716662"/>
          </a:xfrm>
        </p:grpSpPr>
        <p:sp>
          <p:nvSpPr>
            <p:cNvPr id="71" name="Google Shape;71;p2"/>
            <p:cNvSpPr/>
            <p:nvPr/>
          </p:nvSpPr>
          <p:spPr>
            <a:xfrm>
              <a:off x="5929071" y="1020206"/>
              <a:ext cx="4544417" cy="458381"/>
            </a:xfrm>
            <a:prstGeom prst="rect">
              <a:avLst/>
            </a:prstGeom>
            <a:solidFill>
              <a:srgbClr val="1D99D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 name="Google Shape;72;p2"/>
            <p:cNvSpPr txBox="1"/>
            <p:nvPr/>
          </p:nvSpPr>
          <p:spPr>
            <a:xfrm>
              <a:off x="5929071" y="1020206"/>
              <a:ext cx="4544417" cy="458381"/>
            </a:xfrm>
            <a:prstGeom prst="rect">
              <a:avLst/>
            </a:prstGeom>
            <a:noFill/>
            <a:ln>
              <a:noFill/>
            </a:ln>
          </p:spPr>
          <p:txBody>
            <a:bodyPr spcFirstLastPara="1" wrap="square" lIns="410725" tIns="63500" rIns="63500" bIns="63500" anchor="ctr" anchorCtr="0">
              <a:noAutofit/>
            </a:bodyPr>
            <a:lstStyle/>
            <a:p>
              <a:pPr marL="0" marR="0" lvl="0" indent="0" algn="l" rtl="0">
                <a:lnSpc>
                  <a:spcPct val="90000"/>
                </a:lnSpc>
                <a:spcBef>
                  <a:spcPts val="0"/>
                </a:spcBef>
                <a:spcAft>
                  <a:spcPts val="0"/>
                </a:spcAft>
                <a:buNone/>
              </a:pPr>
              <a:r>
                <a:rPr lang="en-US" sz="2500" b="1" i="0" u="none" strike="noStrike" cap="none">
                  <a:solidFill>
                    <a:schemeClr val="lt1"/>
                  </a:solidFill>
                  <a:latin typeface="Open Sans Light"/>
                  <a:ea typeface="Open Sans Light"/>
                  <a:cs typeface="Open Sans Light"/>
                  <a:sym typeface="Open Sans Light"/>
                </a:rPr>
                <a:t>Objective</a:t>
              </a:r>
              <a:endParaRPr sz="1400" b="0" i="0" u="none" strike="noStrike" cap="none">
                <a:solidFill>
                  <a:srgbClr val="000000"/>
                </a:solidFill>
                <a:latin typeface="Arial"/>
                <a:ea typeface="Arial"/>
                <a:cs typeface="Arial"/>
                <a:sym typeface="Arial"/>
              </a:endParaRPr>
            </a:p>
          </p:txBody>
        </p:sp>
        <p:sp>
          <p:nvSpPr>
            <p:cNvPr id="73" name="Google Shape;73;p2"/>
            <p:cNvSpPr/>
            <p:nvPr/>
          </p:nvSpPr>
          <p:spPr>
            <a:xfrm>
              <a:off x="5650285" y="946069"/>
              <a:ext cx="570195" cy="572976"/>
            </a:xfrm>
            <a:prstGeom prst="ellipse">
              <a:avLst/>
            </a:prstGeom>
            <a:solidFill>
              <a:schemeClr val="lt1"/>
            </a:solidFill>
            <a:ln w="25400" cap="flat" cmpd="sng">
              <a:solidFill>
                <a:srgbClr val="1D99D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 name="Google Shape;74;p2"/>
            <p:cNvSpPr/>
            <p:nvPr/>
          </p:nvSpPr>
          <p:spPr>
            <a:xfrm>
              <a:off x="6342161" y="1708182"/>
              <a:ext cx="4131327" cy="458381"/>
            </a:xfrm>
            <a:prstGeom prst="rect">
              <a:avLst/>
            </a:prstGeom>
            <a:solidFill>
              <a:srgbClr val="1D99D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 name="Google Shape;75;p2"/>
            <p:cNvSpPr txBox="1"/>
            <p:nvPr/>
          </p:nvSpPr>
          <p:spPr>
            <a:xfrm>
              <a:off x="6342161" y="1708182"/>
              <a:ext cx="4131327" cy="458381"/>
            </a:xfrm>
            <a:prstGeom prst="rect">
              <a:avLst/>
            </a:prstGeom>
            <a:noFill/>
            <a:ln>
              <a:noFill/>
            </a:ln>
          </p:spPr>
          <p:txBody>
            <a:bodyPr spcFirstLastPara="1" wrap="square" lIns="410725" tIns="63500" rIns="63500" bIns="63500" anchor="ctr" anchorCtr="0">
              <a:noAutofit/>
            </a:bodyPr>
            <a:lstStyle/>
            <a:p>
              <a:pPr marL="0" marR="0" lvl="0" indent="0" algn="l" rtl="0">
                <a:lnSpc>
                  <a:spcPct val="90000"/>
                </a:lnSpc>
                <a:spcBef>
                  <a:spcPts val="0"/>
                </a:spcBef>
                <a:spcAft>
                  <a:spcPts val="0"/>
                </a:spcAft>
                <a:buNone/>
              </a:pPr>
              <a:r>
                <a:rPr lang="en-US" sz="2500" b="1" i="0" u="none" strike="noStrike" cap="none">
                  <a:solidFill>
                    <a:schemeClr val="lt1"/>
                  </a:solidFill>
                  <a:latin typeface="Open Sans Light"/>
                  <a:ea typeface="Open Sans Light"/>
                  <a:cs typeface="Open Sans Light"/>
                  <a:sym typeface="Open Sans Light"/>
                </a:rPr>
                <a:t>Project background</a:t>
              </a:r>
              <a:endParaRPr sz="1400" b="0" i="0" u="none" strike="noStrike" cap="none">
                <a:solidFill>
                  <a:srgbClr val="000000"/>
                </a:solidFill>
                <a:latin typeface="Arial"/>
                <a:ea typeface="Arial"/>
                <a:cs typeface="Arial"/>
                <a:sym typeface="Arial"/>
              </a:endParaRPr>
            </a:p>
          </p:txBody>
        </p:sp>
        <p:sp>
          <p:nvSpPr>
            <p:cNvPr id="76" name="Google Shape;76;p2"/>
            <p:cNvSpPr/>
            <p:nvPr/>
          </p:nvSpPr>
          <p:spPr>
            <a:xfrm>
              <a:off x="6057064" y="1650884"/>
              <a:ext cx="570195" cy="572976"/>
            </a:xfrm>
            <a:prstGeom prst="ellipse">
              <a:avLst/>
            </a:prstGeom>
            <a:solidFill>
              <a:schemeClr val="lt1"/>
            </a:solidFill>
            <a:ln w="25400" cap="flat" cmpd="sng">
              <a:solidFill>
                <a:srgbClr val="1D99D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 name="Google Shape;77;p2"/>
            <p:cNvSpPr/>
            <p:nvPr/>
          </p:nvSpPr>
          <p:spPr>
            <a:xfrm>
              <a:off x="6568533" y="2395653"/>
              <a:ext cx="3904955" cy="458381"/>
            </a:xfrm>
            <a:prstGeom prst="rect">
              <a:avLst/>
            </a:prstGeom>
            <a:solidFill>
              <a:srgbClr val="1D99D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 name="Google Shape;78;p2"/>
            <p:cNvSpPr txBox="1"/>
            <p:nvPr/>
          </p:nvSpPr>
          <p:spPr>
            <a:xfrm>
              <a:off x="6568533" y="2395653"/>
              <a:ext cx="3904955" cy="458381"/>
            </a:xfrm>
            <a:prstGeom prst="rect">
              <a:avLst/>
            </a:prstGeom>
            <a:noFill/>
            <a:ln>
              <a:noFill/>
            </a:ln>
          </p:spPr>
          <p:txBody>
            <a:bodyPr spcFirstLastPara="1" wrap="square" lIns="410725" tIns="63500" rIns="63500" bIns="63500" anchor="ctr" anchorCtr="0">
              <a:noAutofit/>
            </a:bodyPr>
            <a:lstStyle/>
            <a:p>
              <a:pPr marL="0" marR="0" lvl="0" indent="0" algn="l" rtl="0">
                <a:lnSpc>
                  <a:spcPct val="90000"/>
                </a:lnSpc>
                <a:spcBef>
                  <a:spcPts val="0"/>
                </a:spcBef>
                <a:spcAft>
                  <a:spcPts val="0"/>
                </a:spcAft>
                <a:buNone/>
              </a:pPr>
              <a:r>
                <a:rPr lang="en-US" sz="2500" b="1" i="0" u="none" strike="noStrike" cap="none">
                  <a:solidFill>
                    <a:schemeClr val="lt1"/>
                  </a:solidFill>
                  <a:latin typeface="Open Sans Light"/>
                  <a:ea typeface="Open Sans Light"/>
                  <a:cs typeface="Open Sans Light"/>
                  <a:sym typeface="Open Sans Light"/>
                </a:rPr>
                <a:t>Strategy</a:t>
              </a:r>
              <a:endParaRPr sz="1400" b="0" i="0" u="none" strike="noStrike" cap="none">
                <a:solidFill>
                  <a:srgbClr val="000000"/>
                </a:solidFill>
                <a:latin typeface="Arial"/>
                <a:ea typeface="Arial"/>
                <a:cs typeface="Arial"/>
                <a:sym typeface="Arial"/>
              </a:endParaRPr>
            </a:p>
          </p:txBody>
        </p:sp>
        <p:sp>
          <p:nvSpPr>
            <p:cNvPr id="79" name="Google Shape;79;p2"/>
            <p:cNvSpPr/>
            <p:nvPr/>
          </p:nvSpPr>
          <p:spPr>
            <a:xfrm>
              <a:off x="6288293" y="2243030"/>
              <a:ext cx="570195" cy="572976"/>
            </a:xfrm>
            <a:prstGeom prst="ellipse">
              <a:avLst/>
            </a:prstGeom>
            <a:solidFill>
              <a:schemeClr val="lt1"/>
            </a:solidFill>
            <a:ln w="25400" cap="flat" cmpd="sng">
              <a:solidFill>
                <a:srgbClr val="1D99D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 name="Google Shape;80;p2"/>
            <p:cNvSpPr/>
            <p:nvPr/>
          </p:nvSpPr>
          <p:spPr>
            <a:xfrm>
              <a:off x="6636902" y="3083630"/>
              <a:ext cx="3832678" cy="458381"/>
            </a:xfrm>
            <a:prstGeom prst="rect">
              <a:avLst/>
            </a:prstGeom>
            <a:solidFill>
              <a:srgbClr val="1D99D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 name="Google Shape;81;p2"/>
            <p:cNvSpPr txBox="1"/>
            <p:nvPr/>
          </p:nvSpPr>
          <p:spPr>
            <a:xfrm>
              <a:off x="6636902" y="3083630"/>
              <a:ext cx="3832678" cy="458381"/>
            </a:xfrm>
            <a:prstGeom prst="rect">
              <a:avLst/>
            </a:prstGeom>
            <a:noFill/>
            <a:ln>
              <a:noFill/>
            </a:ln>
          </p:spPr>
          <p:txBody>
            <a:bodyPr spcFirstLastPara="1" wrap="square" lIns="410725" tIns="63500" rIns="63500" bIns="63500" anchor="ctr" anchorCtr="0">
              <a:noAutofit/>
            </a:bodyPr>
            <a:lstStyle/>
            <a:p>
              <a:pPr marL="0" marR="0" lvl="0" indent="0" algn="l" rtl="0">
                <a:lnSpc>
                  <a:spcPct val="90000"/>
                </a:lnSpc>
                <a:spcBef>
                  <a:spcPts val="0"/>
                </a:spcBef>
                <a:spcAft>
                  <a:spcPts val="0"/>
                </a:spcAft>
                <a:buNone/>
              </a:pPr>
              <a:r>
                <a:rPr lang="en-US" sz="2500" b="1" i="0" u="none" strike="noStrike" cap="none">
                  <a:solidFill>
                    <a:schemeClr val="lt1"/>
                  </a:solidFill>
                  <a:latin typeface="Open Sans Light"/>
                  <a:ea typeface="Open Sans Light"/>
                  <a:cs typeface="Open Sans Light"/>
                  <a:sym typeface="Open Sans Light"/>
                </a:rPr>
                <a:t>Result</a:t>
              </a:r>
              <a:endParaRPr sz="1400" b="0" i="0" u="none" strike="noStrike" cap="none">
                <a:solidFill>
                  <a:srgbClr val="000000"/>
                </a:solidFill>
                <a:latin typeface="Arial"/>
                <a:ea typeface="Arial"/>
                <a:cs typeface="Arial"/>
                <a:sym typeface="Arial"/>
              </a:endParaRPr>
            </a:p>
          </p:txBody>
        </p:sp>
        <p:sp>
          <p:nvSpPr>
            <p:cNvPr id="82" name="Google Shape;82;p2"/>
            <p:cNvSpPr/>
            <p:nvPr/>
          </p:nvSpPr>
          <p:spPr>
            <a:xfrm>
              <a:off x="6355713" y="3026332"/>
              <a:ext cx="570195" cy="572976"/>
            </a:xfrm>
            <a:prstGeom prst="ellipse">
              <a:avLst/>
            </a:prstGeom>
            <a:solidFill>
              <a:schemeClr val="lt1"/>
            </a:solidFill>
            <a:ln w="25400" cap="flat" cmpd="sng">
              <a:solidFill>
                <a:srgbClr val="1D99D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 name="Google Shape;83;p2"/>
            <p:cNvSpPr/>
            <p:nvPr/>
          </p:nvSpPr>
          <p:spPr>
            <a:xfrm>
              <a:off x="6568533" y="3771605"/>
              <a:ext cx="3904955" cy="458381"/>
            </a:xfrm>
            <a:prstGeom prst="rect">
              <a:avLst/>
            </a:prstGeom>
            <a:solidFill>
              <a:srgbClr val="1D99D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 name="Google Shape;84;p2"/>
            <p:cNvSpPr txBox="1"/>
            <p:nvPr/>
          </p:nvSpPr>
          <p:spPr>
            <a:xfrm>
              <a:off x="6568533" y="3771605"/>
              <a:ext cx="3904955" cy="458381"/>
            </a:xfrm>
            <a:prstGeom prst="rect">
              <a:avLst/>
            </a:prstGeom>
            <a:noFill/>
            <a:ln>
              <a:noFill/>
            </a:ln>
          </p:spPr>
          <p:txBody>
            <a:bodyPr spcFirstLastPara="1" wrap="square" lIns="410725" tIns="63500" rIns="63500" bIns="63500" anchor="ctr" anchorCtr="0">
              <a:noAutofit/>
            </a:bodyPr>
            <a:lstStyle/>
            <a:p>
              <a:pPr marL="0" marR="0" lvl="0" indent="0" algn="l" rtl="0">
                <a:lnSpc>
                  <a:spcPct val="90000"/>
                </a:lnSpc>
                <a:spcBef>
                  <a:spcPts val="0"/>
                </a:spcBef>
                <a:spcAft>
                  <a:spcPts val="0"/>
                </a:spcAft>
                <a:buNone/>
              </a:pPr>
              <a:r>
                <a:rPr lang="en-US" sz="2500" b="1" i="0" u="none" strike="noStrike" cap="none">
                  <a:solidFill>
                    <a:schemeClr val="lt1"/>
                  </a:solidFill>
                  <a:latin typeface="Open Sans Light"/>
                  <a:ea typeface="Open Sans Light"/>
                  <a:cs typeface="Open Sans Light"/>
                  <a:sym typeface="Open Sans Light"/>
                </a:rPr>
                <a:t>Challenges</a:t>
              </a:r>
              <a:endParaRPr sz="1400" b="0" i="0" u="none" strike="noStrike" cap="none">
                <a:solidFill>
                  <a:srgbClr val="000000"/>
                </a:solidFill>
                <a:latin typeface="Arial"/>
                <a:ea typeface="Arial"/>
                <a:cs typeface="Arial"/>
                <a:sym typeface="Arial"/>
              </a:endParaRPr>
            </a:p>
          </p:txBody>
        </p:sp>
        <p:sp>
          <p:nvSpPr>
            <p:cNvPr id="85" name="Google Shape;85;p2"/>
            <p:cNvSpPr/>
            <p:nvPr/>
          </p:nvSpPr>
          <p:spPr>
            <a:xfrm>
              <a:off x="6288293" y="3636434"/>
              <a:ext cx="570195" cy="572976"/>
            </a:xfrm>
            <a:prstGeom prst="ellipse">
              <a:avLst/>
            </a:prstGeom>
            <a:solidFill>
              <a:schemeClr val="lt1"/>
            </a:solidFill>
            <a:ln w="25400" cap="flat" cmpd="sng">
              <a:solidFill>
                <a:srgbClr val="1D99D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p2"/>
            <p:cNvSpPr/>
            <p:nvPr/>
          </p:nvSpPr>
          <p:spPr>
            <a:xfrm>
              <a:off x="6342161" y="4459077"/>
              <a:ext cx="4131327" cy="458381"/>
            </a:xfrm>
            <a:prstGeom prst="rect">
              <a:avLst/>
            </a:prstGeom>
            <a:solidFill>
              <a:srgbClr val="1D99D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87;p2"/>
            <p:cNvSpPr txBox="1"/>
            <p:nvPr/>
          </p:nvSpPr>
          <p:spPr>
            <a:xfrm>
              <a:off x="6342161" y="4459077"/>
              <a:ext cx="4131327" cy="458381"/>
            </a:xfrm>
            <a:prstGeom prst="rect">
              <a:avLst/>
            </a:prstGeom>
            <a:noFill/>
            <a:ln>
              <a:noFill/>
            </a:ln>
          </p:spPr>
          <p:txBody>
            <a:bodyPr spcFirstLastPara="1" wrap="square" lIns="410725" tIns="63500" rIns="63500" bIns="63500" anchor="ctr" anchorCtr="0">
              <a:noAutofit/>
            </a:bodyPr>
            <a:lstStyle/>
            <a:p>
              <a:pPr marL="0" marR="0" lvl="0" indent="0" algn="l" rtl="0">
                <a:lnSpc>
                  <a:spcPct val="90000"/>
                </a:lnSpc>
                <a:spcBef>
                  <a:spcPts val="0"/>
                </a:spcBef>
                <a:spcAft>
                  <a:spcPts val="0"/>
                </a:spcAft>
                <a:buNone/>
              </a:pPr>
              <a:r>
                <a:rPr lang="en-US" sz="2500" b="1" i="0" u="none" strike="noStrike" cap="none">
                  <a:solidFill>
                    <a:schemeClr val="lt1"/>
                  </a:solidFill>
                  <a:latin typeface="Open Sans Light"/>
                  <a:ea typeface="Open Sans Light"/>
                  <a:cs typeface="Open Sans Light"/>
                  <a:sym typeface="Open Sans Light"/>
                </a:rPr>
                <a:t>Key learnings </a:t>
              </a:r>
              <a:endParaRPr sz="1400" b="0" i="0" u="none" strike="noStrike" cap="none">
                <a:solidFill>
                  <a:srgbClr val="000000"/>
                </a:solidFill>
                <a:latin typeface="Arial"/>
                <a:ea typeface="Arial"/>
                <a:cs typeface="Arial"/>
                <a:sym typeface="Arial"/>
              </a:endParaRPr>
            </a:p>
          </p:txBody>
        </p:sp>
        <p:sp>
          <p:nvSpPr>
            <p:cNvPr id="88" name="Google Shape;88;p2"/>
            <p:cNvSpPr/>
            <p:nvPr/>
          </p:nvSpPr>
          <p:spPr>
            <a:xfrm>
              <a:off x="6066163" y="4388669"/>
              <a:ext cx="570195" cy="572976"/>
            </a:xfrm>
            <a:prstGeom prst="ellipse">
              <a:avLst/>
            </a:prstGeom>
            <a:solidFill>
              <a:schemeClr val="lt1"/>
            </a:solidFill>
            <a:ln w="25400" cap="flat" cmpd="sng">
              <a:solidFill>
                <a:srgbClr val="1D99D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89;p2"/>
            <p:cNvSpPr/>
            <p:nvPr/>
          </p:nvSpPr>
          <p:spPr>
            <a:xfrm>
              <a:off x="5929071" y="5147052"/>
              <a:ext cx="4544417" cy="458381"/>
            </a:xfrm>
            <a:prstGeom prst="rect">
              <a:avLst/>
            </a:prstGeom>
            <a:solidFill>
              <a:srgbClr val="1D99D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90;p2"/>
            <p:cNvSpPr txBox="1"/>
            <p:nvPr/>
          </p:nvSpPr>
          <p:spPr>
            <a:xfrm>
              <a:off x="5929071" y="5147052"/>
              <a:ext cx="4544417" cy="458381"/>
            </a:xfrm>
            <a:prstGeom prst="rect">
              <a:avLst/>
            </a:prstGeom>
            <a:noFill/>
            <a:ln>
              <a:noFill/>
            </a:ln>
          </p:spPr>
          <p:txBody>
            <a:bodyPr spcFirstLastPara="1" wrap="square" lIns="410725" tIns="63500" rIns="63500" bIns="63500" anchor="ctr" anchorCtr="0">
              <a:noAutofit/>
            </a:bodyPr>
            <a:lstStyle/>
            <a:p>
              <a:pPr marL="0" marR="0" lvl="0" indent="0" algn="l" rtl="0">
                <a:lnSpc>
                  <a:spcPct val="90000"/>
                </a:lnSpc>
                <a:spcBef>
                  <a:spcPts val="0"/>
                </a:spcBef>
                <a:spcAft>
                  <a:spcPts val="0"/>
                </a:spcAft>
                <a:buNone/>
              </a:pPr>
              <a:r>
                <a:rPr lang="en-US" sz="2500" b="1" i="0" u="none" strike="noStrike" cap="none">
                  <a:solidFill>
                    <a:schemeClr val="lt1"/>
                  </a:solidFill>
                  <a:latin typeface="Open Sans Light"/>
                  <a:ea typeface="Open Sans Light"/>
                  <a:cs typeface="Open Sans Light"/>
                  <a:sym typeface="Open Sans Light"/>
                </a:rPr>
                <a:t>Conclusion</a:t>
              </a:r>
              <a:endParaRPr sz="1400" b="0" i="0" u="none" strike="noStrike" cap="none">
                <a:solidFill>
                  <a:srgbClr val="000000"/>
                </a:solidFill>
                <a:latin typeface="Arial"/>
                <a:ea typeface="Arial"/>
                <a:cs typeface="Arial"/>
                <a:sym typeface="Arial"/>
              </a:endParaRPr>
            </a:p>
          </p:txBody>
        </p:sp>
        <p:sp>
          <p:nvSpPr>
            <p:cNvPr id="91" name="Google Shape;91;p2"/>
            <p:cNvSpPr/>
            <p:nvPr/>
          </p:nvSpPr>
          <p:spPr>
            <a:xfrm>
              <a:off x="5643972" y="5089755"/>
              <a:ext cx="570195" cy="572976"/>
            </a:xfrm>
            <a:prstGeom prst="ellipse">
              <a:avLst/>
            </a:prstGeom>
            <a:solidFill>
              <a:schemeClr val="lt1"/>
            </a:solidFill>
            <a:ln w="25400" cap="flat" cmpd="sng">
              <a:solidFill>
                <a:srgbClr val="1D99D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92" name="Google Shape;92;p2"/>
          <p:cNvPicPr preferRelativeResize="0"/>
          <p:nvPr/>
        </p:nvPicPr>
        <p:blipFill rotWithShape="1">
          <a:blip r:embed="rId4">
            <a:alphaModFix/>
          </a:blip>
          <a:srcRect l="14601" r="14600"/>
          <a:stretch/>
        </p:blipFill>
        <p:spPr>
          <a:xfrm>
            <a:off x="1870503" y="1650884"/>
            <a:ext cx="3236936" cy="3239227"/>
          </a:xfrm>
          <a:prstGeom prst="ellipse">
            <a:avLst/>
          </a:prstGeom>
          <a:noFill/>
          <a:ln>
            <a:noFill/>
          </a:ln>
        </p:spPr>
      </p:pic>
      <p:pic>
        <p:nvPicPr>
          <p:cNvPr id="93" name="Google Shape;93;p2" descr="Target Audience with solid fill"/>
          <p:cNvPicPr preferRelativeResize="0"/>
          <p:nvPr/>
        </p:nvPicPr>
        <p:blipFill rotWithShape="1">
          <a:blip r:embed="rId5">
            <a:alphaModFix/>
          </a:blip>
          <a:srcRect/>
          <a:stretch/>
        </p:blipFill>
        <p:spPr>
          <a:xfrm>
            <a:off x="5653468" y="5128289"/>
            <a:ext cx="545969" cy="545969"/>
          </a:xfrm>
          <a:prstGeom prst="rect">
            <a:avLst/>
          </a:prstGeom>
          <a:noFill/>
          <a:ln>
            <a:noFill/>
          </a:ln>
        </p:spPr>
      </p:pic>
      <p:pic>
        <p:nvPicPr>
          <p:cNvPr id="94" name="Google Shape;94;p2" descr="Puzzle with solid fill"/>
          <p:cNvPicPr preferRelativeResize="0"/>
          <p:nvPr/>
        </p:nvPicPr>
        <p:blipFill rotWithShape="1">
          <a:blip r:embed="rId6">
            <a:alphaModFix/>
          </a:blip>
          <a:srcRect/>
          <a:stretch/>
        </p:blipFill>
        <p:spPr>
          <a:xfrm>
            <a:off x="6332275" y="2290826"/>
            <a:ext cx="471125" cy="471125"/>
          </a:xfrm>
          <a:prstGeom prst="rect">
            <a:avLst/>
          </a:prstGeom>
          <a:noFill/>
          <a:ln>
            <a:noFill/>
          </a:ln>
        </p:spPr>
      </p:pic>
      <p:pic>
        <p:nvPicPr>
          <p:cNvPr id="95" name="Google Shape;95;p2" descr="Checkmark with solid fill"/>
          <p:cNvPicPr preferRelativeResize="0"/>
          <p:nvPr/>
        </p:nvPicPr>
        <p:blipFill rotWithShape="1">
          <a:blip r:embed="rId7">
            <a:alphaModFix/>
          </a:blip>
          <a:srcRect/>
          <a:stretch/>
        </p:blipFill>
        <p:spPr>
          <a:xfrm>
            <a:off x="6410126" y="3084226"/>
            <a:ext cx="457199" cy="457199"/>
          </a:xfrm>
          <a:prstGeom prst="rect">
            <a:avLst/>
          </a:prstGeom>
          <a:noFill/>
          <a:ln>
            <a:noFill/>
          </a:ln>
        </p:spPr>
      </p:pic>
      <p:pic>
        <p:nvPicPr>
          <p:cNvPr id="96" name="Google Shape;96;p2" descr="Blueprint with solid fill"/>
          <p:cNvPicPr preferRelativeResize="0"/>
          <p:nvPr/>
        </p:nvPicPr>
        <p:blipFill rotWithShape="1">
          <a:blip r:embed="rId8">
            <a:alphaModFix/>
          </a:blip>
          <a:srcRect/>
          <a:stretch/>
        </p:blipFill>
        <p:spPr>
          <a:xfrm>
            <a:off x="6096000" y="1676451"/>
            <a:ext cx="457200" cy="457200"/>
          </a:xfrm>
          <a:prstGeom prst="rect">
            <a:avLst/>
          </a:prstGeom>
          <a:noFill/>
          <a:ln>
            <a:noFill/>
          </a:ln>
        </p:spPr>
      </p:pic>
      <p:pic>
        <p:nvPicPr>
          <p:cNvPr id="97" name="Google Shape;97;p2" descr="Hurdle with solid fill"/>
          <p:cNvPicPr preferRelativeResize="0"/>
          <p:nvPr/>
        </p:nvPicPr>
        <p:blipFill rotWithShape="1">
          <a:blip r:embed="rId9">
            <a:alphaModFix/>
          </a:blip>
          <a:srcRect/>
          <a:stretch/>
        </p:blipFill>
        <p:spPr>
          <a:xfrm>
            <a:off x="6332274" y="3711301"/>
            <a:ext cx="471125" cy="471125"/>
          </a:xfrm>
          <a:prstGeom prst="rect">
            <a:avLst/>
          </a:prstGeom>
          <a:noFill/>
          <a:ln>
            <a:noFill/>
          </a:ln>
        </p:spPr>
      </p:pic>
      <p:pic>
        <p:nvPicPr>
          <p:cNvPr id="98" name="Google Shape;98;p2" descr="Idea with solid fill"/>
          <p:cNvPicPr preferRelativeResize="0"/>
          <p:nvPr/>
        </p:nvPicPr>
        <p:blipFill rotWithShape="1">
          <a:blip r:embed="rId10">
            <a:alphaModFix/>
          </a:blip>
          <a:srcRect/>
          <a:stretch/>
        </p:blipFill>
        <p:spPr>
          <a:xfrm>
            <a:off x="6115697" y="4445773"/>
            <a:ext cx="471125" cy="471107"/>
          </a:xfrm>
          <a:prstGeom prst="rect">
            <a:avLst/>
          </a:prstGeom>
          <a:noFill/>
          <a:ln>
            <a:noFill/>
          </a:ln>
        </p:spPr>
      </p:pic>
      <p:pic>
        <p:nvPicPr>
          <p:cNvPr id="99" name="Google Shape;99;p2" descr="Bullseye with solid fill"/>
          <p:cNvPicPr preferRelativeResize="0"/>
          <p:nvPr/>
        </p:nvPicPr>
        <p:blipFill rotWithShape="1">
          <a:blip r:embed="rId11">
            <a:alphaModFix/>
          </a:blip>
          <a:srcRect/>
          <a:stretch/>
        </p:blipFill>
        <p:spPr>
          <a:xfrm>
            <a:off x="5697853" y="1013448"/>
            <a:ext cx="457200" cy="457200"/>
          </a:xfrm>
          <a:prstGeom prst="rect">
            <a:avLst/>
          </a:prstGeom>
          <a:noFill/>
          <a:ln>
            <a:noFill/>
          </a:ln>
        </p:spPr>
      </p:pic>
      <p:sp>
        <p:nvSpPr>
          <p:cNvPr id="100" name="Google Shape;100;p2"/>
          <p:cNvSpPr txBox="1"/>
          <p:nvPr/>
        </p:nvSpPr>
        <p:spPr>
          <a:xfrm>
            <a:off x="918433" y="-70772"/>
            <a:ext cx="9822138" cy="1228296"/>
          </a:xfrm>
          <a:prstGeom prst="rect">
            <a:avLst/>
          </a:prstGeom>
          <a:noFill/>
          <a:ln>
            <a:noFill/>
          </a:ln>
        </p:spPr>
        <p:txBody>
          <a:bodyPr spcFirstLastPara="1" wrap="square" lIns="137150" tIns="0" rIns="45700" bIns="0" anchor="ctr" anchorCtr="0">
            <a:noAutofit/>
          </a:bodyPr>
          <a:lstStyle/>
          <a:p>
            <a:pPr marL="0" marR="0" lvl="0" indent="0" algn="ctr" rtl="0">
              <a:lnSpc>
                <a:spcPct val="90000"/>
              </a:lnSpc>
              <a:spcBef>
                <a:spcPts val="0"/>
              </a:spcBef>
              <a:spcAft>
                <a:spcPts val="0"/>
              </a:spcAft>
              <a:buNone/>
            </a:pPr>
            <a:r>
              <a:rPr lang="en-US" sz="3600" b="1" i="0" u="none" strike="noStrike" cap="none">
                <a:solidFill>
                  <a:srgbClr val="1CA5DF"/>
                </a:solidFill>
                <a:latin typeface="Calibri"/>
                <a:ea typeface="Calibri"/>
                <a:cs typeface="Calibri"/>
                <a:sym typeface="Calibri"/>
              </a:rPr>
              <a:t>Content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p:nvPr/>
        </p:nvSpPr>
        <p:spPr>
          <a:xfrm>
            <a:off x="5927129" y="872661"/>
            <a:ext cx="5210177" cy="5112676"/>
          </a:xfrm>
          <a:prstGeom prst="ellipse">
            <a:avLst/>
          </a:prstGeom>
          <a:blipFill rotWithShape="1">
            <a:blip r:embed="rId3">
              <a:alphaModFix amt="20000"/>
            </a:blip>
            <a:stretch>
              <a:fillRect l="-10996" r="-10997"/>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106;p3"/>
          <p:cNvSpPr/>
          <p:nvPr/>
        </p:nvSpPr>
        <p:spPr>
          <a:xfrm>
            <a:off x="6662509" y="1594279"/>
            <a:ext cx="3739419" cy="3669441"/>
          </a:xfrm>
          <a:prstGeom prst="ellipse">
            <a:avLst/>
          </a:prstGeom>
          <a:blipFill rotWithShape="1">
            <a:blip r:embed="rId4">
              <a:alphaModFix/>
            </a:blip>
            <a:stretch>
              <a:fillRect l="-10996" r="-10997"/>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107;p3"/>
          <p:cNvSpPr txBox="1"/>
          <p:nvPr/>
        </p:nvSpPr>
        <p:spPr>
          <a:xfrm flipH="1">
            <a:off x="918446" y="1721876"/>
            <a:ext cx="4733700" cy="3786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strike="noStrike" cap="none">
              <a:solidFill>
                <a:srgbClr val="2B2B2D"/>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None/>
            </a:pPr>
            <a:r>
              <a:rPr lang="en-US" sz="2400" b="0" i="0" u="none" strike="noStrike" cap="none">
                <a:solidFill>
                  <a:srgbClr val="2B2B2D"/>
                </a:solidFill>
                <a:latin typeface="Open Sans Light"/>
                <a:ea typeface="Open Sans Light"/>
                <a:cs typeface="Open Sans Light"/>
                <a:sym typeface="Open Sans Light"/>
              </a:rPr>
              <a:t>To </a:t>
            </a:r>
            <a:r>
              <a:rPr lang="en-US" sz="2400">
                <a:solidFill>
                  <a:srgbClr val="2B2B2D"/>
                </a:solidFill>
                <a:latin typeface="Open Sans Light"/>
                <a:ea typeface="Open Sans Light"/>
                <a:cs typeface="Open Sans Light"/>
                <a:sym typeface="Open Sans Light"/>
              </a:rPr>
              <a:t>s</a:t>
            </a:r>
            <a:r>
              <a:rPr lang="en-US" sz="2400" b="0" i="0" u="none" strike="noStrike" cap="none">
                <a:solidFill>
                  <a:srgbClr val="2B2B2D"/>
                </a:solidFill>
                <a:latin typeface="Open Sans Light"/>
                <a:ea typeface="Open Sans Light"/>
                <a:cs typeface="Open Sans Light"/>
                <a:sym typeface="Open Sans Light"/>
              </a:rPr>
              <a:t>hare with participants key learnings from  Breakthrough ACTION Nigeria’s integration of community SBC for nutrition with other health areas to facilitate the adoption of Maternal, Infant and Young Child Nutrition behaviors and utilization of services</a:t>
            </a:r>
            <a:endParaRPr sz="1400" b="0" i="0" u="none" strike="noStrike" cap="none">
              <a:solidFill>
                <a:srgbClr val="000000"/>
              </a:solidFill>
              <a:latin typeface="Arial"/>
              <a:ea typeface="Arial"/>
              <a:cs typeface="Arial"/>
              <a:sym typeface="Arial"/>
            </a:endParaRPr>
          </a:p>
        </p:txBody>
      </p:sp>
      <p:sp>
        <p:nvSpPr>
          <p:cNvPr id="108" name="Google Shape;108;p3"/>
          <p:cNvSpPr txBox="1"/>
          <p:nvPr/>
        </p:nvSpPr>
        <p:spPr>
          <a:xfrm>
            <a:off x="918433" y="612560"/>
            <a:ext cx="6547596" cy="1228296"/>
          </a:xfrm>
          <a:prstGeom prst="rect">
            <a:avLst/>
          </a:prstGeom>
          <a:noFill/>
          <a:ln>
            <a:noFill/>
          </a:ln>
        </p:spPr>
        <p:txBody>
          <a:bodyPr spcFirstLastPara="1" wrap="square" lIns="137150" tIns="0" rIns="45700" bIns="0" anchor="ctr" anchorCtr="0">
            <a:noAutofit/>
          </a:bodyPr>
          <a:lstStyle/>
          <a:p>
            <a:pPr marL="0" marR="0" lvl="0" indent="0" algn="l" rtl="0">
              <a:lnSpc>
                <a:spcPct val="90000"/>
              </a:lnSpc>
              <a:spcBef>
                <a:spcPts val="0"/>
              </a:spcBef>
              <a:spcAft>
                <a:spcPts val="0"/>
              </a:spcAft>
              <a:buNone/>
            </a:pPr>
            <a:r>
              <a:rPr lang="en-US" sz="3600" b="1" i="0" u="none" strike="noStrike" cap="none">
                <a:solidFill>
                  <a:srgbClr val="1CA5DF"/>
                </a:solidFill>
                <a:latin typeface="Calibri"/>
                <a:ea typeface="Calibri"/>
                <a:cs typeface="Calibri"/>
                <a:sym typeface="Calibri"/>
              </a:rPr>
              <a:t>Session objective</a:t>
            </a:r>
            <a:endParaRPr sz="3600" b="0" i="0" u="none" strike="noStrike" cap="none">
              <a:solidFill>
                <a:srgbClr val="1CA5D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4"/>
          <p:cNvPicPr preferRelativeResize="0"/>
          <p:nvPr/>
        </p:nvPicPr>
        <p:blipFill rotWithShape="1">
          <a:blip r:embed="rId3">
            <a:alphaModFix/>
          </a:blip>
          <a:srcRect/>
          <a:stretch/>
        </p:blipFill>
        <p:spPr>
          <a:xfrm>
            <a:off x="782802" y="2991157"/>
            <a:ext cx="3764145" cy="2938674"/>
          </a:xfrm>
          <a:prstGeom prst="rect">
            <a:avLst/>
          </a:prstGeom>
          <a:noFill/>
          <a:ln>
            <a:noFill/>
          </a:ln>
        </p:spPr>
      </p:pic>
      <p:pic>
        <p:nvPicPr>
          <p:cNvPr id="114" name="Google Shape;114;p4"/>
          <p:cNvPicPr preferRelativeResize="0"/>
          <p:nvPr/>
        </p:nvPicPr>
        <p:blipFill rotWithShape="1">
          <a:blip r:embed="rId4">
            <a:alphaModFix/>
          </a:blip>
          <a:srcRect/>
          <a:stretch/>
        </p:blipFill>
        <p:spPr>
          <a:xfrm>
            <a:off x="6258561" y="1693874"/>
            <a:ext cx="5818793" cy="4383207"/>
          </a:xfrm>
          <a:prstGeom prst="rect">
            <a:avLst/>
          </a:prstGeom>
          <a:noFill/>
          <a:ln>
            <a:noFill/>
          </a:ln>
        </p:spPr>
      </p:pic>
      <p:sp>
        <p:nvSpPr>
          <p:cNvPr id="115" name="Google Shape;115;p4"/>
          <p:cNvSpPr txBox="1"/>
          <p:nvPr/>
        </p:nvSpPr>
        <p:spPr>
          <a:xfrm>
            <a:off x="959998" y="1693874"/>
            <a:ext cx="6411966"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2B2B2D"/>
                </a:solidFill>
                <a:latin typeface="Open Sans Light"/>
                <a:ea typeface="Open Sans Light"/>
                <a:cs typeface="Open Sans Light"/>
                <a:sym typeface="Open Sans Light"/>
              </a:rPr>
              <a:t>Breakthrough ACTION Nigeria is USAID’s flagship Social and Behavior Change (SBC) project. </a:t>
            </a:r>
            <a:endParaRPr sz="1400" b="0" i="0" u="none" strike="noStrike" cap="none">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None/>
            </a:pPr>
            <a:endParaRPr sz="2800" b="0" i="0" u="none" strike="noStrike" cap="none">
              <a:solidFill>
                <a:schemeClr val="dk1"/>
              </a:solidFill>
              <a:latin typeface="Open Sans Light"/>
              <a:ea typeface="Open Sans Light"/>
              <a:cs typeface="Open Sans Light"/>
              <a:sym typeface="Open Sans Light"/>
            </a:endParaRPr>
          </a:p>
        </p:txBody>
      </p:sp>
      <p:sp>
        <p:nvSpPr>
          <p:cNvPr id="116" name="Google Shape;116;p4"/>
          <p:cNvSpPr txBox="1"/>
          <p:nvPr/>
        </p:nvSpPr>
        <p:spPr>
          <a:xfrm>
            <a:off x="918433" y="612560"/>
            <a:ext cx="6547596" cy="1228296"/>
          </a:xfrm>
          <a:prstGeom prst="rect">
            <a:avLst/>
          </a:prstGeom>
          <a:noFill/>
          <a:ln>
            <a:noFill/>
          </a:ln>
        </p:spPr>
        <p:txBody>
          <a:bodyPr spcFirstLastPara="1" wrap="square" lIns="137150" tIns="0" rIns="45700" bIns="0" anchor="ctr" anchorCtr="0">
            <a:noAutofit/>
          </a:bodyPr>
          <a:lstStyle/>
          <a:p>
            <a:pPr marL="0" marR="0" lvl="0" indent="0" algn="l" rtl="0">
              <a:lnSpc>
                <a:spcPct val="90000"/>
              </a:lnSpc>
              <a:spcBef>
                <a:spcPts val="0"/>
              </a:spcBef>
              <a:spcAft>
                <a:spcPts val="0"/>
              </a:spcAft>
              <a:buNone/>
            </a:pPr>
            <a:r>
              <a:rPr lang="en-US" sz="3600" b="1" i="0" u="none" strike="noStrike" cap="none">
                <a:solidFill>
                  <a:srgbClr val="1CA5DF"/>
                </a:solidFill>
                <a:latin typeface="Calibri"/>
                <a:ea typeface="Calibri"/>
                <a:cs typeface="Calibri"/>
                <a:sym typeface="Calibri"/>
              </a:rPr>
              <a:t>Background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5"/>
          <p:cNvSpPr/>
          <p:nvPr/>
        </p:nvSpPr>
        <p:spPr>
          <a:xfrm>
            <a:off x="0" y="0"/>
            <a:ext cx="7387389" cy="58578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23" name="Google Shape;123;p5" descr="A picture containing person, outdoor&#10;&#10;Description automatically generated"/>
          <p:cNvPicPr preferRelativeResize="0">
            <a:picLocks noGrp="1"/>
          </p:cNvPicPr>
          <p:nvPr>
            <p:ph type="body" idx="4294967295"/>
          </p:nvPr>
        </p:nvPicPr>
        <p:blipFill rotWithShape="1">
          <a:blip r:embed="rId3">
            <a:alphaModFix amt="35000"/>
          </a:blip>
          <a:srcRect l="18794" t="1" r="9083" b="14181"/>
          <a:stretch/>
        </p:blipFill>
        <p:spPr>
          <a:xfrm>
            <a:off x="-1" y="0"/>
            <a:ext cx="7387390" cy="5857810"/>
          </a:xfrm>
          <a:prstGeom prst="rect">
            <a:avLst/>
          </a:prstGeom>
          <a:noFill/>
          <a:ln>
            <a:noFill/>
          </a:ln>
        </p:spPr>
      </p:pic>
      <p:sp>
        <p:nvSpPr>
          <p:cNvPr id="124" name="Google Shape;124;p5"/>
          <p:cNvSpPr/>
          <p:nvPr/>
        </p:nvSpPr>
        <p:spPr>
          <a:xfrm>
            <a:off x="5511721" y="1000190"/>
            <a:ext cx="2210179" cy="538017"/>
          </a:xfrm>
          <a:prstGeom prst="roundRect">
            <a:avLst>
              <a:gd name="adj" fmla="val 16667"/>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5" name="Google Shape;125;p5"/>
          <p:cNvSpPr txBox="1"/>
          <p:nvPr/>
        </p:nvSpPr>
        <p:spPr>
          <a:xfrm>
            <a:off x="6066850" y="1102975"/>
            <a:ext cx="1596900" cy="3417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800" b="1" i="0" u="none" strike="noStrike" cap="none">
                <a:solidFill>
                  <a:srgbClr val="000000"/>
                </a:solidFill>
                <a:latin typeface="Open Sans Light"/>
                <a:ea typeface="Open Sans Light"/>
                <a:cs typeface="Open Sans Light"/>
                <a:sym typeface="Open Sans Light"/>
              </a:rPr>
              <a:t>Project goal </a:t>
            </a:r>
            <a:endParaRPr sz="1800" b="0" i="0" u="none" strike="noStrike" cap="none">
              <a:solidFill>
                <a:srgbClr val="000000"/>
              </a:solidFill>
              <a:latin typeface="Open Sans Light"/>
              <a:ea typeface="Open Sans Light"/>
              <a:cs typeface="Open Sans Light"/>
              <a:sym typeface="Open Sans Light"/>
            </a:endParaRPr>
          </a:p>
        </p:txBody>
      </p:sp>
      <p:sp>
        <p:nvSpPr>
          <p:cNvPr id="126" name="Google Shape;126;p5"/>
          <p:cNvSpPr txBox="1"/>
          <p:nvPr/>
        </p:nvSpPr>
        <p:spPr>
          <a:xfrm>
            <a:off x="7841383" y="925228"/>
            <a:ext cx="307336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Open Sans"/>
                <a:ea typeface="Open Sans"/>
                <a:cs typeface="Open Sans"/>
                <a:sym typeface="Open Sans"/>
              </a:rPr>
              <a:t>To increase the practice of 17 integrated priority behaviors in nutrition and health.</a:t>
            </a:r>
            <a:endParaRPr/>
          </a:p>
          <a:p>
            <a:pPr marL="0" marR="0" lvl="0" indent="0" algn="l" rtl="0">
              <a:lnSpc>
                <a:spcPct val="100000"/>
              </a:lnSpc>
              <a:spcBef>
                <a:spcPts val="0"/>
              </a:spcBef>
              <a:spcAft>
                <a:spcPts val="0"/>
              </a:spcAft>
              <a:buNone/>
            </a:pPr>
            <a:endParaRPr sz="1600" b="0" i="0" u="none" strike="noStrike" cap="none">
              <a:solidFill>
                <a:srgbClr val="000000"/>
              </a:solidFill>
              <a:latin typeface="Open Sans"/>
              <a:ea typeface="Open Sans"/>
              <a:cs typeface="Open Sans"/>
              <a:sym typeface="Open Sans"/>
            </a:endParaRPr>
          </a:p>
        </p:txBody>
      </p:sp>
      <p:sp>
        <p:nvSpPr>
          <p:cNvPr id="127" name="Google Shape;127;p5"/>
          <p:cNvSpPr/>
          <p:nvPr/>
        </p:nvSpPr>
        <p:spPr>
          <a:xfrm>
            <a:off x="5511721" y="2269388"/>
            <a:ext cx="2210179" cy="538017"/>
          </a:xfrm>
          <a:prstGeom prst="roundRect">
            <a:avLst>
              <a:gd name="adj" fmla="val 16667"/>
            </a:avLst>
          </a:prstGeom>
          <a:solidFill>
            <a:srgbClr val="75C2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8" name="Google Shape;128;p5"/>
          <p:cNvSpPr txBox="1"/>
          <p:nvPr/>
        </p:nvSpPr>
        <p:spPr>
          <a:xfrm>
            <a:off x="6066854" y="2372173"/>
            <a:ext cx="1799914" cy="3416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800" b="1" i="0" u="none" strike="noStrike" cap="none">
                <a:solidFill>
                  <a:schemeClr val="lt1"/>
                </a:solidFill>
                <a:latin typeface="Open Sans Light"/>
                <a:ea typeface="Open Sans Light"/>
                <a:cs typeface="Open Sans Light"/>
                <a:sym typeface="Open Sans Light"/>
              </a:rPr>
              <a:t>Key objectives</a:t>
            </a:r>
            <a:endParaRPr/>
          </a:p>
        </p:txBody>
      </p:sp>
      <p:sp>
        <p:nvSpPr>
          <p:cNvPr id="129" name="Google Shape;129;p5"/>
          <p:cNvSpPr txBox="1"/>
          <p:nvPr/>
        </p:nvSpPr>
        <p:spPr>
          <a:xfrm>
            <a:off x="7841382" y="2194426"/>
            <a:ext cx="3552331" cy="304698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Open Sans"/>
                <a:ea typeface="Open Sans"/>
                <a:cs typeface="Open Sans"/>
                <a:sym typeface="Open Sans"/>
              </a:rPr>
              <a:t>To improve individual and social determinants of nutrition and health; </a:t>
            </a:r>
            <a:endParaRPr/>
          </a:p>
          <a:p>
            <a:pPr marL="285750" marR="0" lvl="0" indent="-18415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Open Sans"/>
              <a:ea typeface="Open Sans"/>
              <a:cs typeface="Open Sans"/>
              <a:sym typeface="Open Sans"/>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Open Sans"/>
                <a:ea typeface="Open Sans"/>
                <a:cs typeface="Open Sans"/>
                <a:sym typeface="Open Sans"/>
              </a:rPr>
              <a:t>To strengthen SBC across USG investments; and</a:t>
            </a:r>
            <a:endParaRPr/>
          </a:p>
          <a:p>
            <a:pPr marL="285750" marR="0" lvl="0" indent="-18415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Open Sans"/>
              <a:ea typeface="Open Sans"/>
              <a:cs typeface="Open Sans"/>
              <a:sym typeface="Open Sans"/>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Open Sans"/>
                <a:ea typeface="Open Sans"/>
                <a:cs typeface="Open Sans"/>
                <a:sym typeface="Open Sans"/>
              </a:rPr>
              <a:t>To strengthen public sector systems for oversight and coordination of SBC at the national and sub-national levels.</a:t>
            </a:r>
            <a:endParaRPr/>
          </a:p>
          <a:p>
            <a:pPr marL="285750" marR="0" lvl="0" indent="-18415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Open Sans"/>
              <a:ea typeface="Open Sans"/>
              <a:cs typeface="Open Sans"/>
              <a:sym typeface="Open Sans"/>
            </a:endParaRPr>
          </a:p>
        </p:txBody>
      </p:sp>
      <p:pic>
        <p:nvPicPr>
          <p:cNvPr id="130" name="Google Shape;130;p5" descr="Bullseye with solid fill"/>
          <p:cNvPicPr preferRelativeResize="0"/>
          <p:nvPr/>
        </p:nvPicPr>
        <p:blipFill rotWithShape="1">
          <a:blip r:embed="rId4">
            <a:alphaModFix/>
          </a:blip>
          <a:srcRect/>
          <a:stretch/>
        </p:blipFill>
        <p:spPr>
          <a:xfrm>
            <a:off x="5511721" y="2309796"/>
            <a:ext cx="457200" cy="457200"/>
          </a:xfrm>
          <a:prstGeom prst="rect">
            <a:avLst/>
          </a:prstGeom>
          <a:noFill/>
          <a:ln>
            <a:noFill/>
          </a:ln>
        </p:spPr>
      </p:pic>
      <p:grpSp>
        <p:nvGrpSpPr>
          <p:cNvPr id="131" name="Google Shape;131;p5"/>
          <p:cNvGrpSpPr/>
          <p:nvPr/>
        </p:nvGrpSpPr>
        <p:grpSpPr>
          <a:xfrm>
            <a:off x="5589498" y="1051899"/>
            <a:ext cx="399579" cy="399580"/>
            <a:chOff x="5589498" y="1051899"/>
            <a:chExt cx="399579" cy="399580"/>
          </a:xfrm>
        </p:grpSpPr>
        <p:sp>
          <p:nvSpPr>
            <p:cNvPr id="132" name="Google Shape;132;p5"/>
            <p:cNvSpPr/>
            <p:nvPr/>
          </p:nvSpPr>
          <p:spPr>
            <a:xfrm>
              <a:off x="5589498" y="1051899"/>
              <a:ext cx="399579" cy="399580"/>
            </a:xfrm>
            <a:custGeom>
              <a:avLst/>
              <a:gdLst/>
              <a:ahLst/>
              <a:cxnLst/>
              <a:rect l="l" t="t" r="r" b="b"/>
              <a:pathLst>
                <a:path w="399579" h="399580" extrusionOk="0">
                  <a:moveTo>
                    <a:pt x="399580" y="181626"/>
                  </a:moveTo>
                  <a:lnTo>
                    <a:pt x="381415" y="181626"/>
                  </a:lnTo>
                  <a:cubicBezTo>
                    <a:pt x="377191" y="139800"/>
                    <a:pt x="358589" y="100735"/>
                    <a:pt x="328779" y="71093"/>
                  </a:cubicBezTo>
                  <a:cubicBezTo>
                    <a:pt x="298971" y="41447"/>
                    <a:pt x="259802" y="23063"/>
                    <a:pt x="217950" y="19071"/>
                  </a:cubicBezTo>
                  <a:lnTo>
                    <a:pt x="217950" y="0"/>
                  </a:lnTo>
                  <a:lnTo>
                    <a:pt x="181626" y="0"/>
                  </a:lnTo>
                  <a:lnTo>
                    <a:pt x="181626" y="18165"/>
                  </a:lnTo>
                  <a:cubicBezTo>
                    <a:pt x="139800" y="22388"/>
                    <a:pt x="100735" y="40991"/>
                    <a:pt x="71093" y="70801"/>
                  </a:cubicBezTo>
                  <a:cubicBezTo>
                    <a:pt x="41447" y="100609"/>
                    <a:pt x="23063" y="139778"/>
                    <a:pt x="19071" y="181630"/>
                  </a:cubicBezTo>
                  <a:lnTo>
                    <a:pt x="0" y="181630"/>
                  </a:lnTo>
                  <a:lnTo>
                    <a:pt x="0" y="217957"/>
                  </a:lnTo>
                  <a:lnTo>
                    <a:pt x="18162" y="217957"/>
                  </a:lnTo>
                  <a:lnTo>
                    <a:pt x="18165" y="217954"/>
                  </a:lnTo>
                  <a:cubicBezTo>
                    <a:pt x="22191" y="259945"/>
                    <a:pt x="40705" y="299227"/>
                    <a:pt x="70533" y="329047"/>
                  </a:cubicBezTo>
                  <a:cubicBezTo>
                    <a:pt x="100359" y="358876"/>
                    <a:pt x="139638" y="377390"/>
                    <a:pt x="181627" y="381416"/>
                  </a:cubicBezTo>
                  <a:lnTo>
                    <a:pt x="181627" y="399581"/>
                  </a:lnTo>
                  <a:lnTo>
                    <a:pt x="217954" y="399581"/>
                  </a:lnTo>
                  <a:lnTo>
                    <a:pt x="217950" y="381416"/>
                  </a:lnTo>
                  <a:cubicBezTo>
                    <a:pt x="259941" y="377390"/>
                    <a:pt x="299224" y="358876"/>
                    <a:pt x="329044" y="329047"/>
                  </a:cubicBezTo>
                  <a:cubicBezTo>
                    <a:pt x="358873" y="299222"/>
                    <a:pt x="377387" y="259943"/>
                    <a:pt x="381413" y="217954"/>
                  </a:cubicBezTo>
                  <a:lnTo>
                    <a:pt x="399578" y="217954"/>
                  </a:lnTo>
                  <a:close/>
                  <a:moveTo>
                    <a:pt x="217947" y="343822"/>
                  </a:moveTo>
                  <a:lnTo>
                    <a:pt x="217947" y="326928"/>
                  </a:lnTo>
                  <a:lnTo>
                    <a:pt x="181624" y="326928"/>
                  </a:lnTo>
                  <a:lnTo>
                    <a:pt x="181624" y="343822"/>
                  </a:lnTo>
                  <a:cubicBezTo>
                    <a:pt x="149655" y="339766"/>
                    <a:pt x="119945" y="325201"/>
                    <a:pt x="97159" y="302418"/>
                  </a:cubicBezTo>
                  <a:cubicBezTo>
                    <a:pt x="74376" y="279632"/>
                    <a:pt x="59812" y="249922"/>
                    <a:pt x="55755" y="217954"/>
                  </a:cubicBezTo>
                  <a:lnTo>
                    <a:pt x="72649" y="217954"/>
                  </a:lnTo>
                  <a:lnTo>
                    <a:pt x="72649" y="181630"/>
                  </a:lnTo>
                  <a:lnTo>
                    <a:pt x="55755" y="181630"/>
                  </a:lnTo>
                  <a:cubicBezTo>
                    <a:pt x="59812" y="149661"/>
                    <a:pt x="74376" y="119951"/>
                    <a:pt x="97159" y="97166"/>
                  </a:cubicBezTo>
                  <a:cubicBezTo>
                    <a:pt x="119946" y="74382"/>
                    <a:pt x="149656" y="59818"/>
                    <a:pt x="181624" y="55762"/>
                  </a:cubicBezTo>
                  <a:lnTo>
                    <a:pt x="181624" y="72655"/>
                  </a:lnTo>
                  <a:lnTo>
                    <a:pt x="217950" y="72655"/>
                  </a:lnTo>
                  <a:lnTo>
                    <a:pt x="217947" y="55762"/>
                  </a:lnTo>
                  <a:cubicBezTo>
                    <a:pt x="249916" y="59818"/>
                    <a:pt x="279626" y="74383"/>
                    <a:pt x="302412" y="97166"/>
                  </a:cubicBezTo>
                  <a:cubicBezTo>
                    <a:pt x="325196" y="119952"/>
                    <a:pt x="339760" y="149662"/>
                    <a:pt x="343816" y="181630"/>
                  </a:cubicBezTo>
                  <a:lnTo>
                    <a:pt x="326922" y="181630"/>
                  </a:lnTo>
                  <a:lnTo>
                    <a:pt x="326922" y="217957"/>
                  </a:lnTo>
                  <a:lnTo>
                    <a:pt x="343813" y="217957"/>
                  </a:lnTo>
                  <a:lnTo>
                    <a:pt x="343816" y="217954"/>
                  </a:lnTo>
                  <a:cubicBezTo>
                    <a:pt x="339760" y="249923"/>
                    <a:pt x="325195" y="279633"/>
                    <a:pt x="302412" y="302418"/>
                  </a:cubicBezTo>
                  <a:cubicBezTo>
                    <a:pt x="279626" y="325202"/>
                    <a:pt x="249916" y="339766"/>
                    <a:pt x="217947" y="343822"/>
                  </a:cubicBezTo>
                  <a:close/>
                  <a:moveTo>
                    <a:pt x="272436" y="272440"/>
                  </a:moveTo>
                  <a:lnTo>
                    <a:pt x="127139" y="272440"/>
                  </a:lnTo>
                  <a:cubicBezTo>
                    <a:pt x="127196" y="258866"/>
                    <a:pt x="131055" y="245582"/>
                    <a:pt x="138277" y="234088"/>
                  </a:cubicBezTo>
                  <a:cubicBezTo>
                    <a:pt x="145501" y="222594"/>
                    <a:pt x="155797" y="213357"/>
                    <a:pt x="168005" y="207419"/>
                  </a:cubicBezTo>
                  <a:cubicBezTo>
                    <a:pt x="153839" y="197245"/>
                    <a:pt x="145398" y="180905"/>
                    <a:pt x="145301" y="163463"/>
                  </a:cubicBezTo>
                  <a:cubicBezTo>
                    <a:pt x="145301" y="143997"/>
                    <a:pt x="155688" y="126009"/>
                    <a:pt x="172545" y="116275"/>
                  </a:cubicBezTo>
                  <a:cubicBezTo>
                    <a:pt x="189402" y="106542"/>
                    <a:pt x="210176" y="106542"/>
                    <a:pt x="227033" y="116275"/>
                  </a:cubicBezTo>
                  <a:cubicBezTo>
                    <a:pt x="243890" y="126009"/>
                    <a:pt x="254277" y="143997"/>
                    <a:pt x="254277" y="163463"/>
                  </a:cubicBezTo>
                  <a:cubicBezTo>
                    <a:pt x="254180" y="180904"/>
                    <a:pt x="245739" y="197244"/>
                    <a:pt x="231573" y="207419"/>
                  </a:cubicBezTo>
                  <a:cubicBezTo>
                    <a:pt x="243781" y="213357"/>
                    <a:pt x="254076" y="222594"/>
                    <a:pt x="261301" y="234088"/>
                  </a:cubicBezTo>
                  <a:cubicBezTo>
                    <a:pt x="268522" y="245582"/>
                    <a:pt x="272380" y="258866"/>
                    <a:pt x="272439" y="27244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 name="Google Shape;133;p5"/>
            <p:cNvSpPr/>
            <p:nvPr/>
          </p:nvSpPr>
          <p:spPr>
            <a:xfrm>
              <a:off x="5663222" y="1123832"/>
              <a:ext cx="252128" cy="252128"/>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134" name="Google Shape;134;p5"/>
          <p:cNvPicPr preferRelativeResize="0"/>
          <p:nvPr/>
        </p:nvPicPr>
        <p:blipFill rotWithShape="1">
          <a:blip r:embed="rId5">
            <a:alphaModFix/>
          </a:blip>
          <a:srcRect b="16387"/>
          <a:stretch/>
        </p:blipFill>
        <p:spPr>
          <a:xfrm>
            <a:off x="5637667" y="1123832"/>
            <a:ext cx="301544" cy="25212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1" descr="A group of people sitting on the ground&#10;&#10;Description automatically generated with low confidence"/>
          <p:cNvPicPr preferRelativeResize="0"/>
          <p:nvPr/>
        </p:nvPicPr>
        <p:blipFill rotWithShape="1">
          <a:blip r:embed="rId3">
            <a:alphaModFix/>
          </a:blip>
          <a:srcRect l="10658"/>
          <a:stretch/>
        </p:blipFill>
        <p:spPr>
          <a:xfrm>
            <a:off x="1007764" y="1951981"/>
            <a:ext cx="5131777" cy="3827808"/>
          </a:xfrm>
          <a:prstGeom prst="rect">
            <a:avLst/>
          </a:prstGeom>
          <a:noFill/>
          <a:ln>
            <a:noFill/>
          </a:ln>
        </p:spPr>
      </p:pic>
      <p:grpSp>
        <p:nvGrpSpPr>
          <p:cNvPr id="141" name="Google Shape;141;p21"/>
          <p:cNvGrpSpPr/>
          <p:nvPr/>
        </p:nvGrpSpPr>
        <p:grpSpPr>
          <a:xfrm>
            <a:off x="6232322" y="536015"/>
            <a:ext cx="5146877" cy="5243774"/>
            <a:chOff x="644321" y="1493958"/>
            <a:chExt cx="5092871" cy="5188751"/>
          </a:xfrm>
        </p:grpSpPr>
        <p:pic>
          <p:nvPicPr>
            <p:cNvPr id="142" name="Google Shape;142;p21"/>
            <p:cNvPicPr preferRelativeResize="0"/>
            <p:nvPr/>
          </p:nvPicPr>
          <p:blipFill rotWithShape="1">
            <a:blip r:embed="rId4">
              <a:alphaModFix/>
            </a:blip>
            <a:srcRect l="3266" t="40479" r="20304" b="13487"/>
            <a:stretch/>
          </p:blipFill>
          <p:spPr>
            <a:xfrm flipH="1">
              <a:off x="2599286" y="4131294"/>
              <a:ext cx="3127944" cy="1232748"/>
            </a:xfrm>
            <a:custGeom>
              <a:avLst/>
              <a:gdLst/>
              <a:ahLst/>
              <a:cxnLst/>
              <a:rect l="l" t="t" r="r" b="b"/>
              <a:pathLst>
                <a:path w="4437002" h="1748659" extrusionOk="0">
                  <a:moveTo>
                    <a:pt x="4437002" y="0"/>
                  </a:moveTo>
                  <a:lnTo>
                    <a:pt x="0" y="0"/>
                  </a:lnTo>
                  <a:lnTo>
                    <a:pt x="0" y="1748659"/>
                  </a:lnTo>
                  <a:lnTo>
                    <a:pt x="4437002" y="1748659"/>
                  </a:lnTo>
                  <a:close/>
                </a:path>
              </a:pathLst>
            </a:custGeom>
            <a:noFill/>
            <a:ln>
              <a:noFill/>
            </a:ln>
          </p:spPr>
        </p:pic>
        <p:pic>
          <p:nvPicPr>
            <p:cNvPr id="143" name="Google Shape;143;p21"/>
            <p:cNvPicPr preferRelativeResize="0"/>
            <p:nvPr/>
          </p:nvPicPr>
          <p:blipFill rotWithShape="1">
            <a:blip r:embed="rId5">
              <a:alphaModFix/>
            </a:blip>
            <a:srcRect l="5057" t="13229" r="30638" b="38682"/>
            <a:stretch/>
          </p:blipFill>
          <p:spPr>
            <a:xfrm>
              <a:off x="2604267" y="1493958"/>
              <a:ext cx="3127944" cy="1232748"/>
            </a:xfrm>
            <a:custGeom>
              <a:avLst/>
              <a:gdLst/>
              <a:ahLst/>
              <a:cxnLst/>
              <a:rect l="l" t="t" r="r" b="b"/>
              <a:pathLst>
                <a:path w="4437002" h="1748659" extrusionOk="0">
                  <a:moveTo>
                    <a:pt x="0" y="0"/>
                  </a:moveTo>
                  <a:lnTo>
                    <a:pt x="4437002" y="0"/>
                  </a:lnTo>
                  <a:lnTo>
                    <a:pt x="4437002" y="1748659"/>
                  </a:lnTo>
                  <a:lnTo>
                    <a:pt x="0" y="1748659"/>
                  </a:lnTo>
                  <a:close/>
                </a:path>
              </a:pathLst>
            </a:custGeom>
            <a:noFill/>
            <a:ln>
              <a:noFill/>
            </a:ln>
          </p:spPr>
        </p:pic>
        <p:pic>
          <p:nvPicPr>
            <p:cNvPr id="144" name="Google Shape;144;p21"/>
            <p:cNvPicPr preferRelativeResize="0"/>
            <p:nvPr/>
          </p:nvPicPr>
          <p:blipFill rotWithShape="1">
            <a:blip r:embed="rId6">
              <a:alphaModFix/>
            </a:blip>
            <a:srcRect l="347" t="23507" r="29820" b="35230"/>
            <a:stretch/>
          </p:blipFill>
          <p:spPr>
            <a:xfrm>
              <a:off x="659264" y="2812625"/>
              <a:ext cx="3127944" cy="1232748"/>
            </a:xfrm>
            <a:custGeom>
              <a:avLst/>
              <a:gdLst/>
              <a:ahLst/>
              <a:cxnLst/>
              <a:rect l="l" t="t" r="r" b="b"/>
              <a:pathLst>
                <a:path w="4437002" h="1748659" extrusionOk="0">
                  <a:moveTo>
                    <a:pt x="0" y="0"/>
                  </a:moveTo>
                  <a:lnTo>
                    <a:pt x="4437002" y="0"/>
                  </a:lnTo>
                  <a:lnTo>
                    <a:pt x="4437002" y="1748659"/>
                  </a:lnTo>
                  <a:lnTo>
                    <a:pt x="0" y="1748659"/>
                  </a:lnTo>
                  <a:close/>
                </a:path>
              </a:pathLst>
            </a:custGeom>
            <a:noFill/>
            <a:ln>
              <a:noFill/>
            </a:ln>
          </p:spPr>
        </p:pic>
        <p:sp>
          <p:nvSpPr>
            <p:cNvPr id="145" name="Google Shape;145;p21"/>
            <p:cNvSpPr/>
            <p:nvPr/>
          </p:nvSpPr>
          <p:spPr>
            <a:xfrm>
              <a:off x="649302" y="1493958"/>
              <a:ext cx="5087890" cy="1232748"/>
            </a:xfrm>
            <a:prstGeom prst="rect">
              <a:avLst/>
            </a:prstGeom>
            <a:gradFill>
              <a:gsLst>
                <a:gs pos="0">
                  <a:srgbClr val="1F91CF">
                    <a:alpha val="56862"/>
                  </a:srgbClr>
                </a:gs>
                <a:gs pos="52000">
                  <a:srgbClr val="4A73A9"/>
                </a:gs>
                <a:gs pos="100000">
                  <a:srgbClr val="62477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46" name="Google Shape;146;p21"/>
            <p:cNvSpPr/>
            <p:nvPr/>
          </p:nvSpPr>
          <p:spPr>
            <a:xfrm flipH="1">
              <a:off x="659264" y="2812626"/>
              <a:ext cx="5077928" cy="1232748"/>
            </a:xfrm>
            <a:prstGeom prst="rect">
              <a:avLst/>
            </a:prstGeom>
            <a:gradFill>
              <a:gsLst>
                <a:gs pos="0">
                  <a:srgbClr val="0EB6B9">
                    <a:alpha val="33725"/>
                  </a:srgbClr>
                </a:gs>
                <a:gs pos="1000">
                  <a:srgbClr val="0EB6B9">
                    <a:alpha val="33725"/>
                  </a:srgbClr>
                </a:gs>
                <a:gs pos="51000">
                  <a:srgbClr val="17A4C6"/>
                </a:gs>
                <a:gs pos="100000">
                  <a:srgbClr val="1994CF"/>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47" name="Google Shape;147;p21"/>
            <p:cNvSpPr/>
            <p:nvPr/>
          </p:nvSpPr>
          <p:spPr>
            <a:xfrm>
              <a:off x="649302" y="4131294"/>
              <a:ext cx="5077928" cy="1232748"/>
            </a:xfrm>
            <a:prstGeom prst="rect">
              <a:avLst/>
            </a:prstGeom>
            <a:gradFill>
              <a:gsLst>
                <a:gs pos="0">
                  <a:srgbClr val="633892">
                    <a:alpha val="54901"/>
                  </a:srgbClr>
                </a:gs>
                <a:gs pos="4000">
                  <a:srgbClr val="633892">
                    <a:alpha val="54901"/>
                  </a:srgbClr>
                </a:gs>
                <a:gs pos="51000">
                  <a:srgbClr val="BB4582"/>
                </a:gs>
                <a:gs pos="100000">
                  <a:srgbClr val="E84D75"/>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48" name="Google Shape;148;p21"/>
            <p:cNvGrpSpPr/>
            <p:nvPr/>
          </p:nvGrpSpPr>
          <p:grpSpPr>
            <a:xfrm>
              <a:off x="644321" y="5449961"/>
              <a:ext cx="5087890" cy="1232748"/>
              <a:chOff x="801702" y="1646358"/>
              <a:chExt cx="5087890" cy="1232748"/>
            </a:xfrm>
          </p:grpSpPr>
          <p:pic>
            <p:nvPicPr>
              <p:cNvPr id="149" name="Google Shape;149;p21"/>
              <p:cNvPicPr preferRelativeResize="0"/>
              <p:nvPr/>
            </p:nvPicPr>
            <p:blipFill rotWithShape="1">
              <a:blip r:embed="rId5">
                <a:alphaModFix/>
              </a:blip>
              <a:srcRect l="5057" t="13229" r="30638" b="38682"/>
              <a:stretch/>
            </p:blipFill>
            <p:spPr>
              <a:xfrm>
                <a:off x="2756667" y="1646358"/>
                <a:ext cx="3127944" cy="1232748"/>
              </a:xfrm>
              <a:custGeom>
                <a:avLst/>
                <a:gdLst/>
                <a:ahLst/>
                <a:cxnLst/>
                <a:rect l="l" t="t" r="r" b="b"/>
                <a:pathLst>
                  <a:path w="4437002" h="1748659" extrusionOk="0">
                    <a:moveTo>
                      <a:pt x="0" y="0"/>
                    </a:moveTo>
                    <a:lnTo>
                      <a:pt x="4437002" y="0"/>
                    </a:lnTo>
                    <a:lnTo>
                      <a:pt x="4437002" y="1748659"/>
                    </a:lnTo>
                    <a:lnTo>
                      <a:pt x="0" y="1748659"/>
                    </a:lnTo>
                    <a:close/>
                  </a:path>
                </a:pathLst>
              </a:custGeom>
              <a:noFill/>
              <a:ln>
                <a:noFill/>
              </a:ln>
            </p:spPr>
          </p:pic>
          <p:sp>
            <p:nvSpPr>
              <p:cNvPr id="150" name="Google Shape;150;p21"/>
              <p:cNvSpPr/>
              <p:nvPr/>
            </p:nvSpPr>
            <p:spPr>
              <a:xfrm>
                <a:off x="801702" y="1646358"/>
                <a:ext cx="5087890" cy="1232748"/>
              </a:xfrm>
              <a:prstGeom prst="rect">
                <a:avLst/>
              </a:prstGeom>
              <a:gradFill>
                <a:gsLst>
                  <a:gs pos="0">
                    <a:srgbClr val="1F91CF">
                      <a:alpha val="56862"/>
                    </a:srgbClr>
                  </a:gs>
                  <a:gs pos="52000">
                    <a:srgbClr val="4A73A9"/>
                  </a:gs>
                  <a:gs pos="100000">
                    <a:srgbClr val="62477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grpSp>
      <p:sp>
        <p:nvSpPr>
          <p:cNvPr id="151" name="Google Shape;151;p21"/>
          <p:cNvSpPr txBox="1"/>
          <p:nvPr/>
        </p:nvSpPr>
        <p:spPr>
          <a:xfrm>
            <a:off x="1070833" y="612560"/>
            <a:ext cx="5036100" cy="1228200"/>
          </a:xfrm>
          <a:prstGeom prst="rect">
            <a:avLst/>
          </a:prstGeom>
          <a:noFill/>
          <a:ln>
            <a:noFill/>
          </a:ln>
        </p:spPr>
        <p:txBody>
          <a:bodyPr spcFirstLastPara="1" wrap="square" lIns="137150" tIns="0" rIns="45700" bIns="0" anchor="ctr" anchorCtr="0">
            <a:noAutofit/>
          </a:bodyPr>
          <a:lstStyle/>
          <a:p>
            <a:pPr marL="0" marR="0" lvl="0" indent="0" algn="l" rtl="0">
              <a:lnSpc>
                <a:spcPct val="90000"/>
              </a:lnSpc>
              <a:spcBef>
                <a:spcPts val="0"/>
              </a:spcBef>
              <a:spcAft>
                <a:spcPts val="0"/>
              </a:spcAft>
              <a:buNone/>
            </a:pPr>
            <a:r>
              <a:rPr lang="en-US" sz="3400" b="1" i="0" u="none" strike="noStrike" cap="none">
                <a:solidFill>
                  <a:srgbClr val="1CA5DF"/>
                </a:solidFill>
                <a:latin typeface="Calibri"/>
                <a:ea typeface="Calibri"/>
                <a:cs typeface="Calibri"/>
                <a:sym typeface="Calibri"/>
              </a:rPr>
              <a:t>Breakthrough ACTION-Nigeria’s - Strategy</a:t>
            </a:r>
            <a:endParaRPr sz="3400"/>
          </a:p>
        </p:txBody>
      </p:sp>
      <p:sp>
        <p:nvSpPr>
          <p:cNvPr id="152" name="Google Shape;152;p21"/>
          <p:cNvSpPr txBox="1"/>
          <p:nvPr/>
        </p:nvSpPr>
        <p:spPr>
          <a:xfrm>
            <a:off x="6460122" y="809388"/>
            <a:ext cx="3822038" cy="7571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600" b="0" i="0" u="none" strike="noStrike" cap="none">
                <a:solidFill>
                  <a:schemeClr val="lt1"/>
                </a:solidFill>
                <a:latin typeface="Open Sans Light"/>
                <a:ea typeface="Open Sans Light"/>
                <a:cs typeface="Open Sans Light"/>
                <a:sym typeface="Open Sans Light"/>
              </a:rPr>
              <a:t>Human-centered design (HCD) to understand and conceptualize the determinants of nutrition and health </a:t>
            </a:r>
            <a:endParaRPr sz="1600" b="0" i="0" u="none" strike="noStrike" cap="none">
              <a:solidFill>
                <a:srgbClr val="000000"/>
              </a:solidFill>
              <a:latin typeface="Arial"/>
              <a:ea typeface="Arial"/>
              <a:cs typeface="Arial"/>
              <a:sym typeface="Arial"/>
            </a:endParaRPr>
          </a:p>
        </p:txBody>
      </p:sp>
      <p:pic>
        <p:nvPicPr>
          <p:cNvPr id="153" name="Google Shape;153;p21"/>
          <p:cNvPicPr preferRelativeResize="0"/>
          <p:nvPr/>
        </p:nvPicPr>
        <p:blipFill rotWithShape="1">
          <a:blip r:embed="rId7">
            <a:alphaModFix/>
          </a:blip>
          <a:srcRect b="14074"/>
          <a:stretch/>
        </p:blipFill>
        <p:spPr>
          <a:xfrm>
            <a:off x="10120586" y="844952"/>
            <a:ext cx="888570" cy="763512"/>
          </a:xfrm>
          <a:prstGeom prst="rect">
            <a:avLst/>
          </a:prstGeom>
          <a:noFill/>
          <a:ln>
            <a:noFill/>
          </a:ln>
        </p:spPr>
      </p:pic>
      <p:sp>
        <p:nvSpPr>
          <p:cNvPr id="154" name="Google Shape;154;p21"/>
          <p:cNvSpPr txBox="1"/>
          <p:nvPr/>
        </p:nvSpPr>
        <p:spPr>
          <a:xfrm>
            <a:off x="7665043" y="2095329"/>
            <a:ext cx="3161113" cy="7571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600" b="0" i="0" u="none" strike="noStrike" cap="none">
                <a:solidFill>
                  <a:schemeClr val="lt1"/>
                </a:solidFill>
                <a:latin typeface="Open Sans Light"/>
                <a:ea typeface="Open Sans Light"/>
                <a:cs typeface="Open Sans Light"/>
                <a:sym typeface="Open Sans Light"/>
              </a:rPr>
              <a:t>Use HCD to design, test, and apply innovations to addressing health and nutrition behaviors  </a:t>
            </a:r>
            <a:endParaRPr/>
          </a:p>
        </p:txBody>
      </p:sp>
      <p:sp>
        <p:nvSpPr>
          <p:cNvPr id="155" name="Google Shape;155;p21"/>
          <p:cNvSpPr txBox="1"/>
          <p:nvPr/>
        </p:nvSpPr>
        <p:spPr>
          <a:xfrm>
            <a:off x="6460122" y="3484244"/>
            <a:ext cx="3822038" cy="7571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600" b="0" i="0" u="none" strike="noStrike" cap="none">
                <a:solidFill>
                  <a:schemeClr val="lt1"/>
                </a:solidFill>
                <a:latin typeface="Open Sans Light"/>
                <a:ea typeface="Open Sans Light"/>
                <a:cs typeface="Open Sans Light"/>
                <a:sym typeface="Open Sans Light"/>
              </a:rPr>
              <a:t>Address priority nutrition and health behaviors in an integrated manner based on identified life stages. </a:t>
            </a:r>
            <a:endParaRPr/>
          </a:p>
        </p:txBody>
      </p:sp>
      <p:sp>
        <p:nvSpPr>
          <p:cNvPr id="156" name="Google Shape;156;p21"/>
          <p:cNvSpPr txBox="1"/>
          <p:nvPr/>
        </p:nvSpPr>
        <p:spPr>
          <a:xfrm>
            <a:off x="7628947" y="4727722"/>
            <a:ext cx="3822038" cy="9787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600" b="0" i="0" u="none" strike="noStrike" cap="none">
                <a:solidFill>
                  <a:schemeClr val="lt1"/>
                </a:solidFill>
                <a:latin typeface="Open Sans Light"/>
                <a:ea typeface="Open Sans Light"/>
                <a:cs typeface="Open Sans Light"/>
                <a:sym typeface="Open Sans Light"/>
              </a:rPr>
              <a:t>Apply multi-channel SBC interventions to address nutrition and health behaviors at varying levels of influence using the socioecological model </a:t>
            </a:r>
            <a:endParaRPr/>
          </a:p>
        </p:txBody>
      </p:sp>
      <p:pic>
        <p:nvPicPr>
          <p:cNvPr id="157" name="Google Shape;157;p21"/>
          <p:cNvPicPr preferRelativeResize="0"/>
          <p:nvPr/>
        </p:nvPicPr>
        <p:blipFill rotWithShape="1">
          <a:blip r:embed="rId8">
            <a:alphaModFix/>
          </a:blip>
          <a:srcRect b="15722"/>
          <a:stretch/>
        </p:blipFill>
        <p:spPr>
          <a:xfrm>
            <a:off x="6327265" y="2055208"/>
            <a:ext cx="985331" cy="830418"/>
          </a:xfrm>
          <a:prstGeom prst="rect">
            <a:avLst/>
          </a:prstGeom>
          <a:noFill/>
          <a:ln>
            <a:noFill/>
          </a:ln>
        </p:spPr>
      </p:pic>
      <p:pic>
        <p:nvPicPr>
          <p:cNvPr id="158" name="Google Shape;158;p21"/>
          <p:cNvPicPr preferRelativeResize="0"/>
          <p:nvPr/>
        </p:nvPicPr>
        <p:blipFill rotWithShape="1">
          <a:blip r:embed="rId9">
            <a:alphaModFix/>
          </a:blip>
          <a:srcRect b="13650"/>
          <a:stretch/>
        </p:blipFill>
        <p:spPr>
          <a:xfrm>
            <a:off x="10049566" y="3429001"/>
            <a:ext cx="1078873" cy="931598"/>
          </a:xfrm>
          <a:prstGeom prst="rect">
            <a:avLst/>
          </a:prstGeom>
          <a:noFill/>
          <a:ln>
            <a:noFill/>
          </a:ln>
        </p:spPr>
      </p:pic>
      <p:pic>
        <p:nvPicPr>
          <p:cNvPr id="159" name="Google Shape;159;p21"/>
          <p:cNvPicPr preferRelativeResize="0"/>
          <p:nvPr/>
        </p:nvPicPr>
        <p:blipFill rotWithShape="1">
          <a:blip r:embed="rId10">
            <a:alphaModFix/>
          </a:blip>
          <a:srcRect b="19064"/>
          <a:stretch/>
        </p:blipFill>
        <p:spPr>
          <a:xfrm>
            <a:off x="6386048" y="4837464"/>
            <a:ext cx="870369" cy="7044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2"/>
          <p:cNvPicPr preferRelativeResize="0"/>
          <p:nvPr/>
        </p:nvPicPr>
        <p:blipFill rotWithShape="1">
          <a:blip r:embed="rId3">
            <a:alphaModFix/>
          </a:blip>
          <a:srcRect b="37709"/>
          <a:stretch/>
        </p:blipFill>
        <p:spPr>
          <a:xfrm>
            <a:off x="2259604" y="964998"/>
            <a:ext cx="7672792" cy="4787295"/>
          </a:xfrm>
          <a:prstGeom prst="rect">
            <a:avLst/>
          </a:prstGeom>
          <a:noFill/>
          <a:ln>
            <a:noFill/>
          </a:ln>
        </p:spPr>
      </p:pic>
      <p:sp>
        <p:nvSpPr>
          <p:cNvPr id="166" name="Google Shape;166;p22"/>
          <p:cNvSpPr txBox="1"/>
          <p:nvPr/>
        </p:nvSpPr>
        <p:spPr>
          <a:xfrm>
            <a:off x="1184931" y="-70772"/>
            <a:ext cx="9822138" cy="1228296"/>
          </a:xfrm>
          <a:prstGeom prst="rect">
            <a:avLst/>
          </a:prstGeom>
          <a:noFill/>
          <a:ln>
            <a:noFill/>
          </a:ln>
        </p:spPr>
        <p:txBody>
          <a:bodyPr spcFirstLastPara="1" wrap="square" lIns="137150" tIns="0" rIns="45700" bIns="0" anchor="ctr" anchorCtr="0">
            <a:noAutofit/>
          </a:bodyPr>
          <a:lstStyle/>
          <a:p>
            <a:pPr marL="0" marR="0" lvl="0" indent="0" algn="ctr" rtl="0">
              <a:lnSpc>
                <a:spcPct val="90000"/>
              </a:lnSpc>
              <a:spcBef>
                <a:spcPts val="0"/>
              </a:spcBef>
              <a:spcAft>
                <a:spcPts val="0"/>
              </a:spcAft>
              <a:buNone/>
            </a:pPr>
            <a:r>
              <a:rPr lang="en-US" sz="3600" b="1" i="0" u="none" strike="noStrike" cap="none">
                <a:solidFill>
                  <a:srgbClr val="1CA5DF"/>
                </a:solidFill>
                <a:latin typeface="Calibri"/>
                <a:ea typeface="Calibri"/>
                <a:cs typeface="Calibri"/>
                <a:sym typeface="Calibri"/>
              </a:rPr>
              <a:t>Implementation </a:t>
            </a:r>
            <a:r>
              <a:rPr lang="en-US" sz="3600" b="1">
                <a:solidFill>
                  <a:srgbClr val="1CA5DF"/>
                </a:solidFill>
                <a:latin typeface="Calibri"/>
                <a:ea typeface="Calibri"/>
                <a:cs typeface="Calibri"/>
                <a:sym typeface="Calibri"/>
              </a:rPr>
              <a:t>A</a:t>
            </a:r>
            <a:r>
              <a:rPr lang="en-US" sz="3600" b="1" i="0" u="none" strike="noStrike" cap="none">
                <a:solidFill>
                  <a:srgbClr val="1CA5DF"/>
                </a:solidFill>
                <a:latin typeface="Calibri"/>
                <a:ea typeface="Calibri"/>
                <a:cs typeface="Calibri"/>
                <a:sym typeface="Calibri"/>
              </a:rPr>
              <a:t>pproach</a:t>
            </a:r>
            <a:endParaRPr/>
          </a:p>
        </p:txBody>
      </p:sp>
      <p:sp>
        <p:nvSpPr>
          <p:cNvPr id="167" name="Google Shape;167;p22"/>
          <p:cNvSpPr txBox="1"/>
          <p:nvPr/>
        </p:nvSpPr>
        <p:spPr>
          <a:xfrm>
            <a:off x="5008151" y="1259575"/>
            <a:ext cx="2413800" cy="2862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400" b="1" i="0" u="none" strike="noStrike" cap="none">
                <a:solidFill>
                  <a:srgbClr val="1F99D9"/>
                </a:solidFill>
                <a:latin typeface="Open Sans"/>
                <a:ea typeface="Open Sans"/>
                <a:cs typeface="Open Sans"/>
                <a:sym typeface="Open Sans"/>
              </a:rPr>
              <a:t>Community </a:t>
            </a:r>
            <a:r>
              <a:rPr lang="en-US" b="1">
                <a:solidFill>
                  <a:srgbClr val="1F99D9"/>
                </a:solidFill>
                <a:latin typeface="Open Sans"/>
                <a:ea typeface="Open Sans"/>
                <a:cs typeface="Open Sans"/>
                <a:sym typeface="Open Sans"/>
              </a:rPr>
              <a:t>Mobilization</a:t>
            </a:r>
            <a:endParaRPr sz="1100" b="1" i="0" u="none" strike="noStrike" cap="none">
              <a:solidFill>
                <a:srgbClr val="1F99D9"/>
              </a:solidFill>
              <a:latin typeface="Open Sans"/>
              <a:ea typeface="Open Sans"/>
              <a:cs typeface="Open Sans"/>
              <a:sym typeface="Open Sans"/>
            </a:endParaRPr>
          </a:p>
        </p:txBody>
      </p:sp>
      <p:sp>
        <p:nvSpPr>
          <p:cNvPr id="168" name="Google Shape;168;p22"/>
          <p:cNvSpPr txBox="1"/>
          <p:nvPr/>
        </p:nvSpPr>
        <p:spPr>
          <a:xfrm>
            <a:off x="3174818" y="2707992"/>
            <a:ext cx="1087862" cy="480131"/>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None/>
            </a:pPr>
            <a:r>
              <a:rPr lang="en-US" sz="1400" b="1" i="0" u="none" strike="noStrike" cap="none">
                <a:solidFill>
                  <a:srgbClr val="249CB6"/>
                </a:solidFill>
                <a:latin typeface="Open Sans"/>
                <a:ea typeface="Open Sans"/>
                <a:cs typeface="Open Sans"/>
                <a:sym typeface="Open Sans"/>
              </a:rPr>
              <a:t>Mass Media </a:t>
            </a:r>
            <a:endParaRPr/>
          </a:p>
        </p:txBody>
      </p:sp>
      <p:sp>
        <p:nvSpPr>
          <p:cNvPr id="169" name="Google Shape;169;p22"/>
          <p:cNvSpPr txBox="1"/>
          <p:nvPr/>
        </p:nvSpPr>
        <p:spPr>
          <a:xfrm>
            <a:off x="8090975" y="2708000"/>
            <a:ext cx="1321500" cy="4803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400" b="1" i="0" u="none" strike="noStrike" cap="none">
                <a:solidFill>
                  <a:srgbClr val="249CB6"/>
                </a:solidFill>
                <a:latin typeface="Open Sans"/>
                <a:ea typeface="Open Sans"/>
                <a:cs typeface="Open Sans"/>
                <a:sym typeface="Open Sans"/>
              </a:rPr>
              <a:t>Mobile and </a:t>
            </a:r>
            <a:r>
              <a:rPr lang="en-US" b="1">
                <a:solidFill>
                  <a:srgbClr val="249CB6"/>
                </a:solidFill>
                <a:latin typeface="Open Sans"/>
                <a:ea typeface="Open Sans"/>
                <a:cs typeface="Open Sans"/>
                <a:sym typeface="Open Sans"/>
              </a:rPr>
              <a:t>D</a:t>
            </a:r>
            <a:r>
              <a:rPr lang="en-US" sz="1400" b="1" i="0" u="none" strike="noStrike" cap="none">
                <a:solidFill>
                  <a:srgbClr val="249CB6"/>
                </a:solidFill>
                <a:latin typeface="Open Sans"/>
                <a:ea typeface="Open Sans"/>
                <a:cs typeface="Open Sans"/>
                <a:sym typeface="Open Sans"/>
              </a:rPr>
              <a:t>igital </a:t>
            </a:r>
            <a:endParaRPr/>
          </a:p>
        </p:txBody>
      </p:sp>
      <p:sp>
        <p:nvSpPr>
          <p:cNvPr id="170" name="Google Shape;170;p22"/>
          <p:cNvSpPr txBox="1"/>
          <p:nvPr/>
        </p:nvSpPr>
        <p:spPr>
          <a:xfrm>
            <a:off x="2115740" y="4012657"/>
            <a:ext cx="1872300" cy="1062000"/>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None/>
            </a:pPr>
            <a:r>
              <a:rPr lang="en-US" sz="1400" b="1" i="0" u="none" strike="noStrike" cap="none">
                <a:solidFill>
                  <a:srgbClr val="219CCE"/>
                </a:solidFill>
                <a:latin typeface="Open Sans"/>
                <a:ea typeface="Open Sans"/>
                <a:cs typeface="Open Sans"/>
                <a:sym typeface="Open Sans"/>
              </a:rPr>
              <a:t>Advocacy: Religious, </a:t>
            </a:r>
            <a:r>
              <a:rPr lang="en-US" b="1">
                <a:solidFill>
                  <a:srgbClr val="219CCE"/>
                </a:solidFill>
                <a:latin typeface="Open Sans"/>
                <a:ea typeface="Open Sans"/>
                <a:cs typeface="Open Sans"/>
                <a:sym typeface="Open Sans"/>
              </a:rPr>
              <a:t>T</a:t>
            </a:r>
            <a:r>
              <a:rPr lang="en-US" sz="1400" b="1" i="0" u="none" strike="noStrike" cap="none">
                <a:solidFill>
                  <a:srgbClr val="219CCE"/>
                </a:solidFill>
                <a:latin typeface="Open Sans"/>
                <a:ea typeface="Open Sans"/>
                <a:cs typeface="Open Sans"/>
                <a:sym typeface="Open Sans"/>
              </a:rPr>
              <a:t>raditional and </a:t>
            </a:r>
            <a:r>
              <a:rPr lang="en-US" b="1">
                <a:solidFill>
                  <a:srgbClr val="219CCE"/>
                </a:solidFill>
                <a:latin typeface="Open Sans"/>
                <a:ea typeface="Open Sans"/>
                <a:cs typeface="Open Sans"/>
                <a:sym typeface="Open Sans"/>
              </a:rPr>
              <a:t>O</a:t>
            </a:r>
            <a:r>
              <a:rPr lang="en-US" sz="1400" b="1" i="0" u="none" strike="noStrike" cap="none">
                <a:solidFill>
                  <a:srgbClr val="219CCE"/>
                </a:solidFill>
                <a:latin typeface="Open Sans"/>
                <a:ea typeface="Open Sans"/>
                <a:cs typeface="Open Sans"/>
                <a:sym typeface="Open Sans"/>
              </a:rPr>
              <a:t>pinion </a:t>
            </a:r>
            <a:r>
              <a:rPr lang="en-US" b="1">
                <a:solidFill>
                  <a:srgbClr val="219CCE"/>
                </a:solidFill>
                <a:latin typeface="Open Sans"/>
                <a:ea typeface="Open Sans"/>
                <a:cs typeface="Open Sans"/>
                <a:sym typeface="Open Sans"/>
              </a:rPr>
              <a:t>L</a:t>
            </a:r>
            <a:r>
              <a:rPr lang="en-US" sz="1400" b="1" i="0" u="none" strike="noStrike" cap="none">
                <a:solidFill>
                  <a:srgbClr val="219CCE"/>
                </a:solidFill>
                <a:latin typeface="Open Sans"/>
                <a:ea typeface="Open Sans"/>
                <a:cs typeface="Open Sans"/>
                <a:sym typeface="Open Sans"/>
              </a:rPr>
              <a:t>eaders</a:t>
            </a:r>
            <a:endParaRPr/>
          </a:p>
          <a:p>
            <a:pPr marL="0" marR="0" lvl="0" indent="0" algn="ctr" rtl="0">
              <a:lnSpc>
                <a:spcPct val="90000"/>
              </a:lnSpc>
              <a:spcBef>
                <a:spcPts val="0"/>
              </a:spcBef>
              <a:spcAft>
                <a:spcPts val="0"/>
              </a:spcAft>
              <a:buNone/>
            </a:pPr>
            <a:endParaRPr sz="1400" b="1" i="0" u="none" strike="noStrike" cap="none">
              <a:solidFill>
                <a:srgbClr val="219CCE"/>
              </a:solidFill>
              <a:latin typeface="Open Sans"/>
              <a:ea typeface="Open Sans"/>
              <a:cs typeface="Open Sans"/>
              <a:sym typeface="Open Sans"/>
            </a:endParaRPr>
          </a:p>
        </p:txBody>
      </p:sp>
      <p:sp>
        <p:nvSpPr>
          <p:cNvPr id="171" name="Google Shape;171;p22"/>
          <p:cNvSpPr txBox="1"/>
          <p:nvPr/>
        </p:nvSpPr>
        <p:spPr>
          <a:xfrm>
            <a:off x="8359810" y="4012657"/>
            <a:ext cx="1052547"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1400" b="1" i="0" u="none" strike="noStrike" cap="none">
                <a:solidFill>
                  <a:srgbClr val="249CB6"/>
                </a:solidFill>
                <a:latin typeface="Open Sans"/>
                <a:ea typeface="Open Sans"/>
                <a:cs typeface="Open Sans"/>
                <a:sym typeface="Open Sans"/>
              </a:rPr>
              <a:t>Provider Behavior Change</a:t>
            </a:r>
            <a:endParaRPr/>
          </a:p>
        </p:txBody>
      </p:sp>
      <p:sp>
        <p:nvSpPr>
          <p:cNvPr id="172" name="Google Shape;172;p22"/>
          <p:cNvSpPr txBox="1"/>
          <p:nvPr/>
        </p:nvSpPr>
        <p:spPr>
          <a:xfrm>
            <a:off x="3832190" y="1698775"/>
            <a:ext cx="4527620" cy="3970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100" b="1" i="0" u="none" strike="noStrike" cap="none">
                <a:solidFill>
                  <a:srgbClr val="2B2B2D"/>
                </a:solidFill>
                <a:latin typeface="Open Sans Light"/>
                <a:ea typeface="Open Sans Light"/>
                <a:cs typeface="Open Sans Light"/>
                <a:sym typeface="Open Sans Light"/>
              </a:rPr>
              <a:t>Community Social Behavior Change (CSBC), Community Capacity &amp; Sustainability (CCS) and Women Empowerment Group (WEG)</a:t>
            </a:r>
            <a:endParaRPr sz="1000" b="0" i="0" u="none" strike="noStrike" cap="none">
              <a:solidFill>
                <a:srgbClr val="000000"/>
              </a:solidFill>
              <a:latin typeface="Arial"/>
              <a:ea typeface="Arial"/>
              <a:cs typeface="Arial"/>
              <a:sym typeface="Arial"/>
            </a:endParaRPr>
          </a:p>
        </p:txBody>
      </p:sp>
      <p:grpSp>
        <p:nvGrpSpPr>
          <p:cNvPr id="173" name="Google Shape;173;p22"/>
          <p:cNvGrpSpPr/>
          <p:nvPr/>
        </p:nvGrpSpPr>
        <p:grpSpPr>
          <a:xfrm>
            <a:off x="3413602" y="1642058"/>
            <a:ext cx="5124465" cy="4788966"/>
            <a:chOff x="3533767" y="1341434"/>
            <a:chExt cx="5124465" cy="4788966"/>
          </a:xfrm>
        </p:grpSpPr>
        <p:grpSp>
          <p:nvGrpSpPr>
            <p:cNvPr id="174" name="Google Shape;174;p22"/>
            <p:cNvGrpSpPr/>
            <p:nvPr/>
          </p:nvGrpSpPr>
          <p:grpSpPr>
            <a:xfrm rot="-1369495">
              <a:off x="4046427" y="2000613"/>
              <a:ext cx="4099144" cy="3470608"/>
              <a:chOff x="3714751" y="1512888"/>
              <a:chExt cx="4762500" cy="4032251"/>
            </a:xfrm>
          </p:grpSpPr>
          <p:sp>
            <p:nvSpPr>
              <p:cNvPr id="175" name="Google Shape;175;p22"/>
              <p:cNvSpPr/>
              <p:nvPr/>
            </p:nvSpPr>
            <p:spPr>
              <a:xfrm>
                <a:off x="3714751" y="2241551"/>
                <a:ext cx="1352550" cy="1608138"/>
              </a:xfrm>
              <a:custGeom>
                <a:avLst/>
                <a:gdLst/>
                <a:ahLst/>
                <a:cxnLst/>
                <a:rect l="l" t="t" r="r" b="b"/>
                <a:pathLst>
                  <a:path w="580" h="690" extrusionOk="0">
                    <a:moveTo>
                      <a:pt x="0" y="690"/>
                    </a:moveTo>
                    <a:cubicBezTo>
                      <a:pt x="416" y="690"/>
                      <a:pt x="416" y="690"/>
                      <a:pt x="416" y="690"/>
                    </a:cubicBezTo>
                    <a:cubicBezTo>
                      <a:pt x="420" y="537"/>
                      <a:pt x="482" y="398"/>
                      <a:pt x="580" y="293"/>
                    </a:cubicBezTo>
                    <a:cubicBezTo>
                      <a:pt x="286" y="0"/>
                      <a:pt x="286" y="0"/>
                      <a:pt x="286" y="0"/>
                    </a:cubicBezTo>
                    <a:cubicBezTo>
                      <a:pt x="113" y="179"/>
                      <a:pt x="5" y="422"/>
                      <a:pt x="0" y="69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176;p22"/>
              <p:cNvSpPr/>
              <p:nvPr/>
            </p:nvSpPr>
            <p:spPr>
              <a:xfrm>
                <a:off x="4445001" y="1512888"/>
                <a:ext cx="1609725" cy="1350963"/>
              </a:xfrm>
              <a:custGeom>
                <a:avLst/>
                <a:gdLst/>
                <a:ahLst/>
                <a:cxnLst/>
                <a:rect l="l" t="t" r="r" b="b"/>
                <a:pathLst>
                  <a:path w="690" h="579" extrusionOk="0">
                    <a:moveTo>
                      <a:pt x="293" y="579"/>
                    </a:moveTo>
                    <a:cubicBezTo>
                      <a:pt x="397" y="481"/>
                      <a:pt x="536" y="420"/>
                      <a:pt x="690" y="415"/>
                    </a:cubicBezTo>
                    <a:cubicBezTo>
                      <a:pt x="690" y="0"/>
                      <a:pt x="690" y="0"/>
                      <a:pt x="690" y="0"/>
                    </a:cubicBezTo>
                    <a:cubicBezTo>
                      <a:pt x="422" y="5"/>
                      <a:pt x="179" y="113"/>
                      <a:pt x="0" y="286"/>
                    </a:cubicBezTo>
                    <a:lnTo>
                      <a:pt x="293" y="57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22"/>
              <p:cNvSpPr/>
              <p:nvPr/>
            </p:nvSpPr>
            <p:spPr>
              <a:xfrm>
                <a:off x="6140451" y="1512888"/>
                <a:ext cx="1609725" cy="1350963"/>
              </a:xfrm>
              <a:custGeom>
                <a:avLst/>
                <a:gdLst/>
                <a:ahLst/>
                <a:cxnLst/>
                <a:rect l="l" t="t" r="r" b="b"/>
                <a:pathLst>
                  <a:path w="690" h="579" extrusionOk="0">
                    <a:moveTo>
                      <a:pt x="0" y="415"/>
                    </a:moveTo>
                    <a:cubicBezTo>
                      <a:pt x="153" y="420"/>
                      <a:pt x="292" y="481"/>
                      <a:pt x="396" y="579"/>
                    </a:cubicBezTo>
                    <a:cubicBezTo>
                      <a:pt x="690" y="286"/>
                      <a:pt x="690" y="286"/>
                      <a:pt x="690" y="286"/>
                    </a:cubicBezTo>
                    <a:cubicBezTo>
                      <a:pt x="510" y="113"/>
                      <a:pt x="267" y="5"/>
                      <a:pt x="0" y="0"/>
                    </a:cubicBezTo>
                    <a:lnTo>
                      <a:pt x="0" y="41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22"/>
              <p:cNvSpPr/>
              <p:nvPr/>
            </p:nvSpPr>
            <p:spPr>
              <a:xfrm>
                <a:off x="7124701" y="3937001"/>
                <a:ext cx="1352550" cy="1608138"/>
              </a:xfrm>
              <a:custGeom>
                <a:avLst/>
                <a:gdLst/>
                <a:ahLst/>
                <a:cxnLst/>
                <a:rect l="l" t="t" r="r" b="b"/>
                <a:pathLst>
                  <a:path w="580" h="690" extrusionOk="0">
                    <a:moveTo>
                      <a:pt x="0" y="397"/>
                    </a:moveTo>
                    <a:cubicBezTo>
                      <a:pt x="294" y="690"/>
                      <a:pt x="294" y="690"/>
                      <a:pt x="294" y="690"/>
                    </a:cubicBezTo>
                    <a:cubicBezTo>
                      <a:pt x="467" y="511"/>
                      <a:pt x="575" y="268"/>
                      <a:pt x="580" y="0"/>
                    </a:cubicBezTo>
                    <a:cubicBezTo>
                      <a:pt x="165" y="0"/>
                      <a:pt x="165" y="0"/>
                      <a:pt x="165" y="0"/>
                    </a:cubicBezTo>
                    <a:cubicBezTo>
                      <a:pt x="160" y="153"/>
                      <a:pt x="99" y="292"/>
                      <a:pt x="0" y="397"/>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179;p22"/>
              <p:cNvSpPr/>
              <p:nvPr/>
            </p:nvSpPr>
            <p:spPr>
              <a:xfrm>
                <a:off x="7124701" y="2241551"/>
                <a:ext cx="1352550" cy="1608138"/>
              </a:xfrm>
              <a:custGeom>
                <a:avLst/>
                <a:gdLst/>
                <a:ahLst/>
                <a:cxnLst/>
                <a:rect l="l" t="t" r="r" b="b"/>
                <a:pathLst>
                  <a:path w="580" h="690" extrusionOk="0">
                    <a:moveTo>
                      <a:pt x="0" y="293"/>
                    </a:moveTo>
                    <a:cubicBezTo>
                      <a:pt x="98" y="398"/>
                      <a:pt x="160" y="537"/>
                      <a:pt x="165" y="690"/>
                    </a:cubicBezTo>
                    <a:cubicBezTo>
                      <a:pt x="580" y="690"/>
                      <a:pt x="580" y="690"/>
                      <a:pt x="580" y="690"/>
                    </a:cubicBezTo>
                    <a:cubicBezTo>
                      <a:pt x="575" y="422"/>
                      <a:pt x="467" y="179"/>
                      <a:pt x="294" y="0"/>
                    </a:cubicBezTo>
                    <a:lnTo>
                      <a:pt x="0" y="29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22"/>
              <p:cNvSpPr/>
              <p:nvPr/>
            </p:nvSpPr>
            <p:spPr>
              <a:xfrm>
                <a:off x="6985001" y="2924176"/>
                <a:ext cx="525463" cy="925513"/>
              </a:xfrm>
              <a:custGeom>
                <a:avLst/>
                <a:gdLst/>
                <a:ahLst/>
                <a:cxnLst/>
                <a:rect l="l" t="t" r="r" b="b"/>
                <a:pathLst>
                  <a:path w="525463" h="925513" extrusionOk="0">
                    <a:moveTo>
                      <a:pt x="140124" y="0"/>
                    </a:moveTo>
                    <a:cubicBezTo>
                      <a:pt x="368992" y="244783"/>
                      <a:pt x="513786" y="568829"/>
                      <a:pt x="525463" y="925513"/>
                    </a:cubicBezTo>
                    <a:cubicBezTo>
                      <a:pt x="525463" y="925513"/>
                      <a:pt x="525463" y="925513"/>
                      <a:pt x="324620" y="925513"/>
                    </a:cubicBezTo>
                    <a:cubicBezTo>
                      <a:pt x="320241" y="811864"/>
                      <a:pt x="300427" y="702476"/>
                      <a:pt x="267270" y="599195"/>
                    </a:cubicBezTo>
                    <a:lnTo>
                      <a:pt x="254861" y="565737"/>
                    </a:lnTo>
                    <a:lnTo>
                      <a:pt x="100012" y="547688"/>
                    </a:lnTo>
                    <a:lnTo>
                      <a:pt x="193599" y="421961"/>
                    </a:lnTo>
                    <a:lnTo>
                      <a:pt x="183789" y="401320"/>
                    </a:lnTo>
                    <a:cubicBezTo>
                      <a:pt x="133774" y="306999"/>
                      <a:pt x="71813" y="220013"/>
                      <a:pt x="0" y="142207"/>
                    </a:cubicBezTo>
                    <a:close/>
                  </a:path>
                </a:pathLst>
              </a:custGeom>
              <a:solidFill>
                <a:srgbClr val="1A759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 name="Google Shape;181;p22"/>
              <p:cNvSpPr/>
              <p:nvPr/>
            </p:nvSpPr>
            <p:spPr>
              <a:xfrm>
                <a:off x="6140451" y="2481263"/>
                <a:ext cx="923925" cy="523875"/>
              </a:xfrm>
              <a:custGeom>
                <a:avLst/>
                <a:gdLst/>
                <a:ahLst/>
                <a:cxnLst/>
                <a:rect l="l" t="t" r="r" b="b"/>
                <a:pathLst>
                  <a:path w="923925" h="523875" extrusionOk="0">
                    <a:moveTo>
                      <a:pt x="0" y="0"/>
                    </a:moveTo>
                    <a:cubicBezTo>
                      <a:pt x="356971" y="11642"/>
                      <a:pt x="681278" y="153670"/>
                      <a:pt x="923925" y="381847"/>
                    </a:cubicBezTo>
                    <a:cubicBezTo>
                      <a:pt x="923925" y="381847"/>
                      <a:pt x="923925" y="381847"/>
                      <a:pt x="783937" y="523875"/>
                    </a:cubicBezTo>
                    <a:cubicBezTo>
                      <a:pt x="706068" y="451406"/>
                      <a:pt x="618684" y="389086"/>
                      <a:pt x="524001" y="339005"/>
                    </a:cubicBezTo>
                    <a:lnTo>
                      <a:pt x="476437" y="316493"/>
                    </a:lnTo>
                    <a:lnTo>
                      <a:pt x="354013" y="412751"/>
                    </a:lnTo>
                    <a:lnTo>
                      <a:pt x="332487" y="258325"/>
                    </a:lnTo>
                    <a:lnTo>
                      <a:pt x="325556" y="255776"/>
                    </a:lnTo>
                    <a:cubicBezTo>
                      <a:pt x="222122" y="222938"/>
                      <a:pt x="112866" y="203729"/>
                      <a:pt x="0" y="200237"/>
                    </a:cubicBezTo>
                    <a:close/>
                  </a:path>
                </a:pathLst>
              </a:custGeom>
              <a:solidFill>
                <a:srgbClr val="1772A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 name="Google Shape;182;p22"/>
              <p:cNvSpPr/>
              <p:nvPr/>
            </p:nvSpPr>
            <p:spPr>
              <a:xfrm>
                <a:off x="5127625" y="2481263"/>
                <a:ext cx="927100" cy="523875"/>
              </a:xfrm>
              <a:custGeom>
                <a:avLst/>
                <a:gdLst/>
                <a:ahLst/>
                <a:cxnLst/>
                <a:rect l="l" t="t" r="r" b="b"/>
                <a:pathLst>
                  <a:path w="927100" h="523875" extrusionOk="0">
                    <a:moveTo>
                      <a:pt x="927100" y="0"/>
                    </a:moveTo>
                    <a:cubicBezTo>
                      <a:pt x="927100" y="0"/>
                      <a:pt x="927100" y="0"/>
                      <a:pt x="927100" y="200237"/>
                    </a:cubicBezTo>
                    <a:cubicBezTo>
                      <a:pt x="813256" y="203729"/>
                      <a:pt x="703353" y="222938"/>
                      <a:pt x="599607" y="255776"/>
                    </a:cubicBezTo>
                    <a:lnTo>
                      <a:pt x="558512" y="270862"/>
                    </a:lnTo>
                    <a:lnTo>
                      <a:pt x="541338" y="419100"/>
                    </a:lnTo>
                    <a:lnTo>
                      <a:pt x="421557" y="329264"/>
                    </a:lnTo>
                    <a:lnTo>
                      <a:pt x="400982" y="339005"/>
                    </a:lnTo>
                    <a:cubicBezTo>
                      <a:pt x="306430" y="389086"/>
                      <a:pt x="219515" y="451406"/>
                      <a:pt x="142451" y="523875"/>
                    </a:cubicBezTo>
                    <a:lnTo>
                      <a:pt x="0" y="381847"/>
                    </a:lnTo>
                    <a:cubicBezTo>
                      <a:pt x="242867" y="153670"/>
                      <a:pt x="567469" y="11642"/>
                      <a:pt x="927100" y="0"/>
                    </a:cubicBezTo>
                    <a:close/>
                  </a:path>
                </a:pathLst>
              </a:custGeom>
              <a:solidFill>
                <a:srgbClr val="1D7C9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 name="Google Shape;183;p22"/>
              <p:cNvSpPr/>
              <p:nvPr/>
            </p:nvSpPr>
            <p:spPr>
              <a:xfrm>
                <a:off x="4659311" y="2907299"/>
                <a:ext cx="531813" cy="942391"/>
              </a:xfrm>
              <a:custGeom>
                <a:avLst/>
                <a:gdLst/>
                <a:ahLst/>
                <a:cxnLst/>
                <a:rect l="l" t="t" r="r" b="b"/>
                <a:pathLst>
                  <a:path w="522288" h="925513" extrusionOk="0">
                    <a:moveTo>
                      <a:pt x="382390" y="0"/>
                    </a:moveTo>
                    <a:cubicBezTo>
                      <a:pt x="382390" y="0"/>
                      <a:pt x="382390" y="0"/>
                      <a:pt x="522288" y="142207"/>
                    </a:cubicBezTo>
                    <a:cubicBezTo>
                      <a:pt x="450590" y="220013"/>
                      <a:pt x="388729" y="306999"/>
                      <a:pt x="338794" y="401320"/>
                    </a:cubicBezTo>
                    <a:lnTo>
                      <a:pt x="315289" y="450858"/>
                    </a:lnTo>
                    <a:lnTo>
                      <a:pt x="406401" y="566738"/>
                    </a:lnTo>
                    <a:lnTo>
                      <a:pt x="260250" y="586225"/>
                    </a:lnTo>
                    <a:lnTo>
                      <a:pt x="255447" y="599195"/>
                    </a:lnTo>
                    <a:cubicBezTo>
                      <a:pt x="222344" y="702476"/>
                      <a:pt x="202562" y="811864"/>
                      <a:pt x="198190" y="925513"/>
                    </a:cubicBezTo>
                    <a:cubicBezTo>
                      <a:pt x="198190" y="925513"/>
                      <a:pt x="198190" y="925513"/>
                      <a:pt x="0" y="925513"/>
                    </a:cubicBezTo>
                    <a:cubicBezTo>
                      <a:pt x="9326" y="568829"/>
                      <a:pt x="153889" y="244783"/>
                      <a:pt x="382390" y="0"/>
                    </a:cubicBezTo>
                    <a:close/>
                  </a:path>
                </a:pathLst>
              </a:custGeom>
              <a:solidFill>
                <a:srgbClr val="1A759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 name="Google Shape;184;p22"/>
              <p:cNvSpPr/>
              <p:nvPr/>
            </p:nvSpPr>
            <p:spPr>
              <a:xfrm>
                <a:off x="6985001" y="3937001"/>
                <a:ext cx="525463" cy="925513"/>
              </a:xfrm>
              <a:custGeom>
                <a:avLst/>
                <a:gdLst/>
                <a:ahLst/>
                <a:cxnLst/>
                <a:rect l="l" t="t" r="r" b="b"/>
                <a:pathLst>
                  <a:path w="525463" h="925513" extrusionOk="0">
                    <a:moveTo>
                      <a:pt x="324620" y="0"/>
                    </a:moveTo>
                    <a:cubicBezTo>
                      <a:pt x="324620" y="0"/>
                      <a:pt x="324620" y="0"/>
                      <a:pt x="525463" y="0"/>
                    </a:cubicBezTo>
                    <a:cubicBezTo>
                      <a:pt x="513786" y="356684"/>
                      <a:pt x="371327" y="680730"/>
                      <a:pt x="140124" y="925513"/>
                    </a:cubicBezTo>
                    <a:cubicBezTo>
                      <a:pt x="140124" y="925513"/>
                      <a:pt x="140124" y="925513"/>
                      <a:pt x="0" y="783306"/>
                    </a:cubicBezTo>
                    <a:cubicBezTo>
                      <a:pt x="72689" y="705500"/>
                      <a:pt x="135198" y="618514"/>
                      <a:pt x="185431" y="524194"/>
                    </a:cubicBezTo>
                    <a:lnTo>
                      <a:pt x="204080" y="485046"/>
                    </a:lnTo>
                    <a:lnTo>
                      <a:pt x="107950" y="360363"/>
                    </a:lnTo>
                    <a:lnTo>
                      <a:pt x="264491" y="338274"/>
                    </a:lnTo>
                    <a:lnTo>
                      <a:pt x="268912" y="326318"/>
                    </a:lnTo>
                    <a:cubicBezTo>
                      <a:pt x="301850" y="223036"/>
                      <a:pt x="321117" y="113649"/>
                      <a:pt x="324620" y="0"/>
                    </a:cubicBezTo>
                    <a:close/>
                  </a:path>
                </a:pathLst>
              </a:custGeom>
              <a:solidFill>
                <a:srgbClr val="1D7C9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185" name="Google Shape;185;p22"/>
            <p:cNvPicPr preferRelativeResize="0"/>
            <p:nvPr/>
          </p:nvPicPr>
          <p:blipFill rotWithShape="1">
            <a:blip r:embed="rId4">
              <a:alphaModFix/>
            </a:blip>
            <a:srcRect b="14074"/>
            <a:stretch/>
          </p:blipFill>
          <p:spPr>
            <a:xfrm>
              <a:off x="5912291" y="2267614"/>
              <a:ext cx="585687" cy="503257"/>
            </a:xfrm>
            <a:prstGeom prst="rect">
              <a:avLst/>
            </a:prstGeom>
            <a:noFill/>
            <a:ln>
              <a:noFill/>
            </a:ln>
          </p:spPr>
        </p:pic>
        <p:pic>
          <p:nvPicPr>
            <p:cNvPr id="186" name="Google Shape;186;p22"/>
            <p:cNvPicPr preferRelativeResize="0"/>
            <p:nvPr/>
          </p:nvPicPr>
          <p:blipFill rotWithShape="1">
            <a:blip r:embed="rId5">
              <a:alphaModFix/>
            </a:blip>
            <a:srcRect b="23100"/>
            <a:stretch/>
          </p:blipFill>
          <p:spPr>
            <a:xfrm>
              <a:off x="4721114" y="2640549"/>
              <a:ext cx="655872" cy="504366"/>
            </a:xfrm>
            <a:prstGeom prst="rect">
              <a:avLst/>
            </a:prstGeom>
            <a:noFill/>
            <a:ln>
              <a:noFill/>
            </a:ln>
          </p:spPr>
        </p:pic>
        <p:pic>
          <p:nvPicPr>
            <p:cNvPr id="187" name="Google Shape;187;p22"/>
            <p:cNvPicPr preferRelativeResize="0"/>
            <p:nvPr/>
          </p:nvPicPr>
          <p:blipFill rotWithShape="1">
            <a:blip r:embed="rId6">
              <a:alphaModFix/>
            </a:blip>
            <a:srcRect b="13982"/>
            <a:stretch/>
          </p:blipFill>
          <p:spPr>
            <a:xfrm>
              <a:off x="7141412" y="2667824"/>
              <a:ext cx="572008" cy="492025"/>
            </a:xfrm>
            <a:prstGeom prst="rect">
              <a:avLst/>
            </a:prstGeom>
            <a:noFill/>
            <a:ln>
              <a:noFill/>
            </a:ln>
          </p:spPr>
        </p:pic>
        <p:pic>
          <p:nvPicPr>
            <p:cNvPr id="188" name="Google Shape;188;p22"/>
            <p:cNvPicPr preferRelativeResize="0"/>
            <p:nvPr/>
          </p:nvPicPr>
          <p:blipFill rotWithShape="1">
            <a:blip r:embed="rId7">
              <a:alphaModFix/>
            </a:blip>
            <a:srcRect b="20386"/>
            <a:stretch/>
          </p:blipFill>
          <p:spPr>
            <a:xfrm>
              <a:off x="4299679" y="3777868"/>
              <a:ext cx="587818" cy="467979"/>
            </a:xfrm>
            <a:prstGeom prst="rect">
              <a:avLst/>
            </a:prstGeom>
            <a:noFill/>
            <a:ln>
              <a:noFill/>
            </a:ln>
          </p:spPr>
        </p:pic>
        <p:pic>
          <p:nvPicPr>
            <p:cNvPr id="189" name="Google Shape;189;p22"/>
            <p:cNvPicPr preferRelativeResize="0"/>
            <p:nvPr/>
          </p:nvPicPr>
          <p:blipFill rotWithShape="1">
            <a:blip r:embed="rId8">
              <a:alphaModFix/>
            </a:blip>
            <a:srcRect b="14499"/>
            <a:stretch/>
          </p:blipFill>
          <p:spPr>
            <a:xfrm>
              <a:off x="7501880" y="3705705"/>
              <a:ext cx="631743" cy="540142"/>
            </a:xfrm>
            <a:prstGeom prst="rect">
              <a:avLst/>
            </a:prstGeom>
            <a:noFill/>
            <a:ln>
              <a:noFill/>
            </a:ln>
          </p:spPr>
        </p:pic>
      </p:grpSp>
      <p:sp>
        <p:nvSpPr>
          <p:cNvPr id="190" name="Google Shape;190;p22"/>
          <p:cNvSpPr txBox="1"/>
          <p:nvPr/>
        </p:nvSpPr>
        <p:spPr>
          <a:xfrm>
            <a:off x="5223664" y="3789341"/>
            <a:ext cx="1747630" cy="5355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600" b="1" i="0" u="none" strike="noStrike" cap="none">
                <a:solidFill>
                  <a:srgbClr val="2B2B2D"/>
                </a:solidFill>
                <a:latin typeface="Open Sans"/>
                <a:ea typeface="Open Sans"/>
                <a:cs typeface="Open Sans"/>
                <a:sym typeface="Open Sans"/>
              </a:rPr>
              <a:t>Umbrella </a:t>
            </a:r>
            <a:r>
              <a:rPr lang="en-US" sz="1600" b="1">
                <a:solidFill>
                  <a:srgbClr val="2B2B2D"/>
                </a:solidFill>
                <a:latin typeface="Open Sans"/>
                <a:ea typeface="Open Sans"/>
                <a:cs typeface="Open Sans"/>
                <a:sym typeface="Open Sans"/>
              </a:rPr>
              <a:t>T</a:t>
            </a:r>
            <a:r>
              <a:rPr lang="en-US" sz="1600" b="1" i="0" u="none" strike="noStrike" cap="none">
                <a:solidFill>
                  <a:srgbClr val="2B2B2D"/>
                </a:solidFill>
                <a:latin typeface="Open Sans"/>
                <a:ea typeface="Open Sans"/>
                <a:cs typeface="Open Sans"/>
                <a:sym typeface="Open Sans"/>
              </a:rPr>
              <a:t>heme</a:t>
            </a:r>
            <a:endParaRPr/>
          </a:p>
        </p:txBody>
      </p:sp>
      <p:sp>
        <p:nvSpPr>
          <p:cNvPr id="191" name="Google Shape;191;p22"/>
          <p:cNvSpPr txBox="1"/>
          <p:nvPr/>
        </p:nvSpPr>
        <p:spPr>
          <a:xfrm>
            <a:off x="5270921" y="4347887"/>
            <a:ext cx="1640520" cy="38318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050" b="1" i="0" u="none" strike="noStrike" cap="none">
                <a:solidFill>
                  <a:srgbClr val="2B2B2D"/>
                </a:solidFill>
                <a:latin typeface="Open Sans Light"/>
                <a:ea typeface="Open Sans Light"/>
                <a:cs typeface="Open Sans Light"/>
                <a:sym typeface="Open Sans Light"/>
              </a:rPr>
              <a:t>AlbishirinKu! (AK!)</a:t>
            </a:r>
            <a:endParaRPr/>
          </a:p>
          <a:p>
            <a:pPr marL="0" marR="0" lvl="0" indent="0" algn="ctr" rtl="0">
              <a:lnSpc>
                <a:spcPct val="90000"/>
              </a:lnSpc>
              <a:spcBef>
                <a:spcPts val="0"/>
              </a:spcBef>
              <a:spcAft>
                <a:spcPts val="0"/>
              </a:spcAft>
              <a:buNone/>
            </a:pPr>
            <a:r>
              <a:rPr lang="en-US" sz="1050" b="1" i="0" u="none" strike="noStrike" cap="none">
                <a:solidFill>
                  <a:srgbClr val="2B2B2D"/>
                </a:solidFill>
                <a:latin typeface="Open Sans Light"/>
                <a:ea typeface="Open Sans Light"/>
                <a:cs typeface="Open Sans Light"/>
                <a:sym typeface="Open Sans Light"/>
              </a:rPr>
              <a:t>Jide ka I Ji! (JKJ!) </a:t>
            </a:r>
            <a:endParaRPr/>
          </a:p>
        </p:txBody>
      </p:sp>
      <p:sp>
        <p:nvSpPr>
          <p:cNvPr id="192" name="Google Shape;192;p22"/>
          <p:cNvSpPr txBox="1"/>
          <p:nvPr/>
        </p:nvSpPr>
        <p:spPr>
          <a:xfrm>
            <a:off x="4491451" y="5118939"/>
            <a:ext cx="3212056" cy="5355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600" b="1" i="0" u="none" strike="noStrike" cap="none">
                <a:solidFill>
                  <a:srgbClr val="2B2B2D"/>
                </a:solidFill>
                <a:latin typeface="Open Sans"/>
                <a:ea typeface="Open Sans"/>
                <a:cs typeface="Open Sans"/>
                <a:sym typeface="Open Sans"/>
              </a:rPr>
              <a:t>Coordinated </a:t>
            </a:r>
            <a:r>
              <a:rPr lang="en-US" sz="1600" b="1">
                <a:solidFill>
                  <a:srgbClr val="2B2B2D"/>
                </a:solidFill>
                <a:latin typeface="Open Sans"/>
                <a:ea typeface="Open Sans"/>
                <a:cs typeface="Open Sans"/>
                <a:sym typeface="Open Sans"/>
              </a:rPr>
              <a:t>M</a:t>
            </a:r>
            <a:r>
              <a:rPr lang="en-US" sz="1600" b="1" i="0" u="none" strike="noStrike" cap="none">
                <a:solidFill>
                  <a:srgbClr val="2B2B2D"/>
                </a:solidFill>
                <a:latin typeface="Open Sans"/>
                <a:ea typeface="Open Sans"/>
                <a:cs typeface="Open Sans"/>
                <a:sym typeface="Open Sans"/>
              </a:rPr>
              <a:t>ulti</a:t>
            </a:r>
            <a:r>
              <a:rPr lang="en-US" sz="1600" b="1">
                <a:solidFill>
                  <a:srgbClr val="2B2B2D"/>
                </a:solidFill>
                <a:latin typeface="Open Sans"/>
                <a:ea typeface="Open Sans"/>
                <a:cs typeface="Open Sans"/>
                <a:sym typeface="Open Sans"/>
              </a:rPr>
              <a:t>c</a:t>
            </a:r>
            <a:r>
              <a:rPr lang="en-US" sz="1600" b="1" i="0" u="none" strike="noStrike" cap="none">
                <a:solidFill>
                  <a:srgbClr val="2B2B2D"/>
                </a:solidFill>
                <a:latin typeface="Open Sans"/>
                <a:ea typeface="Open Sans"/>
                <a:cs typeface="Open Sans"/>
                <a:sym typeface="Open Sans"/>
              </a:rPr>
              <a:t>hannel </a:t>
            </a:r>
            <a:r>
              <a:rPr lang="en-US" sz="1600" b="1">
                <a:solidFill>
                  <a:srgbClr val="2B2B2D"/>
                </a:solidFill>
                <a:latin typeface="Open Sans"/>
                <a:ea typeface="Open Sans"/>
                <a:cs typeface="Open Sans"/>
                <a:sym typeface="Open Sans"/>
              </a:rPr>
              <a:t>A</a:t>
            </a:r>
            <a:r>
              <a:rPr lang="en-US" sz="1600" b="1" i="0" u="none" strike="noStrike" cap="none">
                <a:solidFill>
                  <a:srgbClr val="2B2B2D"/>
                </a:solidFill>
                <a:latin typeface="Open Sans"/>
                <a:ea typeface="Open Sans"/>
                <a:cs typeface="Open Sans"/>
                <a:sym typeface="Open Sans"/>
              </a:rPr>
              <a:t>pproach</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3"/>
          <p:cNvSpPr/>
          <p:nvPr/>
        </p:nvSpPr>
        <p:spPr>
          <a:xfrm>
            <a:off x="1417367" y="1112940"/>
            <a:ext cx="984938" cy="984938"/>
          </a:xfrm>
          <a:prstGeom prst="ellipse">
            <a:avLst/>
          </a:prstGeom>
          <a:solidFill>
            <a:srgbClr val="00BE9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 name="Google Shape;198;p23"/>
          <p:cNvSpPr/>
          <p:nvPr/>
        </p:nvSpPr>
        <p:spPr>
          <a:xfrm>
            <a:off x="1417367" y="2212705"/>
            <a:ext cx="984938" cy="984938"/>
          </a:xfrm>
          <a:prstGeom prst="ellipse">
            <a:avLst/>
          </a:prstGeom>
          <a:solidFill>
            <a:srgbClr val="00BE9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9" name="Google Shape;199;p23"/>
          <p:cNvSpPr/>
          <p:nvPr/>
        </p:nvSpPr>
        <p:spPr>
          <a:xfrm>
            <a:off x="1417367" y="3266039"/>
            <a:ext cx="984938" cy="984938"/>
          </a:xfrm>
          <a:prstGeom prst="ellipse">
            <a:avLst/>
          </a:prstGeom>
          <a:solidFill>
            <a:srgbClr val="00BE9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00" name="Google Shape;200;p23"/>
          <p:cNvSpPr/>
          <p:nvPr/>
        </p:nvSpPr>
        <p:spPr>
          <a:xfrm>
            <a:off x="1417367" y="4335628"/>
            <a:ext cx="984938" cy="984938"/>
          </a:xfrm>
          <a:prstGeom prst="ellipse">
            <a:avLst/>
          </a:prstGeom>
          <a:solidFill>
            <a:srgbClr val="00BE9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01" name="Google Shape;201;p23"/>
          <p:cNvSpPr/>
          <p:nvPr/>
        </p:nvSpPr>
        <p:spPr>
          <a:xfrm>
            <a:off x="1915786" y="994383"/>
            <a:ext cx="3650071" cy="4642624"/>
          </a:xfrm>
          <a:prstGeom prst="rect">
            <a:avLst/>
          </a:prstGeom>
          <a:solidFill>
            <a:schemeClr val="lt1"/>
          </a:solidFill>
          <a:ln>
            <a:noFill/>
          </a:ln>
          <a:effectLst>
            <a:outerShdw blurRad="342900" sx="102000" sy="102000" algn="ctr" rotWithShape="0">
              <a:srgbClr val="000000">
                <a:alpha val="1686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02" name="Google Shape;202;p23"/>
          <p:cNvSpPr txBox="1"/>
          <p:nvPr/>
        </p:nvSpPr>
        <p:spPr>
          <a:xfrm>
            <a:off x="2090297" y="1348385"/>
            <a:ext cx="277887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2B2B2D"/>
                </a:solidFill>
                <a:latin typeface="Open Sans Light"/>
                <a:ea typeface="Open Sans Light"/>
                <a:cs typeface="Open Sans Light"/>
                <a:sym typeface="Open Sans Light"/>
              </a:rPr>
              <a:t>2,458 Community Volunteers (CV), trained</a:t>
            </a:r>
            <a:endParaRPr/>
          </a:p>
        </p:txBody>
      </p:sp>
      <p:sp>
        <p:nvSpPr>
          <p:cNvPr id="203" name="Google Shape;203;p23"/>
          <p:cNvSpPr txBox="1"/>
          <p:nvPr/>
        </p:nvSpPr>
        <p:spPr>
          <a:xfrm>
            <a:off x="2090297" y="2167656"/>
            <a:ext cx="2778876"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2B2B2D"/>
                </a:solidFill>
                <a:latin typeface="Open Sans Light"/>
                <a:ea typeface="Open Sans Light"/>
                <a:cs typeface="Open Sans Light"/>
                <a:sym typeface="Open Sans Light"/>
              </a:rPr>
              <a:t>7,608,364 community members reached across implementation states </a:t>
            </a:r>
            <a:endParaRPr/>
          </a:p>
        </p:txBody>
      </p:sp>
      <p:sp>
        <p:nvSpPr>
          <p:cNvPr id="204" name="Google Shape;204;p23"/>
          <p:cNvSpPr txBox="1"/>
          <p:nvPr/>
        </p:nvSpPr>
        <p:spPr>
          <a:xfrm>
            <a:off x="2062867" y="3235935"/>
            <a:ext cx="339624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2B2B2D"/>
                </a:solidFill>
                <a:latin typeface="Open Sans Light"/>
                <a:ea typeface="Open Sans Light"/>
                <a:cs typeface="Open Sans Light"/>
                <a:sym typeface="Open Sans Light"/>
              </a:rPr>
              <a:t>1,470,305 children under five years and 156,739 pregnant women reached with nutrition messages</a:t>
            </a:r>
            <a:endParaRPr/>
          </a:p>
        </p:txBody>
      </p:sp>
      <p:sp>
        <p:nvSpPr>
          <p:cNvPr id="205" name="Google Shape;205;p23"/>
          <p:cNvSpPr txBox="1"/>
          <p:nvPr/>
        </p:nvSpPr>
        <p:spPr>
          <a:xfrm>
            <a:off x="2065532" y="4356197"/>
            <a:ext cx="34755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2B2B2D"/>
                </a:solidFill>
                <a:latin typeface="Open Sans Light"/>
                <a:ea typeface="Open Sans Light"/>
                <a:cs typeface="Open Sans Light"/>
                <a:sym typeface="Open Sans Light"/>
              </a:rPr>
              <a:t>766,321 referrals for services, made 287,846 persons completed their referrals. About 25% of referrals were for nutrition services. </a:t>
            </a:r>
            <a:endParaRPr/>
          </a:p>
        </p:txBody>
      </p:sp>
      <p:sp>
        <p:nvSpPr>
          <p:cNvPr id="206" name="Google Shape;206;p23"/>
          <p:cNvSpPr/>
          <p:nvPr/>
        </p:nvSpPr>
        <p:spPr>
          <a:xfrm>
            <a:off x="6514850" y="1112940"/>
            <a:ext cx="984938" cy="984938"/>
          </a:xfrm>
          <a:prstGeom prst="ellipse">
            <a:avLst/>
          </a:prstGeom>
          <a:solidFill>
            <a:srgbClr val="00BE9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07" name="Google Shape;207;p23"/>
          <p:cNvSpPr/>
          <p:nvPr/>
        </p:nvSpPr>
        <p:spPr>
          <a:xfrm>
            <a:off x="7013269" y="994383"/>
            <a:ext cx="3887695" cy="2203260"/>
          </a:xfrm>
          <a:prstGeom prst="rect">
            <a:avLst/>
          </a:prstGeom>
          <a:solidFill>
            <a:schemeClr val="lt1"/>
          </a:solidFill>
          <a:ln>
            <a:noFill/>
          </a:ln>
          <a:effectLst>
            <a:outerShdw blurRad="342900" sx="102000" sy="102000" algn="ctr" rotWithShape="0">
              <a:srgbClr val="000000">
                <a:alpha val="1686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08" name="Google Shape;208;p23"/>
          <p:cNvSpPr txBox="1"/>
          <p:nvPr/>
        </p:nvSpPr>
        <p:spPr>
          <a:xfrm>
            <a:off x="7187780" y="1206778"/>
            <a:ext cx="34755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2B2B2D"/>
                </a:solidFill>
                <a:latin typeface="Open Sans Light"/>
                <a:ea typeface="Open Sans Light"/>
                <a:cs typeface="Open Sans Light"/>
                <a:sym typeface="Open Sans Light"/>
              </a:rPr>
              <a:t>Ward </a:t>
            </a:r>
            <a:r>
              <a:rPr lang="en-US" sz="1600" b="1">
                <a:solidFill>
                  <a:srgbClr val="2B2B2D"/>
                </a:solidFill>
                <a:latin typeface="Open Sans Light"/>
                <a:ea typeface="Open Sans Light"/>
                <a:cs typeface="Open Sans Light"/>
                <a:sym typeface="Open Sans Light"/>
              </a:rPr>
              <a:t>D</a:t>
            </a:r>
            <a:r>
              <a:rPr lang="en-US" sz="1600" b="1" i="0" u="none" strike="noStrike" cap="none">
                <a:solidFill>
                  <a:srgbClr val="2B2B2D"/>
                </a:solidFill>
                <a:latin typeface="Open Sans Light"/>
                <a:ea typeface="Open Sans Light"/>
                <a:cs typeface="Open Sans Light"/>
                <a:sym typeface="Open Sans Light"/>
              </a:rPr>
              <a:t>evelopment </a:t>
            </a:r>
            <a:r>
              <a:rPr lang="en-US" sz="1600" b="1">
                <a:solidFill>
                  <a:srgbClr val="2B2B2D"/>
                </a:solidFill>
                <a:latin typeface="Open Sans Light"/>
                <a:ea typeface="Open Sans Light"/>
                <a:cs typeface="Open Sans Light"/>
                <a:sym typeface="Open Sans Light"/>
              </a:rPr>
              <a:t>C</a:t>
            </a:r>
            <a:r>
              <a:rPr lang="en-US" sz="1600" b="1" i="0" u="none" strike="noStrike" cap="none">
                <a:solidFill>
                  <a:srgbClr val="2B2B2D"/>
                </a:solidFill>
                <a:latin typeface="Open Sans Light"/>
                <a:ea typeface="Open Sans Light"/>
                <a:cs typeface="Open Sans Light"/>
                <a:sym typeface="Open Sans Light"/>
              </a:rPr>
              <a:t>ommittees (WDC) and Women </a:t>
            </a:r>
            <a:r>
              <a:rPr lang="en-US" sz="1600" b="1">
                <a:solidFill>
                  <a:srgbClr val="2B2B2D"/>
                </a:solidFill>
                <a:latin typeface="Open Sans Light"/>
                <a:ea typeface="Open Sans Light"/>
                <a:cs typeface="Open Sans Light"/>
                <a:sym typeface="Open Sans Light"/>
              </a:rPr>
              <a:t>E</a:t>
            </a:r>
            <a:r>
              <a:rPr lang="en-US" sz="1600" b="1" i="0" u="none" strike="noStrike" cap="none">
                <a:solidFill>
                  <a:srgbClr val="2B2B2D"/>
                </a:solidFill>
                <a:latin typeface="Open Sans Light"/>
                <a:ea typeface="Open Sans Light"/>
                <a:cs typeface="Open Sans Light"/>
                <a:sym typeface="Open Sans Light"/>
              </a:rPr>
              <a:t>mpowerment </a:t>
            </a:r>
            <a:r>
              <a:rPr lang="en-US" sz="1600" b="1">
                <a:solidFill>
                  <a:srgbClr val="2B2B2D"/>
                </a:solidFill>
                <a:latin typeface="Open Sans Light"/>
                <a:ea typeface="Open Sans Light"/>
                <a:cs typeface="Open Sans Light"/>
                <a:sym typeface="Open Sans Light"/>
              </a:rPr>
              <a:t>G</a:t>
            </a:r>
            <a:r>
              <a:rPr lang="en-US" sz="1600" b="1" i="0" u="none" strike="noStrike" cap="none">
                <a:solidFill>
                  <a:srgbClr val="2B2B2D"/>
                </a:solidFill>
                <a:latin typeface="Open Sans Light"/>
                <a:ea typeface="Open Sans Light"/>
                <a:cs typeface="Open Sans Light"/>
                <a:sym typeface="Open Sans Light"/>
              </a:rPr>
              <a:t>roups (WEG) continue to support and fund community projects for improved access to information and services</a:t>
            </a:r>
            <a:endParaRPr/>
          </a:p>
        </p:txBody>
      </p:sp>
      <p:sp>
        <p:nvSpPr>
          <p:cNvPr id="209" name="Google Shape;209;p23"/>
          <p:cNvSpPr/>
          <p:nvPr/>
        </p:nvSpPr>
        <p:spPr>
          <a:xfrm>
            <a:off x="6488068" y="3547557"/>
            <a:ext cx="984938" cy="984938"/>
          </a:xfrm>
          <a:prstGeom prst="ellipse">
            <a:avLst/>
          </a:prstGeom>
          <a:solidFill>
            <a:srgbClr val="00BE9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0" name="Google Shape;210;p23"/>
          <p:cNvSpPr/>
          <p:nvPr/>
        </p:nvSpPr>
        <p:spPr>
          <a:xfrm>
            <a:off x="6986487" y="3429000"/>
            <a:ext cx="3887695" cy="2203260"/>
          </a:xfrm>
          <a:prstGeom prst="rect">
            <a:avLst/>
          </a:prstGeom>
          <a:solidFill>
            <a:schemeClr val="lt1"/>
          </a:solidFill>
          <a:ln>
            <a:noFill/>
          </a:ln>
          <a:effectLst>
            <a:outerShdw blurRad="342900" sx="102000" sy="102000" algn="ctr" rotWithShape="0">
              <a:srgbClr val="000000">
                <a:alpha val="1686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1" name="Google Shape;211;p23"/>
          <p:cNvSpPr txBox="1"/>
          <p:nvPr/>
        </p:nvSpPr>
        <p:spPr>
          <a:xfrm>
            <a:off x="7160998" y="3641395"/>
            <a:ext cx="34755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2B2B2D"/>
                </a:solidFill>
                <a:latin typeface="Open Sans Light"/>
                <a:ea typeface="Open Sans Light"/>
                <a:cs typeface="Open Sans Light"/>
                <a:sym typeface="Open Sans Light"/>
              </a:rPr>
              <a:t>Integrated daily radio drama – Albishirin Ku! (AK!) and Jide </a:t>
            </a:r>
            <a:r>
              <a:rPr lang="en-US" sz="1600" b="1">
                <a:solidFill>
                  <a:srgbClr val="2B2B2D"/>
                </a:solidFill>
                <a:latin typeface="Open Sans Light"/>
                <a:ea typeface="Open Sans Light"/>
                <a:cs typeface="Open Sans Light"/>
                <a:sym typeface="Open Sans Light"/>
              </a:rPr>
              <a:t>K</a:t>
            </a:r>
            <a:r>
              <a:rPr lang="en-US" sz="1600" b="1" i="0" u="none" strike="noStrike" cap="none">
                <a:solidFill>
                  <a:srgbClr val="2B2B2D"/>
                </a:solidFill>
                <a:latin typeface="Open Sans Light"/>
                <a:ea typeface="Open Sans Light"/>
                <a:cs typeface="Open Sans Light"/>
                <a:sym typeface="Open Sans Light"/>
              </a:rPr>
              <a:t>a I </a:t>
            </a:r>
            <a:r>
              <a:rPr lang="en-US" sz="1600" b="1">
                <a:solidFill>
                  <a:srgbClr val="2B2B2D"/>
                </a:solidFill>
                <a:latin typeface="Open Sans Light"/>
                <a:ea typeface="Open Sans Light"/>
                <a:cs typeface="Open Sans Light"/>
                <a:sym typeface="Open Sans Light"/>
              </a:rPr>
              <a:t>J</a:t>
            </a:r>
            <a:r>
              <a:rPr lang="en-US" sz="1600" b="1" i="0" u="none" strike="noStrike" cap="none">
                <a:solidFill>
                  <a:srgbClr val="2B2B2D"/>
                </a:solidFill>
                <a:latin typeface="Open Sans Light"/>
                <a:ea typeface="Open Sans Light"/>
                <a:cs typeface="Open Sans Light"/>
                <a:sym typeface="Open Sans Light"/>
              </a:rPr>
              <a:t>i (JKJ) with nutrition messages aired across radio stations in implementation States.</a:t>
            </a:r>
            <a:endParaRPr/>
          </a:p>
        </p:txBody>
      </p:sp>
      <p:sp>
        <p:nvSpPr>
          <p:cNvPr id="212" name="Google Shape;212;p23"/>
          <p:cNvSpPr txBox="1"/>
          <p:nvPr/>
        </p:nvSpPr>
        <p:spPr>
          <a:xfrm>
            <a:off x="1184931" y="-70772"/>
            <a:ext cx="9822138" cy="1228296"/>
          </a:xfrm>
          <a:prstGeom prst="rect">
            <a:avLst/>
          </a:prstGeom>
          <a:noFill/>
          <a:ln>
            <a:noFill/>
          </a:ln>
        </p:spPr>
        <p:txBody>
          <a:bodyPr spcFirstLastPara="1" wrap="square" lIns="137150" tIns="0" rIns="45700" bIns="0" anchor="ctr" anchorCtr="0">
            <a:noAutofit/>
          </a:bodyPr>
          <a:lstStyle/>
          <a:p>
            <a:pPr marL="0" marR="0" lvl="0" indent="0" algn="ctr" rtl="0">
              <a:lnSpc>
                <a:spcPct val="90000"/>
              </a:lnSpc>
              <a:spcBef>
                <a:spcPts val="0"/>
              </a:spcBef>
              <a:spcAft>
                <a:spcPts val="0"/>
              </a:spcAft>
              <a:buNone/>
            </a:pPr>
            <a:r>
              <a:rPr lang="en-US" sz="3600" b="1" i="0" u="none" strike="noStrike" cap="none">
                <a:solidFill>
                  <a:srgbClr val="1CA5DF"/>
                </a:solidFill>
                <a:latin typeface="Calibri"/>
                <a:ea typeface="Calibri"/>
                <a:cs typeface="Calibri"/>
                <a:sym typeface="Calibri"/>
              </a:rPr>
              <a:t>Results (2019- 2021)</a:t>
            </a:r>
            <a:endParaRPr/>
          </a:p>
        </p:txBody>
      </p:sp>
      <p:pic>
        <p:nvPicPr>
          <p:cNvPr id="213" name="Google Shape;213;p23"/>
          <p:cNvPicPr preferRelativeResize="0"/>
          <p:nvPr/>
        </p:nvPicPr>
        <p:blipFill rotWithShape="1">
          <a:blip r:embed="rId3">
            <a:alphaModFix/>
          </a:blip>
          <a:srcRect b="12604"/>
          <a:stretch/>
        </p:blipFill>
        <p:spPr>
          <a:xfrm>
            <a:off x="1417367" y="4599541"/>
            <a:ext cx="522839" cy="456939"/>
          </a:xfrm>
          <a:prstGeom prst="rect">
            <a:avLst/>
          </a:prstGeom>
          <a:noFill/>
          <a:ln>
            <a:noFill/>
          </a:ln>
        </p:spPr>
      </p:pic>
      <p:pic>
        <p:nvPicPr>
          <p:cNvPr id="214" name="Google Shape;214;p23"/>
          <p:cNvPicPr preferRelativeResize="0"/>
          <p:nvPr/>
        </p:nvPicPr>
        <p:blipFill rotWithShape="1">
          <a:blip r:embed="rId4">
            <a:alphaModFix/>
          </a:blip>
          <a:srcRect b="14074"/>
          <a:stretch/>
        </p:blipFill>
        <p:spPr>
          <a:xfrm>
            <a:off x="1512123" y="2530217"/>
            <a:ext cx="397713" cy="341739"/>
          </a:xfrm>
          <a:prstGeom prst="rect">
            <a:avLst/>
          </a:prstGeom>
          <a:noFill/>
          <a:ln>
            <a:noFill/>
          </a:ln>
        </p:spPr>
      </p:pic>
      <p:pic>
        <p:nvPicPr>
          <p:cNvPr id="215" name="Google Shape;215;p23"/>
          <p:cNvPicPr preferRelativeResize="0"/>
          <p:nvPr/>
        </p:nvPicPr>
        <p:blipFill rotWithShape="1">
          <a:blip r:embed="rId5">
            <a:alphaModFix/>
          </a:blip>
          <a:srcRect b="16228"/>
          <a:stretch/>
        </p:blipFill>
        <p:spPr>
          <a:xfrm>
            <a:off x="1417367" y="3513800"/>
            <a:ext cx="641061" cy="537027"/>
          </a:xfrm>
          <a:prstGeom prst="rect">
            <a:avLst/>
          </a:prstGeom>
          <a:noFill/>
          <a:ln>
            <a:noFill/>
          </a:ln>
        </p:spPr>
      </p:pic>
      <p:pic>
        <p:nvPicPr>
          <p:cNvPr id="216" name="Google Shape;216;p23"/>
          <p:cNvPicPr preferRelativeResize="0"/>
          <p:nvPr/>
        </p:nvPicPr>
        <p:blipFill rotWithShape="1">
          <a:blip r:embed="rId6">
            <a:alphaModFix/>
          </a:blip>
          <a:srcRect b="14499"/>
          <a:stretch/>
        </p:blipFill>
        <p:spPr>
          <a:xfrm>
            <a:off x="1495800" y="1405284"/>
            <a:ext cx="488392" cy="417577"/>
          </a:xfrm>
          <a:prstGeom prst="rect">
            <a:avLst/>
          </a:prstGeom>
          <a:noFill/>
          <a:ln>
            <a:noFill/>
          </a:ln>
        </p:spPr>
      </p:pic>
      <p:pic>
        <p:nvPicPr>
          <p:cNvPr id="217" name="Google Shape;217;p23"/>
          <p:cNvPicPr preferRelativeResize="0"/>
          <p:nvPr/>
        </p:nvPicPr>
        <p:blipFill rotWithShape="1">
          <a:blip r:embed="rId7">
            <a:alphaModFix/>
          </a:blip>
          <a:srcRect b="14499"/>
          <a:stretch/>
        </p:blipFill>
        <p:spPr>
          <a:xfrm>
            <a:off x="6518816" y="3837752"/>
            <a:ext cx="498419" cy="426150"/>
          </a:xfrm>
          <a:prstGeom prst="rect">
            <a:avLst/>
          </a:prstGeom>
          <a:noFill/>
          <a:ln>
            <a:noFill/>
          </a:ln>
        </p:spPr>
      </p:pic>
      <p:pic>
        <p:nvPicPr>
          <p:cNvPr id="218" name="Google Shape;218;p23"/>
          <p:cNvPicPr preferRelativeResize="0"/>
          <p:nvPr/>
        </p:nvPicPr>
        <p:blipFill rotWithShape="1">
          <a:blip r:embed="rId8">
            <a:alphaModFix/>
          </a:blip>
          <a:srcRect b="22702"/>
          <a:stretch/>
        </p:blipFill>
        <p:spPr>
          <a:xfrm>
            <a:off x="6551479" y="1317113"/>
            <a:ext cx="596153" cy="46081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4"/>
          <p:cNvSpPr/>
          <p:nvPr/>
        </p:nvSpPr>
        <p:spPr>
          <a:xfrm>
            <a:off x="0" y="0"/>
            <a:ext cx="12192000" cy="5857810"/>
          </a:xfrm>
          <a:prstGeom prst="rect">
            <a:avLst/>
          </a:prstGeom>
          <a:solidFill>
            <a:srgbClr val="1CA5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24" name="Google Shape;224;p24" descr="A group of people sitting on the ground&#10;&#10;Description automatically generated with low confidence"/>
          <p:cNvPicPr preferRelativeResize="0"/>
          <p:nvPr/>
        </p:nvPicPr>
        <p:blipFill rotWithShape="1">
          <a:blip r:embed="rId3">
            <a:alphaModFix amt="35000"/>
          </a:blip>
          <a:srcRect b="27902"/>
          <a:stretch/>
        </p:blipFill>
        <p:spPr>
          <a:xfrm>
            <a:off x="0" y="-1"/>
            <a:ext cx="12192000" cy="5857811"/>
          </a:xfrm>
          <a:prstGeom prst="rect">
            <a:avLst/>
          </a:prstGeom>
          <a:noFill/>
          <a:ln>
            <a:noFill/>
          </a:ln>
        </p:spPr>
      </p:pic>
      <p:sp>
        <p:nvSpPr>
          <p:cNvPr id="225" name="Google Shape;225;p24"/>
          <p:cNvSpPr txBox="1"/>
          <p:nvPr/>
        </p:nvSpPr>
        <p:spPr>
          <a:xfrm>
            <a:off x="0" y="2513405"/>
            <a:ext cx="4933508" cy="830997"/>
          </a:xfrm>
          <a:prstGeom prst="rect">
            <a:avLst/>
          </a:prstGeom>
          <a:solidFill>
            <a:srgbClr val="FFC000"/>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4800" b="1" i="0" u="none" strike="noStrike" cap="none">
                <a:solidFill>
                  <a:srgbClr val="000000"/>
                </a:solidFill>
                <a:latin typeface="Arial"/>
                <a:ea typeface="Arial"/>
                <a:cs typeface="Arial"/>
                <a:sym typeface="Arial"/>
              </a:rPr>
              <a:t>Challenges</a:t>
            </a:r>
            <a:endParaRPr/>
          </a:p>
        </p:txBody>
      </p:sp>
      <p:sp>
        <p:nvSpPr>
          <p:cNvPr id="226" name="Google Shape;226;p24"/>
          <p:cNvSpPr/>
          <p:nvPr/>
        </p:nvSpPr>
        <p:spPr>
          <a:xfrm>
            <a:off x="5279572" y="0"/>
            <a:ext cx="4354286" cy="428171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7" name="Google Shape;227;p24"/>
          <p:cNvSpPr/>
          <p:nvPr/>
        </p:nvSpPr>
        <p:spPr>
          <a:xfrm>
            <a:off x="5279572" y="3878943"/>
            <a:ext cx="4354286" cy="186690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8" name="Google Shape;228;p24"/>
          <p:cNvSpPr txBox="1"/>
          <p:nvPr/>
        </p:nvSpPr>
        <p:spPr>
          <a:xfrm>
            <a:off x="5412014" y="917577"/>
            <a:ext cx="4221900" cy="41559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400" b="1" i="0" u="none" strike="noStrike" cap="none">
                <a:solidFill>
                  <a:srgbClr val="2B2B2D"/>
                </a:solidFill>
                <a:latin typeface="Open Sans Light"/>
                <a:ea typeface="Open Sans Light"/>
                <a:cs typeface="Open Sans Light"/>
                <a:sym typeface="Open Sans Light"/>
              </a:rPr>
              <a:t>Limited access to services/commodities for tr</a:t>
            </a:r>
            <a:r>
              <a:rPr lang="en-US" sz="2400" b="1">
                <a:solidFill>
                  <a:srgbClr val="2B2B2D"/>
                </a:solidFill>
                <a:latin typeface="Open Sans Light"/>
                <a:ea typeface="Open Sans Light"/>
                <a:cs typeface="Open Sans Light"/>
                <a:sym typeface="Open Sans Light"/>
              </a:rPr>
              <a:t>eating malnutrition </a:t>
            </a:r>
            <a:r>
              <a:rPr lang="en-US" sz="2400" b="1" i="0" u="none" strike="noStrike" cap="none">
                <a:solidFill>
                  <a:srgbClr val="2B2B2D"/>
                </a:solidFill>
                <a:latin typeface="Open Sans Light"/>
                <a:ea typeface="Open Sans Light"/>
                <a:cs typeface="Open Sans Light"/>
                <a:sym typeface="Open Sans Light"/>
              </a:rPr>
              <a:t>especially at the health facility results to poor referral completion rates</a:t>
            </a:r>
            <a:endParaRPr/>
          </a:p>
          <a:p>
            <a:pPr marL="342900" marR="0" lvl="0" indent="-190500" algn="l" rtl="0">
              <a:lnSpc>
                <a:spcPct val="100000"/>
              </a:lnSpc>
              <a:spcBef>
                <a:spcPts val="0"/>
              </a:spcBef>
              <a:spcAft>
                <a:spcPts val="0"/>
              </a:spcAft>
              <a:buClr>
                <a:srgbClr val="000000"/>
              </a:buClr>
              <a:buSzPts val="2400"/>
              <a:buFont typeface="Arial"/>
              <a:buNone/>
            </a:pPr>
            <a:endParaRPr sz="2400" b="1" i="0" u="none" strike="noStrike" cap="none">
              <a:solidFill>
                <a:srgbClr val="2B2B2D"/>
              </a:solidFill>
              <a:latin typeface="Open Sans Light"/>
              <a:ea typeface="Open Sans Light"/>
              <a:cs typeface="Open Sans Light"/>
              <a:sym typeface="Open Sans Light"/>
            </a:endParaRPr>
          </a:p>
          <a:p>
            <a:pPr marL="342900" marR="0" lvl="0" indent="-342900" algn="l" rtl="0">
              <a:lnSpc>
                <a:spcPct val="100000"/>
              </a:lnSpc>
              <a:spcBef>
                <a:spcPts val="0"/>
              </a:spcBef>
              <a:spcAft>
                <a:spcPts val="0"/>
              </a:spcAft>
              <a:buClr>
                <a:srgbClr val="000000"/>
              </a:buClr>
              <a:buSzPts val="2400"/>
              <a:buFont typeface="Arial"/>
              <a:buChar char="•"/>
            </a:pPr>
            <a:r>
              <a:rPr lang="en-US" sz="2400" b="1" i="0" u="none" strike="noStrike" cap="none">
                <a:solidFill>
                  <a:srgbClr val="2B2B2D"/>
                </a:solidFill>
                <a:latin typeface="Open Sans Light"/>
                <a:ea typeface="Open Sans Light"/>
                <a:cs typeface="Open Sans Light"/>
                <a:sym typeface="Open Sans Light"/>
              </a:rPr>
              <a:t>Continuous and intensifying insecurity across implementation states </a:t>
            </a:r>
            <a:endParaRPr/>
          </a:p>
        </p:txBody>
      </p:sp>
    </p:spTree>
  </p:cSld>
  <p:clrMapOvr>
    <a:masterClrMapping/>
  </p:clrMapOvr>
</p:sld>
</file>

<file path=ppt/theme/theme1.xml><?xml version="1.0" encoding="utf-8"?>
<a:theme xmlns:a="http://schemas.openxmlformats.org/drawingml/2006/main" name="1_Office Theme">
  <a:themeElements>
    <a:clrScheme name="i9_Blue Lime">
      <a:dk1>
        <a:srgbClr val="57565A"/>
      </a:dk1>
      <a:lt1>
        <a:srgbClr val="FFFFFF"/>
      </a:lt1>
      <a:dk2>
        <a:srgbClr val="8DC928"/>
      </a:dk2>
      <a:lt2>
        <a:srgbClr val="ABD22A"/>
      </a:lt2>
      <a:accent1>
        <a:srgbClr val="2099D8"/>
      </a:accent1>
      <a:accent2>
        <a:srgbClr val="239CCE"/>
      </a:accent2>
      <a:accent3>
        <a:srgbClr val="27A6C2"/>
      </a:accent3>
      <a:accent4>
        <a:srgbClr val="25B7AB"/>
      </a:accent4>
      <a:accent5>
        <a:srgbClr val="5BBE77"/>
      </a:accent5>
      <a:accent6>
        <a:srgbClr val="7EC44E"/>
      </a:accent6>
      <a:hlink>
        <a:srgbClr val="2F8299"/>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827</Words>
  <Application>Microsoft Office PowerPoint</Application>
  <PresentationFormat>Widescreen</PresentationFormat>
  <Paragraphs>91</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Open Sans Light</vt:lpstr>
      <vt:lpstr>Calibri</vt:lpstr>
      <vt:lpstr>Arial</vt:lpstr>
      <vt:lpstr>Open Sans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Samba</dc:creator>
  <cp:lastModifiedBy>Samba, Angela</cp:lastModifiedBy>
  <cp:revision>1</cp:revision>
  <dcterms:created xsi:type="dcterms:W3CDTF">2018-02-14T19:38:41Z</dcterms:created>
  <dcterms:modified xsi:type="dcterms:W3CDTF">2022-09-19T16:14:53Z</dcterms:modified>
</cp:coreProperties>
</file>